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4" r:id="rId1"/>
    <p:sldMasterId id="2147483898" r:id="rId2"/>
    <p:sldMasterId id="2147484011" r:id="rId3"/>
  </p:sldMasterIdLst>
  <p:notesMasterIdLst>
    <p:notesMasterId r:id="rId66"/>
  </p:notesMasterIdLst>
  <p:handoutMasterIdLst>
    <p:handoutMasterId r:id="rId67"/>
  </p:handoutMasterIdLst>
  <p:sldIdLst>
    <p:sldId id="258" r:id="rId4"/>
    <p:sldId id="366" r:id="rId5"/>
    <p:sldId id="838841935" r:id="rId6"/>
    <p:sldId id="611" r:id="rId7"/>
    <p:sldId id="5125" r:id="rId8"/>
    <p:sldId id="353" r:id="rId9"/>
    <p:sldId id="713" r:id="rId10"/>
    <p:sldId id="5569" r:id="rId11"/>
    <p:sldId id="838841981" r:id="rId12"/>
    <p:sldId id="796" r:id="rId13"/>
    <p:sldId id="838841936" r:id="rId14"/>
    <p:sldId id="838841937" r:id="rId15"/>
    <p:sldId id="838841987" r:id="rId16"/>
    <p:sldId id="838841938" r:id="rId17"/>
    <p:sldId id="838841939" r:id="rId18"/>
    <p:sldId id="838841940" r:id="rId19"/>
    <p:sldId id="838841985" r:id="rId20"/>
    <p:sldId id="838841986" r:id="rId21"/>
    <p:sldId id="838841941" r:id="rId22"/>
    <p:sldId id="838841942" r:id="rId23"/>
    <p:sldId id="838841943" r:id="rId24"/>
    <p:sldId id="838841944" r:id="rId25"/>
    <p:sldId id="838841945" r:id="rId26"/>
    <p:sldId id="838841946" r:id="rId27"/>
    <p:sldId id="838841948" r:id="rId28"/>
    <p:sldId id="683" r:id="rId29"/>
    <p:sldId id="715" r:id="rId30"/>
    <p:sldId id="838841949" r:id="rId31"/>
    <p:sldId id="838841950" r:id="rId32"/>
    <p:sldId id="838841951" r:id="rId33"/>
    <p:sldId id="838841952" r:id="rId34"/>
    <p:sldId id="838841953" r:id="rId35"/>
    <p:sldId id="838841990" r:id="rId36"/>
    <p:sldId id="838842000" r:id="rId37"/>
    <p:sldId id="838841955" r:id="rId38"/>
    <p:sldId id="838841956" r:id="rId39"/>
    <p:sldId id="838841991" r:id="rId40"/>
    <p:sldId id="669" r:id="rId41"/>
    <p:sldId id="689" r:id="rId42"/>
    <p:sldId id="722" r:id="rId43"/>
    <p:sldId id="838841995" r:id="rId44"/>
    <p:sldId id="838841957" r:id="rId45"/>
    <p:sldId id="838841958" r:id="rId46"/>
    <p:sldId id="838841993" r:id="rId47"/>
    <p:sldId id="838841996" r:id="rId48"/>
    <p:sldId id="838841997" r:id="rId49"/>
    <p:sldId id="675" r:id="rId50"/>
    <p:sldId id="5890" r:id="rId51"/>
    <p:sldId id="696" r:id="rId52"/>
    <p:sldId id="698" r:id="rId53"/>
    <p:sldId id="838841978" r:id="rId54"/>
    <p:sldId id="838841962" r:id="rId55"/>
    <p:sldId id="838841961" r:id="rId56"/>
    <p:sldId id="838841964" r:id="rId57"/>
    <p:sldId id="838841965" r:id="rId58"/>
    <p:sldId id="838841966" r:id="rId59"/>
    <p:sldId id="838841967" r:id="rId60"/>
    <p:sldId id="838841998" r:id="rId61"/>
    <p:sldId id="838841999" r:id="rId62"/>
    <p:sldId id="539" r:id="rId63"/>
    <p:sldId id="5980" r:id="rId64"/>
    <p:sldId id="838842001" r:id="rId65"/>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38">
          <p15:clr>
            <a:srgbClr val="A4A3A4"/>
          </p15:clr>
        </p15:guide>
        <p15:guide id="2" orient="horz" pos="300">
          <p15:clr>
            <a:srgbClr val="A4A3A4"/>
          </p15:clr>
        </p15:guide>
        <p15:guide id="3" orient="horz" pos="573">
          <p15:clr>
            <a:srgbClr val="A4A3A4"/>
          </p15:clr>
        </p15:guide>
        <p15:guide id="4" pos="2156">
          <p15:clr>
            <a:srgbClr val="A4A3A4"/>
          </p15:clr>
        </p15:guide>
        <p15:guide id="5" pos="28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8" name="Author" initials="A" lastIdx="40" clrIdx="17"/>
  <p:cmAuthor id="19" name="Mary Foelster" initials="MF" lastIdx="31" clrIdx="18">
    <p:extLst>
      <p:ext uri="{19B8F6BF-5375-455C-9EA6-DF929625EA0E}">
        <p15:presenceInfo xmlns:p15="http://schemas.microsoft.com/office/powerpoint/2012/main" userId="S::mfoelster@aicpa.org::d5d4bc59-e48e-47a5-b32a-470099226f60" providerId="AD"/>
      </p:ext>
    </p:extLst>
  </p:cmAuthor>
  <p:cmAuthor id="20" name="Sheryl Messer" initials="SM" lastIdx="30" clrIdx="19">
    <p:extLst>
      <p:ext uri="{19B8F6BF-5375-455C-9EA6-DF929625EA0E}">
        <p15:presenceInfo xmlns:p15="http://schemas.microsoft.com/office/powerpoint/2012/main" userId="S::SMesser@aicpa.org::a292695e-8b1d-4bdd-abca-ddd06ee86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46C"/>
    <a:srgbClr val="672D89"/>
    <a:srgbClr val="F0B323"/>
    <a:srgbClr val="48A23F"/>
    <a:srgbClr val="DC6B2F"/>
    <a:srgbClr val="682D89"/>
    <a:srgbClr val="41B6E6"/>
    <a:srgbClr val="E6E6E6"/>
    <a:srgbClr val="000000"/>
    <a:srgbClr val="0085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65751" autoAdjust="0"/>
  </p:normalViewPr>
  <p:slideViewPr>
    <p:cSldViewPr snapToGrid="0" snapToObjects="1" showGuides="1">
      <p:cViewPr varScale="1">
        <p:scale>
          <a:sx n="70" d="100"/>
          <a:sy n="70" d="100"/>
        </p:scale>
        <p:origin x="1613" y="38"/>
      </p:cViewPr>
      <p:guideLst>
        <p:guide orient="horz" pos="1338"/>
        <p:guide orient="horz" pos="300"/>
        <p:guide orient="horz" pos="573"/>
        <p:guide pos="2156"/>
        <p:guide pos="287"/>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63" d="100"/>
          <a:sy n="63" d="100"/>
        </p:scale>
        <p:origin x="3008" y="5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iagrams/_rels/data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www.surveymonkey.co.uk/r/Entityaffiliateevaluator" TargetMode="External"/><Relationship Id="rId1" Type="http://schemas.openxmlformats.org/officeDocument/2006/relationships/image" Target="../media/image48.emf"/><Relationship Id="rId5" Type="http://schemas.openxmlformats.org/officeDocument/2006/relationships/image" Target="../media/image50.wmf"/><Relationship Id="rId4" Type="http://schemas.openxmlformats.org/officeDocument/2006/relationships/hyperlink" Target="https://www.surveymonkey.co.uk/r/Investmentaffiliateevaluator" TargetMode="External"/></Relationships>
</file>

<file path=ppt/diagrams/_rels/drawing1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png"/><Relationship Id="rId1" Type="http://schemas.openxmlformats.org/officeDocument/2006/relationships/image" Target="../media/image48.emf"/></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591DE-5A29-4455-AC2D-77F9C10E6FF1}"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4A478297-F00C-4535-AC74-807A973A26ED}">
      <dgm:prSet phldrT="[Text]" custT="1"/>
      <dgm:spPr/>
      <dgm:t>
        <a:bodyPr/>
        <a:lstStyle/>
        <a:p>
          <a:r>
            <a:rPr lang="en-US" sz="2000" b="1" dirty="0"/>
            <a:t>Effective for years beginning after December 15, 2021</a:t>
          </a:r>
        </a:p>
      </dgm:t>
    </dgm:pt>
    <dgm:pt modelId="{854FE65D-07E0-4AAF-8B26-3B3F47629839}" type="parTrans" cxnId="{089A9D9E-9765-4C73-8ABA-524CC9EEDFCE}">
      <dgm:prSet/>
      <dgm:spPr/>
      <dgm:t>
        <a:bodyPr/>
        <a:lstStyle/>
        <a:p>
          <a:endParaRPr lang="en-US"/>
        </a:p>
      </dgm:t>
    </dgm:pt>
    <dgm:pt modelId="{CA531DD3-E044-489E-B357-AD951EC97E11}" type="sibTrans" cxnId="{089A9D9E-9765-4C73-8ABA-524CC9EEDFCE}">
      <dgm:prSet/>
      <dgm:spPr/>
      <dgm:t>
        <a:bodyPr/>
        <a:lstStyle/>
        <a:p>
          <a:endParaRPr lang="en-US"/>
        </a:p>
      </dgm:t>
    </dgm:pt>
    <dgm:pt modelId="{6C20AD14-4B7C-4D24-A8F3-917684CF74F8}">
      <dgm:prSet phldrT="[Text]" custT="1"/>
      <dgm:spPr/>
      <dgm:t>
        <a:bodyPr/>
        <a:lstStyle/>
        <a:p>
          <a:r>
            <a:rPr lang="en-US" sz="2000" b="1" dirty="0"/>
            <a:t>Who is an affiliate of a state and local government?</a:t>
          </a:r>
        </a:p>
      </dgm:t>
    </dgm:pt>
    <dgm:pt modelId="{4419335D-4EAF-498F-B016-7D75B8E5A319}" type="parTrans" cxnId="{8B6D7549-CB30-4C21-8380-6B5C1C58A853}">
      <dgm:prSet/>
      <dgm:spPr/>
      <dgm:t>
        <a:bodyPr/>
        <a:lstStyle/>
        <a:p>
          <a:endParaRPr lang="en-US"/>
        </a:p>
      </dgm:t>
    </dgm:pt>
    <dgm:pt modelId="{0500E0FF-D8F5-40EA-A9AB-A17364E2D38A}" type="sibTrans" cxnId="{8B6D7549-CB30-4C21-8380-6B5C1C58A853}">
      <dgm:prSet/>
      <dgm:spPr/>
      <dgm:t>
        <a:bodyPr/>
        <a:lstStyle/>
        <a:p>
          <a:endParaRPr lang="en-US"/>
        </a:p>
      </dgm:t>
    </dgm:pt>
    <dgm:pt modelId="{5ABF1E94-2D72-4448-BA6F-67B222319435}">
      <dgm:prSet custT="1"/>
      <dgm:spPr/>
      <dgm:t>
        <a:bodyPr/>
        <a:lstStyle/>
        <a:p>
          <a:r>
            <a:rPr lang="en-US" sz="2000" b="1" dirty="0"/>
            <a:t>The “Independence Rule” and related interpretations must be applied</a:t>
          </a:r>
        </a:p>
      </dgm:t>
    </dgm:pt>
    <dgm:pt modelId="{65A5A72F-1299-463E-9046-5CB0E86821FD}" type="parTrans" cxnId="{4F0F2393-18B3-4EB8-8B21-F6FBFCA05DC6}">
      <dgm:prSet/>
      <dgm:spPr/>
      <dgm:t>
        <a:bodyPr/>
        <a:lstStyle/>
        <a:p>
          <a:endParaRPr lang="en-US"/>
        </a:p>
      </dgm:t>
    </dgm:pt>
    <dgm:pt modelId="{D0BCD98C-7641-44BB-8E40-04578378795B}" type="sibTrans" cxnId="{4F0F2393-18B3-4EB8-8B21-F6FBFCA05DC6}">
      <dgm:prSet/>
      <dgm:spPr/>
      <dgm:t>
        <a:bodyPr/>
        <a:lstStyle/>
        <a:p>
          <a:endParaRPr lang="en-US"/>
        </a:p>
      </dgm:t>
    </dgm:pt>
    <dgm:pt modelId="{DAE0FD82-798E-4837-858C-E67548A9FD66}" type="pres">
      <dgm:prSet presAssocID="{3DD591DE-5A29-4455-AC2D-77F9C10E6FF1}" presName="diagram" presStyleCnt="0">
        <dgm:presLayoutVars>
          <dgm:chPref val="1"/>
          <dgm:dir/>
          <dgm:animOne val="branch"/>
          <dgm:animLvl val="lvl"/>
          <dgm:resizeHandles/>
        </dgm:presLayoutVars>
      </dgm:prSet>
      <dgm:spPr/>
    </dgm:pt>
    <dgm:pt modelId="{EE6A7FAA-E060-43B8-8E95-F2F4ADA2F76F}" type="pres">
      <dgm:prSet presAssocID="{5ABF1E94-2D72-4448-BA6F-67B222319435}" presName="root" presStyleCnt="0"/>
      <dgm:spPr/>
    </dgm:pt>
    <dgm:pt modelId="{3D781DA0-DF40-4C28-AD22-56477888DA92}" type="pres">
      <dgm:prSet presAssocID="{5ABF1E94-2D72-4448-BA6F-67B222319435}" presName="rootComposite" presStyleCnt="0"/>
      <dgm:spPr/>
    </dgm:pt>
    <dgm:pt modelId="{6328E788-2E54-442E-BAFA-2FE6FC148E38}" type="pres">
      <dgm:prSet presAssocID="{5ABF1E94-2D72-4448-BA6F-67B222319435}" presName="rootText" presStyleLbl="node1" presStyleIdx="0" presStyleCnt="3" custScaleX="131007" custScaleY="193236" custLinFactNeighborX="5589" custLinFactNeighborY="6591"/>
      <dgm:spPr/>
    </dgm:pt>
    <dgm:pt modelId="{6C4A7129-6E09-4DD7-8B0C-207EC8CC235F}" type="pres">
      <dgm:prSet presAssocID="{5ABF1E94-2D72-4448-BA6F-67B222319435}" presName="rootConnector" presStyleLbl="node1" presStyleIdx="0" presStyleCnt="3"/>
      <dgm:spPr/>
    </dgm:pt>
    <dgm:pt modelId="{B93BD966-F7EB-4820-A313-014D153722C5}" type="pres">
      <dgm:prSet presAssocID="{5ABF1E94-2D72-4448-BA6F-67B222319435}" presName="childShape" presStyleCnt="0"/>
      <dgm:spPr/>
    </dgm:pt>
    <dgm:pt modelId="{4064D0C3-E322-433E-95BC-98A40ECF5E7D}" type="pres">
      <dgm:prSet presAssocID="{4A478297-F00C-4535-AC74-807A973A26ED}" presName="root" presStyleCnt="0"/>
      <dgm:spPr/>
    </dgm:pt>
    <dgm:pt modelId="{AB6DB12C-725B-420D-A568-4F116E5A4601}" type="pres">
      <dgm:prSet presAssocID="{4A478297-F00C-4535-AC74-807A973A26ED}" presName="rootComposite" presStyleCnt="0"/>
      <dgm:spPr/>
    </dgm:pt>
    <dgm:pt modelId="{9DDFD77E-94B4-4CCD-99A9-57AA6BD3A466}" type="pres">
      <dgm:prSet presAssocID="{4A478297-F00C-4535-AC74-807A973A26ED}" presName="rootText" presStyleLbl="node1" presStyleIdx="1" presStyleCnt="3" custScaleX="130985" custScaleY="192889" custLinFactNeighborX="2048" custLinFactNeighborY="5286"/>
      <dgm:spPr/>
    </dgm:pt>
    <dgm:pt modelId="{BA1CE55D-188E-4DDB-913B-7CDCC9A09D67}" type="pres">
      <dgm:prSet presAssocID="{4A478297-F00C-4535-AC74-807A973A26ED}" presName="rootConnector" presStyleLbl="node1" presStyleIdx="1" presStyleCnt="3"/>
      <dgm:spPr/>
    </dgm:pt>
    <dgm:pt modelId="{7BA13048-002C-4A52-BCCE-60D8C4C91579}" type="pres">
      <dgm:prSet presAssocID="{4A478297-F00C-4535-AC74-807A973A26ED}" presName="childShape" presStyleCnt="0"/>
      <dgm:spPr/>
    </dgm:pt>
    <dgm:pt modelId="{5E3FEECD-FD24-46C7-BEEF-F31A8D593755}" type="pres">
      <dgm:prSet presAssocID="{6C20AD14-4B7C-4D24-A8F3-917684CF74F8}" presName="root" presStyleCnt="0"/>
      <dgm:spPr/>
    </dgm:pt>
    <dgm:pt modelId="{E1B61E3A-4AA4-417A-B971-B0267F58ABC4}" type="pres">
      <dgm:prSet presAssocID="{6C20AD14-4B7C-4D24-A8F3-917684CF74F8}" presName="rootComposite" presStyleCnt="0"/>
      <dgm:spPr/>
    </dgm:pt>
    <dgm:pt modelId="{9E718B65-8E3E-4DC1-8554-DEBBC3F24434}" type="pres">
      <dgm:prSet presAssocID="{6C20AD14-4B7C-4D24-A8F3-917684CF74F8}" presName="rootText" presStyleLbl="node1" presStyleIdx="2" presStyleCnt="3" custScaleX="131163" custScaleY="192889" custLinFactNeighborX="-4654" custLinFactNeighborY="3824"/>
      <dgm:spPr/>
    </dgm:pt>
    <dgm:pt modelId="{58987946-12BC-4202-A4B7-40424E143931}" type="pres">
      <dgm:prSet presAssocID="{6C20AD14-4B7C-4D24-A8F3-917684CF74F8}" presName="rootConnector" presStyleLbl="node1" presStyleIdx="2" presStyleCnt="3"/>
      <dgm:spPr/>
    </dgm:pt>
    <dgm:pt modelId="{1DE3DC26-8DCF-4796-90AD-54A4D395F8DA}" type="pres">
      <dgm:prSet presAssocID="{6C20AD14-4B7C-4D24-A8F3-917684CF74F8}" presName="childShape" presStyleCnt="0"/>
      <dgm:spPr/>
    </dgm:pt>
  </dgm:ptLst>
  <dgm:cxnLst>
    <dgm:cxn modelId="{193FBF20-B6A7-4F92-AC0E-43645139D367}" type="presOf" srcId="{6C20AD14-4B7C-4D24-A8F3-917684CF74F8}" destId="{58987946-12BC-4202-A4B7-40424E143931}" srcOrd="1" destOrd="0" presId="urn:microsoft.com/office/officeart/2005/8/layout/hierarchy3"/>
    <dgm:cxn modelId="{612FD432-FD84-4767-90D1-54E43FD37C7E}" type="presOf" srcId="{5ABF1E94-2D72-4448-BA6F-67B222319435}" destId="{6328E788-2E54-442E-BAFA-2FE6FC148E38}" srcOrd="0" destOrd="0" presId="urn:microsoft.com/office/officeart/2005/8/layout/hierarchy3"/>
    <dgm:cxn modelId="{8DFE3A5D-B44D-4753-BA74-A1A47A2DEBD2}" type="presOf" srcId="{4A478297-F00C-4535-AC74-807A973A26ED}" destId="{9DDFD77E-94B4-4CCD-99A9-57AA6BD3A466}" srcOrd="0" destOrd="0" presId="urn:microsoft.com/office/officeart/2005/8/layout/hierarchy3"/>
    <dgm:cxn modelId="{8B6D7549-CB30-4C21-8380-6B5C1C58A853}" srcId="{3DD591DE-5A29-4455-AC2D-77F9C10E6FF1}" destId="{6C20AD14-4B7C-4D24-A8F3-917684CF74F8}" srcOrd="2" destOrd="0" parTransId="{4419335D-4EAF-498F-B016-7D75B8E5A319}" sibTransId="{0500E0FF-D8F5-40EA-A9AB-A17364E2D38A}"/>
    <dgm:cxn modelId="{2B5A7F6C-9C5A-4E3D-995C-8678E92C447C}" type="presOf" srcId="{4A478297-F00C-4535-AC74-807A973A26ED}" destId="{BA1CE55D-188E-4DDB-913B-7CDCC9A09D67}" srcOrd="1" destOrd="0" presId="urn:microsoft.com/office/officeart/2005/8/layout/hierarchy3"/>
    <dgm:cxn modelId="{14F0CE6D-7246-4D11-B560-48298FF4F971}" type="presOf" srcId="{6C20AD14-4B7C-4D24-A8F3-917684CF74F8}" destId="{9E718B65-8E3E-4DC1-8554-DEBBC3F24434}" srcOrd="0" destOrd="0" presId="urn:microsoft.com/office/officeart/2005/8/layout/hierarchy3"/>
    <dgm:cxn modelId="{4F0F2393-18B3-4EB8-8B21-F6FBFCA05DC6}" srcId="{3DD591DE-5A29-4455-AC2D-77F9C10E6FF1}" destId="{5ABF1E94-2D72-4448-BA6F-67B222319435}" srcOrd="0" destOrd="0" parTransId="{65A5A72F-1299-463E-9046-5CB0E86821FD}" sibTransId="{D0BCD98C-7641-44BB-8E40-04578378795B}"/>
    <dgm:cxn modelId="{089A9D9E-9765-4C73-8ABA-524CC9EEDFCE}" srcId="{3DD591DE-5A29-4455-AC2D-77F9C10E6FF1}" destId="{4A478297-F00C-4535-AC74-807A973A26ED}" srcOrd="1" destOrd="0" parTransId="{854FE65D-07E0-4AAF-8B26-3B3F47629839}" sibTransId="{CA531DD3-E044-489E-B357-AD951EC97E11}"/>
    <dgm:cxn modelId="{F0500BA7-1923-4D39-814C-9E6DE2C2118C}" type="presOf" srcId="{5ABF1E94-2D72-4448-BA6F-67B222319435}" destId="{6C4A7129-6E09-4DD7-8B0C-207EC8CC235F}" srcOrd="1" destOrd="0" presId="urn:microsoft.com/office/officeart/2005/8/layout/hierarchy3"/>
    <dgm:cxn modelId="{A1FF28B5-5B5B-4419-B3DC-D47958408B3D}" type="presOf" srcId="{3DD591DE-5A29-4455-AC2D-77F9C10E6FF1}" destId="{DAE0FD82-798E-4837-858C-E67548A9FD66}" srcOrd="0" destOrd="0" presId="urn:microsoft.com/office/officeart/2005/8/layout/hierarchy3"/>
    <dgm:cxn modelId="{44986719-7384-4C46-90EE-069F0CEAF474}" type="presParOf" srcId="{DAE0FD82-798E-4837-858C-E67548A9FD66}" destId="{EE6A7FAA-E060-43B8-8E95-F2F4ADA2F76F}" srcOrd="0" destOrd="0" presId="urn:microsoft.com/office/officeart/2005/8/layout/hierarchy3"/>
    <dgm:cxn modelId="{CBCF64ED-6AF7-4447-B229-E5FFFF98E915}" type="presParOf" srcId="{EE6A7FAA-E060-43B8-8E95-F2F4ADA2F76F}" destId="{3D781DA0-DF40-4C28-AD22-56477888DA92}" srcOrd="0" destOrd="0" presId="urn:microsoft.com/office/officeart/2005/8/layout/hierarchy3"/>
    <dgm:cxn modelId="{0BFDE74F-AC80-4DDF-8174-203D73CD5026}" type="presParOf" srcId="{3D781DA0-DF40-4C28-AD22-56477888DA92}" destId="{6328E788-2E54-442E-BAFA-2FE6FC148E38}" srcOrd="0" destOrd="0" presId="urn:microsoft.com/office/officeart/2005/8/layout/hierarchy3"/>
    <dgm:cxn modelId="{50D6F46E-E50C-4115-85F6-D6E1746A3EAB}" type="presParOf" srcId="{3D781DA0-DF40-4C28-AD22-56477888DA92}" destId="{6C4A7129-6E09-4DD7-8B0C-207EC8CC235F}" srcOrd="1" destOrd="0" presId="urn:microsoft.com/office/officeart/2005/8/layout/hierarchy3"/>
    <dgm:cxn modelId="{2902F775-2844-4CA9-AC94-A770BDF12E6B}" type="presParOf" srcId="{EE6A7FAA-E060-43B8-8E95-F2F4ADA2F76F}" destId="{B93BD966-F7EB-4820-A313-014D153722C5}" srcOrd="1" destOrd="0" presId="urn:microsoft.com/office/officeart/2005/8/layout/hierarchy3"/>
    <dgm:cxn modelId="{B13CC750-CFF1-4711-ADF1-928194086318}" type="presParOf" srcId="{DAE0FD82-798E-4837-858C-E67548A9FD66}" destId="{4064D0C3-E322-433E-95BC-98A40ECF5E7D}" srcOrd="1" destOrd="0" presId="urn:microsoft.com/office/officeart/2005/8/layout/hierarchy3"/>
    <dgm:cxn modelId="{2B2F45E2-C564-4560-ABE7-B72425DFDF66}" type="presParOf" srcId="{4064D0C3-E322-433E-95BC-98A40ECF5E7D}" destId="{AB6DB12C-725B-420D-A568-4F116E5A4601}" srcOrd="0" destOrd="0" presId="urn:microsoft.com/office/officeart/2005/8/layout/hierarchy3"/>
    <dgm:cxn modelId="{A5E60F46-21C0-4C58-9654-15847B7EE104}" type="presParOf" srcId="{AB6DB12C-725B-420D-A568-4F116E5A4601}" destId="{9DDFD77E-94B4-4CCD-99A9-57AA6BD3A466}" srcOrd="0" destOrd="0" presId="urn:microsoft.com/office/officeart/2005/8/layout/hierarchy3"/>
    <dgm:cxn modelId="{53141184-C001-4074-AE31-B2319701B95A}" type="presParOf" srcId="{AB6DB12C-725B-420D-A568-4F116E5A4601}" destId="{BA1CE55D-188E-4DDB-913B-7CDCC9A09D67}" srcOrd="1" destOrd="0" presId="urn:microsoft.com/office/officeart/2005/8/layout/hierarchy3"/>
    <dgm:cxn modelId="{CE7829FF-AAB0-4218-9FB4-C1DB39513BC5}" type="presParOf" srcId="{4064D0C3-E322-433E-95BC-98A40ECF5E7D}" destId="{7BA13048-002C-4A52-BCCE-60D8C4C91579}" srcOrd="1" destOrd="0" presId="urn:microsoft.com/office/officeart/2005/8/layout/hierarchy3"/>
    <dgm:cxn modelId="{335158B5-34D7-4E91-8653-415D36CCC854}" type="presParOf" srcId="{DAE0FD82-798E-4837-858C-E67548A9FD66}" destId="{5E3FEECD-FD24-46C7-BEEF-F31A8D593755}" srcOrd="2" destOrd="0" presId="urn:microsoft.com/office/officeart/2005/8/layout/hierarchy3"/>
    <dgm:cxn modelId="{941CD201-D378-444E-ABA2-236C22F79B40}" type="presParOf" srcId="{5E3FEECD-FD24-46C7-BEEF-F31A8D593755}" destId="{E1B61E3A-4AA4-417A-B971-B0267F58ABC4}" srcOrd="0" destOrd="0" presId="urn:microsoft.com/office/officeart/2005/8/layout/hierarchy3"/>
    <dgm:cxn modelId="{973FB14A-25EC-4C3E-BDBB-7E0745EE4F21}" type="presParOf" srcId="{E1B61E3A-4AA4-417A-B971-B0267F58ABC4}" destId="{9E718B65-8E3E-4DC1-8554-DEBBC3F24434}" srcOrd="0" destOrd="0" presId="urn:microsoft.com/office/officeart/2005/8/layout/hierarchy3"/>
    <dgm:cxn modelId="{29298E68-61CB-43F7-908C-A0BD0B22125D}" type="presParOf" srcId="{E1B61E3A-4AA4-417A-B971-B0267F58ABC4}" destId="{58987946-12BC-4202-A4B7-40424E143931}" srcOrd="1" destOrd="0" presId="urn:microsoft.com/office/officeart/2005/8/layout/hierarchy3"/>
    <dgm:cxn modelId="{F20A8E55-8172-4877-994E-E931AC40F370}" type="presParOf" srcId="{5E3FEECD-FD24-46C7-BEEF-F31A8D593755}" destId="{1DE3DC26-8DCF-4796-90AD-54A4D395F8D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8700D18-26B9-44FD-9A93-01CEF20FA744}"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n-US"/>
        </a:p>
      </dgm:t>
    </dgm:pt>
    <dgm:pt modelId="{6075ED7E-F1FA-4B09-A68B-D27CE0E621D8}">
      <dgm:prSet phldrT="[Text]" custT="1"/>
      <dgm:spPr/>
      <dgm:t>
        <a:bodyPr/>
        <a:lstStyle/>
        <a:p>
          <a:pPr algn="l"/>
          <a:r>
            <a:rPr lang="en-US" sz="2000" b="1" dirty="0"/>
            <a:t>Entity affiliate evaluator</a:t>
          </a:r>
        </a:p>
      </dgm:t>
    </dgm:pt>
    <dgm:pt modelId="{DF10F1EF-EC5B-42C0-B2ED-122CC30E2316}" type="parTrans" cxnId="{B02F3B26-2FC2-4583-8705-C7DABF251302}">
      <dgm:prSet/>
      <dgm:spPr/>
      <dgm:t>
        <a:bodyPr/>
        <a:lstStyle/>
        <a:p>
          <a:endParaRPr lang="en-US"/>
        </a:p>
      </dgm:t>
    </dgm:pt>
    <dgm:pt modelId="{1246E6A4-A978-4217-8045-900C9DEB00E7}" type="sibTrans" cxnId="{B02F3B26-2FC2-4583-8705-C7DABF251302}">
      <dgm:prSet/>
      <dgm:spPr/>
      <dgm:t>
        <a:bodyPr/>
        <a:lstStyle/>
        <a:p>
          <a:endParaRPr lang="en-US"/>
        </a:p>
      </dgm:t>
    </dgm:pt>
    <dgm:pt modelId="{E026F88A-16EE-4369-9DD0-3B3DF023EA63}">
      <dgm:prSet phldrT="[Text]" custT="1"/>
      <dgm:spPr/>
      <dgm:t>
        <a:bodyPr/>
        <a:lstStyle/>
        <a:p>
          <a:r>
            <a:rPr lang="en-US" sz="2000" b="1" dirty="0"/>
            <a:t>Investment affiliate evaluator</a:t>
          </a:r>
        </a:p>
      </dgm:t>
    </dgm:pt>
    <dgm:pt modelId="{11756183-AE3B-46CB-AA11-817815441725}" type="parTrans" cxnId="{8DDECD70-6426-4DDF-A4C4-EE57DFB28C2B}">
      <dgm:prSet/>
      <dgm:spPr/>
      <dgm:t>
        <a:bodyPr/>
        <a:lstStyle/>
        <a:p>
          <a:endParaRPr lang="en-US"/>
        </a:p>
      </dgm:t>
    </dgm:pt>
    <dgm:pt modelId="{FF3E82B4-ABB2-4652-BC88-4D836883078F}" type="sibTrans" cxnId="{8DDECD70-6426-4DDF-A4C4-EE57DFB28C2B}">
      <dgm:prSet/>
      <dgm:spPr/>
      <dgm:t>
        <a:bodyPr/>
        <a:lstStyle/>
        <a:p>
          <a:endParaRPr lang="en-US"/>
        </a:p>
      </dgm:t>
    </dgm:pt>
    <dgm:pt modelId="{A3D72968-B486-41B1-8838-1752DF6C54A0}">
      <dgm:prSet phldrT="[Text]" custT="1"/>
      <dgm:spPr/>
      <dgm:t>
        <a:bodyPr/>
        <a:lstStyle/>
        <a:p>
          <a:r>
            <a:rPr lang="en-US" sz="2000" b="1" dirty="0"/>
            <a:t>Interactive matrix</a:t>
          </a:r>
        </a:p>
      </dgm:t>
    </dgm:pt>
    <dgm:pt modelId="{721DE74A-5B4B-4FD8-A651-FA5CD1C2C577}" type="parTrans" cxnId="{DF9DA825-495C-4FDE-991A-1EFD21DA0A45}">
      <dgm:prSet/>
      <dgm:spPr/>
      <dgm:t>
        <a:bodyPr/>
        <a:lstStyle/>
        <a:p>
          <a:endParaRPr lang="en-US"/>
        </a:p>
      </dgm:t>
    </dgm:pt>
    <dgm:pt modelId="{29960026-8E1C-4DA0-BEC9-CD056470E2D0}" type="sibTrans" cxnId="{DF9DA825-495C-4FDE-991A-1EFD21DA0A45}">
      <dgm:prSet/>
      <dgm:spPr/>
      <dgm:t>
        <a:bodyPr/>
        <a:lstStyle/>
        <a:p>
          <a:endParaRPr lang="en-US"/>
        </a:p>
      </dgm:t>
    </dgm:pt>
    <dgm:pt modelId="{67683EB3-09FF-43F5-889B-F033126B7FA3}" type="pres">
      <dgm:prSet presAssocID="{38700D18-26B9-44FD-9A93-01CEF20FA744}" presName="linear" presStyleCnt="0">
        <dgm:presLayoutVars>
          <dgm:dir/>
          <dgm:resizeHandles val="exact"/>
        </dgm:presLayoutVars>
      </dgm:prSet>
      <dgm:spPr/>
    </dgm:pt>
    <dgm:pt modelId="{0539E9A8-944D-44C5-A3F0-B30760449822}" type="pres">
      <dgm:prSet presAssocID="{6075ED7E-F1FA-4B09-A68B-D27CE0E621D8}" presName="comp" presStyleCnt="0"/>
      <dgm:spPr/>
    </dgm:pt>
    <dgm:pt modelId="{D1AA9E9C-6359-4742-A0A7-B915891CB859}" type="pres">
      <dgm:prSet presAssocID="{6075ED7E-F1FA-4B09-A68B-D27CE0E621D8}" presName="box" presStyleLbl="node1" presStyleIdx="0" presStyleCnt="3"/>
      <dgm:spPr/>
    </dgm:pt>
    <dgm:pt modelId="{3A683AB2-B2C1-4C57-899B-33A6B2676D9F}" type="pres">
      <dgm:prSet presAssocID="{6075ED7E-F1FA-4B09-A68B-D27CE0E621D8}" presName="img" presStyleLbl="fgImgPlace1" presStyleIdx="0" presStyleCnt="3" custAng="0"/>
      <dgm:spPr>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t="-14000" b="-14000"/>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1E54BDB8-F39A-4855-90E6-F7DB7AE48424}" type="pres">
      <dgm:prSet presAssocID="{6075ED7E-F1FA-4B09-A68B-D27CE0E621D8}" presName="text" presStyleLbl="node1" presStyleIdx="0" presStyleCnt="3">
        <dgm:presLayoutVars>
          <dgm:bulletEnabled val="1"/>
        </dgm:presLayoutVars>
      </dgm:prSet>
      <dgm:spPr/>
    </dgm:pt>
    <dgm:pt modelId="{8BD3FF99-3FFF-46AC-AD17-F39AD8623ACE}" type="pres">
      <dgm:prSet presAssocID="{1246E6A4-A978-4217-8045-900C9DEB00E7}" presName="spacer" presStyleCnt="0"/>
      <dgm:spPr/>
    </dgm:pt>
    <dgm:pt modelId="{FA63D246-FB6D-4CBA-B456-F1B2AF6041A6}" type="pres">
      <dgm:prSet presAssocID="{E026F88A-16EE-4369-9DD0-3B3DF023EA63}" presName="comp" presStyleCnt="0"/>
      <dgm:spPr/>
    </dgm:pt>
    <dgm:pt modelId="{DCFE918C-3DAB-4784-ADA8-F722E17CCC1F}" type="pres">
      <dgm:prSet presAssocID="{E026F88A-16EE-4369-9DD0-3B3DF023EA63}" presName="box" presStyleLbl="node1" presStyleIdx="1" presStyleCnt="3" custScaleY="80903"/>
      <dgm:spPr/>
    </dgm:pt>
    <dgm:pt modelId="{3848E26C-5658-4732-9083-AFE0CD3973D1}" type="pres">
      <dgm:prSet presAssocID="{E026F88A-16EE-4369-9DD0-3B3DF023EA63}" presName="img" presStyleLbl="fgImgPlace1" presStyleIdx="1" presStyleCnt="3"/>
      <dgm:spPr>
        <a:blipFill rotWithShape="1">
          <a:blip xmlns:r="http://schemas.openxmlformats.org/officeDocument/2006/relationships" r:embed="rId3"/>
          <a:srcRect/>
          <a:stretch>
            <a:fillRect/>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FD1463DE-26F5-437A-89EE-B6D8DEB9AF2F}" type="pres">
      <dgm:prSet presAssocID="{E026F88A-16EE-4369-9DD0-3B3DF023EA63}" presName="text" presStyleLbl="node1" presStyleIdx="1" presStyleCnt="3">
        <dgm:presLayoutVars>
          <dgm:bulletEnabled val="1"/>
        </dgm:presLayoutVars>
      </dgm:prSet>
      <dgm:spPr/>
    </dgm:pt>
    <dgm:pt modelId="{717F91F3-E694-4280-BD6E-BEF40234CD0A}" type="pres">
      <dgm:prSet presAssocID="{FF3E82B4-ABB2-4652-BC88-4D836883078F}" presName="spacer" presStyleCnt="0"/>
      <dgm:spPr/>
    </dgm:pt>
    <dgm:pt modelId="{3BD4E3D3-B747-4C14-A124-C909ED5F11B7}" type="pres">
      <dgm:prSet presAssocID="{A3D72968-B486-41B1-8838-1752DF6C54A0}" presName="comp" presStyleCnt="0"/>
      <dgm:spPr/>
    </dgm:pt>
    <dgm:pt modelId="{CB255348-1D1E-4DC4-9A6A-6433717DC3B3}" type="pres">
      <dgm:prSet presAssocID="{A3D72968-B486-41B1-8838-1752DF6C54A0}" presName="box" presStyleLbl="node1" presStyleIdx="2" presStyleCnt="3"/>
      <dgm:spPr/>
    </dgm:pt>
    <dgm:pt modelId="{2C99A237-16C0-41D3-9A93-145E943B609A}" type="pres">
      <dgm:prSet presAssocID="{A3D72968-B486-41B1-8838-1752DF6C54A0}" presName="img" presStyleLbl="fgImgPlace1" presStyleIdx="2" presStyleCnt="3"/>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t="-14000" b="-14000"/>
          </a:stretch>
        </a:blipFill>
      </dgm:spPr>
    </dgm:pt>
    <dgm:pt modelId="{7D514D58-820E-45B5-8A5A-6AC0E676CD8E}" type="pres">
      <dgm:prSet presAssocID="{A3D72968-B486-41B1-8838-1752DF6C54A0}" presName="text" presStyleLbl="node1" presStyleIdx="2" presStyleCnt="3">
        <dgm:presLayoutVars>
          <dgm:bulletEnabled val="1"/>
        </dgm:presLayoutVars>
      </dgm:prSet>
      <dgm:spPr/>
    </dgm:pt>
  </dgm:ptLst>
  <dgm:cxnLst>
    <dgm:cxn modelId="{221D8A1F-8E38-4462-B5FF-0EBC21CF29A2}" type="presOf" srcId="{A3D72968-B486-41B1-8838-1752DF6C54A0}" destId="{7D514D58-820E-45B5-8A5A-6AC0E676CD8E}" srcOrd="1" destOrd="0" presId="urn:microsoft.com/office/officeart/2005/8/layout/vList4"/>
    <dgm:cxn modelId="{DF9DA825-495C-4FDE-991A-1EFD21DA0A45}" srcId="{38700D18-26B9-44FD-9A93-01CEF20FA744}" destId="{A3D72968-B486-41B1-8838-1752DF6C54A0}" srcOrd="2" destOrd="0" parTransId="{721DE74A-5B4B-4FD8-A651-FA5CD1C2C577}" sibTransId="{29960026-8E1C-4DA0-BEC9-CD056470E2D0}"/>
    <dgm:cxn modelId="{B02F3B26-2FC2-4583-8705-C7DABF251302}" srcId="{38700D18-26B9-44FD-9A93-01CEF20FA744}" destId="{6075ED7E-F1FA-4B09-A68B-D27CE0E621D8}" srcOrd="0" destOrd="0" parTransId="{DF10F1EF-EC5B-42C0-B2ED-122CC30E2316}" sibTransId="{1246E6A4-A978-4217-8045-900C9DEB00E7}"/>
    <dgm:cxn modelId="{C3F0464C-F971-4EA5-801C-55AAC77CF70B}" type="presOf" srcId="{6075ED7E-F1FA-4B09-A68B-D27CE0E621D8}" destId="{D1AA9E9C-6359-4742-A0A7-B915891CB859}" srcOrd="0" destOrd="0" presId="urn:microsoft.com/office/officeart/2005/8/layout/vList4"/>
    <dgm:cxn modelId="{8DDECD70-6426-4DDF-A4C4-EE57DFB28C2B}" srcId="{38700D18-26B9-44FD-9A93-01CEF20FA744}" destId="{E026F88A-16EE-4369-9DD0-3B3DF023EA63}" srcOrd="1" destOrd="0" parTransId="{11756183-AE3B-46CB-AA11-817815441725}" sibTransId="{FF3E82B4-ABB2-4652-BC88-4D836883078F}"/>
    <dgm:cxn modelId="{8B2B7D80-5ED4-4333-B79A-B47603114DA4}" type="presOf" srcId="{E026F88A-16EE-4369-9DD0-3B3DF023EA63}" destId="{FD1463DE-26F5-437A-89EE-B6D8DEB9AF2F}" srcOrd="1" destOrd="0" presId="urn:microsoft.com/office/officeart/2005/8/layout/vList4"/>
    <dgm:cxn modelId="{DEE16287-8287-4886-AA2C-F0A0F603AF73}" type="presOf" srcId="{6075ED7E-F1FA-4B09-A68B-D27CE0E621D8}" destId="{1E54BDB8-F39A-4855-90E6-F7DB7AE48424}" srcOrd="1" destOrd="0" presId="urn:microsoft.com/office/officeart/2005/8/layout/vList4"/>
    <dgm:cxn modelId="{97A3A4A3-25F7-40E8-AF5C-5A0FEAC851F7}" type="presOf" srcId="{38700D18-26B9-44FD-9A93-01CEF20FA744}" destId="{67683EB3-09FF-43F5-889B-F033126B7FA3}" srcOrd="0" destOrd="0" presId="urn:microsoft.com/office/officeart/2005/8/layout/vList4"/>
    <dgm:cxn modelId="{81E8E6B9-3C53-4573-9DAC-28BF17C2465E}" type="presOf" srcId="{E026F88A-16EE-4369-9DD0-3B3DF023EA63}" destId="{DCFE918C-3DAB-4784-ADA8-F722E17CCC1F}" srcOrd="0" destOrd="0" presId="urn:microsoft.com/office/officeart/2005/8/layout/vList4"/>
    <dgm:cxn modelId="{61E29CFF-48AC-4E14-9A76-B58D70A07CF1}" type="presOf" srcId="{A3D72968-B486-41B1-8838-1752DF6C54A0}" destId="{CB255348-1D1E-4DC4-9A6A-6433717DC3B3}" srcOrd="0" destOrd="0" presId="urn:microsoft.com/office/officeart/2005/8/layout/vList4"/>
    <dgm:cxn modelId="{4C98D3D5-335C-4228-B5BA-401E62347375}" type="presParOf" srcId="{67683EB3-09FF-43F5-889B-F033126B7FA3}" destId="{0539E9A8-944D-44C5-A3F0-B30760449822}" srcOrd="0" destOrd="0" presId="urn:microsoft.com/office/officeart/2005/8/layout/vList4"/>
    <dgm:cxn modelId="{B9A61EB0-DDE0-47C7-BD7F-AFF831A692D1}" type="presParOf" srcId="{0539E9A8-944D-44C5-A3F0-B30760449822}" destId="{D1AA9E9C-6359-4742-A0A7-B915891CB859}" srcOrd="0" destOrd="0" presId="urn:microsoft.com/office/officeart/2005/8/layout/vList4"/>
    <dgm:cxn modelId="{79984080-2823-4318-B5C8-F67ED70BDA72}" type="presParOf" srcId="{0539E9A8-944D-44C5-A3F0-B30760449822}" destId="{3A683AB2-B2C1-4C57-899B-33A6B2676D9F}" srcOrd="1" destOrd="0" presId="urn:microsoft.com/office/officeart/2005/8/layout/vList4"/>
    <dgm:cxn modelId="{97ACADE1-29D8-4D9A-85BC-CB77F6D0FEEB}" type="presParOf" srcId="{0539E9A8-944D-44C5-A3F0-B30760449822}" destId="{1E54BDB8-F39A-4855-90E6-F7DB7AE48424}" srcOrd="2" destOrd="0" presId="urn:microsoft.com/office/officeart/2005/8/layout/vList4"/>
    <dgm:cxn modelId="{BC65C85D-4A8F-4D8D-9CB0-6168E666555A}" type="presParOf" srcId="{67683EB3-09FF-43F5-889B-F033126B7FA3}" destId="{8BD3FF99-3FFF-46AC-AD17-F39AD8623ACE}" srcOrd="1" destOrd="0" presId="urn:microsoft.com/office/officeart/2005/8/layout/vList4"/>
    <dgm:cxn modelId="{902AF4B1-E312-409F-973A-1F969412BFBD}" type="presParOf" srcId="{67683EB3-09FF-43F5-889B-F033126B7FA3}" destId="{FA63D246-FB6D-4CBA-B456-F1B2AF6041A6}" srcOrd="2" destOrd="0" presId="urn:microsoft.com/office/officeart/2005/8/layout/vList4"/>
    <dgm:cxn modelId="{BBDF001B-A7CB-4D0D-AE22-BDBDA369ABFD}" type="presParOf" srcId="{FA63D246-FB6D-4CBA-B456-F1B2AF6041A6}" destId="{DCFE918C-3DAB-4784-ADA8-F722E17CCC1F}" srcOrd="0" destOrd="0" presId="urn:microsoft.com/office/officeart/2005/8/layout/vList4"/>
    <dgm:cxn modelId="{D0C6DFD6-07C0-4C8F-BA10-5C37C6B655C6}" type="presParOf" srcId="{FA63D246-FB6D-4CBA-B456-F1B2AF6041A6}" destId="{3848E26C-5658-4732-9083-AFE0CD3973D1}" srcOrd="1" destOrd="0" presId="urn:microsoft.com/office/officeart/2005/8/layout/vList4"/>
    <dgm:cxn modelId="{D65CF02A-26CD-47A2-B718-B5CB051B1202}" type="presParOf" srcId="{FA63D246-FB6D-4CBA-B456-F1B2AF6041A6}" destId="{FD1463DE-26F5-437A-89EE-B6D8DEB9AF2F}" srcOrd="2" destOrd="0" presId="urn:microsoft.com/office/officeart/2005/8/layout/vList4"/>
    <dgm:cxn modelId="{E7C93734-A681-4726-AA40-0ADF5440BD9A}" type="presParOf" srcId="{67683EB3-09FF-43F5-889B-F033126B7FA3}" destId="{717F91F3-E694-4280-BD6E-BEF40234CD0A}" srcOrd="3" destOrd="0" presId="urn:microsoft.com/office/officeart/2005/8/layout/vList4"/>
    <dgm:cxn modelId="{BE0FF339-B524-4ED2-A62C-B0E03315D7C7}" type="presParOf" srcId="{67683EB3-09FF-43F5-889B-F033126B7FA3}" destId="{3BD4E3D3-B747-4C14-A124-C909ED5F11B7}" srcOrd="4" destOrd="0" presId="urn:microsoft.com/office/officeart/2005/8/layout/vList4"/>
    <dgm:cxn modelId="{23ED3A21-E09B-4807-ACAD-209ECE2B916B}" type="presParOf" srcId="{3BD4E3D3-B747-4C14-A124-C909ED5F11B7}" destId="{CB255348-1D1E-4DC4-9A6A-6433717DC3B3}" srcOrd="0" destOrd="0" presId="urn:microsoft.com/office/officeart/2005/8/layout/vList4"/>
    <dgm:cxn modelId="{6E0DC1B5-4A4B-49B9-BBA3-14968A7F2B96}" type="presParOf" srcId="{3BD4E3D3-B747-4C14-A124-C909ED5F11B7}" destId="{2C99A237-16C0-41D3-9A93-145E943B609A}" srcOrd="1" destOrd="0" presId="urn:microsoft.com/office/officeart/2005/8/layout/vList4"/>
    <dgm:cxn modelId="{50E1065F-BE2E-4651-8823-548904C98CDC}" type="presParOf" srcId="{3BD4E3D3-B747-4C14-A124-C909ED5F11B7}" destId="{7D514D58-820E-45B5-8A5A-6AC0E676CD8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0DE17D-CE4B-4672-8471-D32D38413BFE}" type="doc">
      <dgm:prSet loTypeId="urn:microsoft.com/office/officeart/2005/8/layout/hList6" loCatId="list" qsTypeId="urn:microsoft.com/office/officeart/2005/8/quickstyle/3d3" qsCatId="3D" csTypeId="urn:microsoft.com/office/officeart/2005/8/colors/colorful4" csCatId="colorful" phldr="1"/>
      <dgm:spPr/>
      <dgm:t>
        <a:bodyPr/>
        <a:lstStyle/>
        <a:p>
          <a:endParaRPr lang="en-US"/>
        </a:p>
      </dgm:t>
    </dgm:pt>
    <dgm:pt modelId="{4F790E7B-A300-4DFE-9284-BED9B481C9EC}">
      <dgm:prSet phldrT="[Text]" custT="1"/>
      <dgm:spPr/>
      <dgm:t>
        <a:bodyPr/>
        <a:lstStyle/>
        <a:p>
          <a:pPr>
            <a:spcAft>
              <a:spcPts val="300"/>
            </a:spcAft>
          </a:pPr>
          <a:r>
            <a:rPr lang="en-US" sz="2000" dirty="0"/>
            <a:t>More evaluation</a:t>
          </a:r>
        </a:p>
      </dgm:t>
    </dgm:pt>
    <dgm:pt modelId="{AF79B2A0-E547-49B6-89FB-765901811DC3}" type="parTrans" cxnId="{3FF0D689-40D4-4591-B134-8E450733D515}">
      <dgm:prSet/>
      <dgm:spPr/>
      <dgm:t>
        <a:bodyPr/>
        <a:lstStyle/>
        <a:p>
          <a:endParaRPr lang="en-US"/>
        </a:p>
      </dgm:t>
    </dgm:pt>
    <dgm:pt modelId="{3041C950-1CFA-4181-9E97-CE6650EA3219}" type="sibTrans" cxnId="{3FF0D689-40D4-4591-B134-8E450733D515}">
      <dgm:prSet/>
      <dgm:spPr/>
      <dgm:t>
        <a:bodyPr/>
        <a:lstStyle/>
        <a:p>
          <a:endParaRPr lang="en-US"/>
        </a:p>
      </dgm:t>
    </dgm:pt>
    <dgm:pt modelId="{6B80B20B-F9BA-47B6-83B5-BC66F7DD0932}">
      <dgm:prSet custT="1"/>
      <dgm:spPr/>
      <dgm:t>
        <a:bodyPr/>
        <a:lstStyle/>
        <a:p>
          <a:r>
            <a:rPr lang="en-US" sz="2000" dirty="0"/>
            <a:t>Potentially more inclusive</a:t>
          </a:r>
        </a:p>
      </dgm:t>
    </dgm:pt>
    <dgm:pt modelId="{A21F361F-08BD-4286-AF17-D6075527B99E}" type="parTrans" cxnId="{800C2B56-623D-4433-BBF2-4CF687F12E05}">
      <dgm:prSet/>
      <dgm:spPr/>
      <dgm:t>
        <a:bodyPr/>
        <a:lstStyle/>
        <a:p>
          <a:endParaRPr lang="en-US"/>
        </a:p>
      </dgm:t>
    </dgm:pt>
    <dgm:pt modelId="{A1D35288-DB0D-4D9B-9D59-4118F0EF5622}" type="sibTrans" cxnId="{800C2B56-623D-4433-BBF2-4CF687F12E05}">
      <dgm:prSet/>
      <dgm:spPr/>
      <dgm:t>
        <a:bodyPr/>
        <a:lstStyle/>
        <a:p>
          <a:endParaRPr lang="en-US"/>
        </a:p>
      </dgm:t>
    </dgm:pt>
    <dgm:pt modelId="{07C2FF1D-05B6-4FFD-B3A5-43C072EA71B3}">
      <dgm:prSet custT="1"/>
      <dgm:spPr/>
      <dgm:t>
        <a:bodyPr/>
        <a:lstStyle/>
        <a:p>
          <a:r>
            <a:rPr lang="en-US" sz="2000" dirty="0"/>
            <a:t>Impact financial interests</a:t>
          </a:r>
        </a:p>
      </dgm:t>
    </dgm:pt>
    <dgm:pt modelId="{43BE38E8-00B8-4381-8E2E-D813210FD0DE}" type="parTrans" cxnId="{4EEE1308-65FE-4B4C-A382-F9ABEB2887F7}">
      <dgm:prSet/>
      <dgm:spPr/>
      <dgm:t>
        <a:bodyPr/>
        <a:lstStyle/>
        <a:p>
          <a:endParaRPr lang="en-US"/>
        </a:p>
      </dgm:t>
    </dgm:pt>
    <dgm:pt modelId="{E43028DD-7992-4AF9-9729-566DE1A95110}" type="sibTrans" cxnId="{4EEE1308-65FE-4B4C-A382-F9ABEB2887F7}">
      <dgm:prSet/>
      <dgm:spPr/>
      <dgm:t>
        <a:bodyPr/>
        <a:lstStyle/>
        <a:p>
          <a:endParaRPr lang="en-US"/>
        </a:p>
      </dgm:t>
    </dgm:pt>
    <dgm:pt modelId="{C6A066E9-2690-4CBD-9EB0-67D3D7A18B00}">
      <dgm:prSet phldrT="[Text]" custT="1"/>
      <dgm:spPr/>
      <dgm:t>
        <a:bodyPr/>
        <a:lstStyle/>
        <a:p>
          <a:pPr>
            <a:spcAft>
              <a:spcPct val="15000"/>
            </a:spcAft>
          </a:pPr>
          <a:r>
            <a:rPr lang="en-US" sz="1400" dirty="0"/>
            <a:t>Certain material entities when making reference to another auditor’s report</a:t>
          </a:r>
        </a:p>
      </dgm:t>
    </dgm:pt>
    <dgm:pt modelId="{6F3DCA75-3763-4E12-B2F1-E0EAA5569C87}" type="parTrans" cxnId="{D6FAB357-73DA-43C3-B92A-751B5ECF4661}">
      <dgm:prSet/>
      <dgm:spPr/>
      <dgm:t>
        <a:bodyPr/>
        <a:lstStyle/>
        <a:p>
          <a:endParaRPr lang="en-US"/>
        </a:p>
      </dgm:t>
    </dgm:pt>
    <dgm:pt modelId="{08E08724-7E92-4886-80D6-4658E525F00A}" type="sibTrans" cxnId="{D6FAB357-73DA-43C3-B92A-751B5ECF4661}">
      <dgm:prSet/>
      <dgm:spPr/>
      <dgm:t>
        <a:bodyPr/>
        <a:lstStyle/>
        <a:p>
          <a:endParaRPr lang="en-US"/>
        </a:p>
      </dgm:t>
    </dgm:pt>
    <dgm:pt modelId="{F99782CC-DC74-4388-8235-B43C7DF9FC40}">
      <dgm:prSet phldrT="[Text]" custT="1"/>
      <dgm:spPr/>
      <dgm:t>
        <a:bodyPr/>
        <a:lstStyle/>
        <a:p>
          <a:pPr>
            <a:spcAft>
              <a:spcPct val="15000"/>
            </a:spcAft>
          </a:pPr>
          <a:r>
            <a:rPr lang="en-US" sz="1400" dirty="0"/>
            <a:t>Material excluded entities</a:t>
          </a:r>
        </a:p>
      </dgm:t>
    </dgm:pt>
    <dgm:pt modelId="{4E846635-19CB-4B46-BEBF-0B74FCF5D542}" type="parTrans" cxnId="{498F73EC-3783-4993-BB47-2BD6BA8DDB73}">
      <dgm:prSet/>
      <dgm:spPr/>
      <dgm:t>
        <a:bodyPr/>
        <a:lstStyle/>
        <a:p>
          <a:endParaRPr lang="en-US"/>
        </a:p>
      </dgm:t>
    </dgm:pt>
    <dgm:pt modelId="{09E38BCB-1FA8-4A63-B686-D7886691F899}" type="sibTrans" cxnId="{498F73EC-3783-4993-BB47-2BD6BA8DDB73}">
      <dgm:prSet/>
      <dgm:spPr/>
      <dgm:t>
        <a:bodyPr/>
        <a:lstStyle/>
        <a:p>
          <a:endParaRPr lang="en-US"/>
        </a:p>
      </dgm:t>
    </dgm:pt>
    <dgm:pt modelId="{CC90F291-1B45-4A66-B3BA-ACD44B051232}">
      <dgm:prSet phldrT="[Text]" custT="1"/>
      <dgm:spPr/>
      <dgm:t>
        <a:bodyPr/>
        <a:lstStyle/>
        <a:p>
          <a:pPr>
            <a:spcAft>
              <a:spcPct val="15000"/>
            </a:spcAft>
          </a:pPr>
          <a:r>
            <a:rPr lang="en-US" sz="1400" dirty="0"/>
            <a:t>Investments</a:t>
          </a:r>
        </a:p>
      </dgm:t>
    </dgm:pt>
    <dgm:pt modelId="{9C3AF691-29CB-4072-B006-3F61E118C9C4}" type="parTrans" cxnId="{60BE0E0F-254D-4C51-929C-118D2C2E6915}">
      <dgm:prSet/>
      <dgm:spPr/>
      <dgm:t>
        <a:bodyPr/>
        <a:lstStyle/>
        <a:p>
          <a:endParaRPr lang="en-US"/>
        </a:p>
      </dgm:t>
    </dgm:pt>
    <dgm:pt modelId="{1A48E9C5-8075-4C42-B02E-50F632978B85}" type="sibTrans" cxnId="{60BE0E0F-254D-4C51-929C-118D2C2E6915}">
      <dgm:prSet/>
      <dgm:spPr/>
      <dgm:t>
        <a:bodyPr/>
        <a:lstStyle/>
        <a:p>
          <a:endParaRPr lang="en-US"/>
        </a:p>
      </dgm:t>
    </dgm:pt>
    <dgm:pt modelId="{929C65EA-EDB8-443B-B218-BAD794A4C609}">
      <dgm:prSet phldrT="[Text]" custT="1"/>
      <dgm:spPr/>
      <dgm:t>
        <a:bodyPr/>
        <a:lstStyle/>
        <a:p>
          <a:pPr>
            <a:spcAft>
              <a:spcPct val="15000"/>
            </a:spcAft>
          </a:pPr>
          <a:endParaRPr lang="en-US" sz="1400" dirty="0"/>
        </a:p>
      </dgm:t>
    </dgm:pt>
    <dgm:pt modelId="{335E6337-444D-4AE9-9545-5B5940376FB6}" type="parTrans" cxnId="{A0272B9A-CE06-497A-9F03-9AD7FE8179C2}">
      <dgm:prSet/>
      <dgm:spPr/>
      <dgm:t>
        <a:bodyPr/>
        <a:lstStyle/>
        <a:p>
          <a:endParaRPr lang="en-US"/>
        </a:p>
      </dgm:t>
    </dgm:pt>
    <dgm:pt modelId="{16D89FDF-B206-4A7D-995E-F65C47BABC98}" type="sibTrans" cxnId="{A0272B9A-CE06-497A-9F03-9AD7FE8179C2}">
      <dgm:prSet/>
      <dgm:spPr/>
      <dgm:t>
        <a:bodyPr/>
        <a:lstStyle/>
        <a:p>
          <a:endParaRPr lang="en-US"/>
        </a:p>
      </dgm:t>
    </dgm:pt>
    <dgm:pt modelId="{D6A6BA6D-AAA4-4AC8-8B2E-6D2CFB1557FB}">
      <dgm:prSet phldrT="[Text]" custT="1"/>
      <dgm:spPr/>
      <dgm:t>
        <a:bodyPr/>
        <a:lstStyle/>
        <a:p>
          <a:pPr>
            <a:spcAft>
              <a:spcPct val="15000"/>
            </a:spcAft>
          </a:pPr>
          <a:endParaRPr lang="en-US" sz="1400" dirty="0"/>
        </a:p>
      </dgm:t>
    </dgm:pt>
    <dgm:pt modelId="{BC040ADE-DFA7-44EE-B724-9FD83790D030}" type="parTrans" cxnId="{D1419B1C-CA1A-48BF-B408-48B9CF5AC5E1}">
      <dgm:prSet/>
      <dgm:spPr/>
      <dgm:t>
        <a:bodyPr/>
        <a:lstStyle/>
        <a:p>
          <a:endParaRPr lang="en-US"/>
        </a:p>
      </dgm:t>
    </dgm:pt>
    <dgm:pt modelId="{582EBD96-2688-4833-A1FD-792D447939D7}" type="sibTrans" cxnId="{D1419B1C-CA1A-48BF-B408-48B9CF5AC5E1}">
      <dgm:prSet/>
      <dgm:spPr/>
      <dgm:t>
        <a:bodyPr/>
        <a:lstStyle/>
        <a:p>
          <a:endParaRPr lang="en-US"/>
        </a:p>
      </dgm:t>
    </dgm:pt>
    <dgm:pt modelId="{4DC9DE04-9315-4BD1-B574-5E4F0D7CA097}">
      <dgm:prSet phldrT="[Text]" custT="1"/>
      <dgm:spPr/>
      <dgm:t>
        <a:bodyPr/>
        <a:lstStyle/>
        <a:p>
          <a:pPr>
            <a:spcAft>
              <a:spcPct val="15000"/>
            </a:spcAft>
          </a:pPr>
          <a:endParaRPr lang="en-US" sz="1400" dirty="0"/>
        </a:p>
      </dgm:t>
    </dgm:pt>
    <dgm:pt modelId="{AEBF407E-276B-4BC7-9357-510D3A854734}" type="parTrans" cxnId="{ECEA5CEA-554B-4DEB-A1F8-DDAF250D1A7D}">
      <dgm:prSet/>
      <dgm:spPr/>
      <dgm:t>
        <a:bodyPr/>
        <a:lstStyle/>
        <a:p>
          <a:endParaRPr lang="en-US"/>
        </a:p>
      </dgm:t>
    </dgm:pt>
    <dgm:pt modelId="{137F9E52-BEA1-44AB-93F8-87F67D299731}" type="sibTrans" cxnId="{ECEA5CEA-554B-4DEB-A1F8-DDAF250D1A7D}">
      <dgm:prSet/>
      <dgm:spPr/>
      <dgm:t>
        <a:bodyPr/>
        <a:lstStyle/>
        <a:p>
          <a:endParaRPr lang="en-US"/>
        </a:p>
      </dgm:t>
    </dgm:pt>
    <dgm:pt modelId="{DCBB3E78-4385-425B-8C3A-D566FA91E58E}" type="pres">
      <dgm:prSet presAssocID="{F30DE17D-CE4B-4672-8471-D32D38413BFE}" presName="Name0" presStyleCnt="0">
        <dgm:presLayoutVars>
          <dgm:dir/>
          <dgm:resizeHandles val="exact"/>
        </dgm:presLayoutVars>
      </dgm:prSet>
      <dgm:spPr/>
    </dgm:pt>
    <dgm:pt modelId="{782EE2C6-AC1F-4126-A70D-8C0038AC5284}" type="pres">
      <dgm:prSet presAssocID="{4F790E7B-A300-4DFE-9284-BED9B481C9EC}" presName="node" presStyleLbl="node1" presStyleIdx="0" presStyleCnt="3">
        <dgm:presLayoutVars>
          <dgm:bulletEnabled val="1"/>
        </dgm:presLayoutVars>
      </dgm:prSet>
      <dgm:spPr/>
    </dgm:pt>
    <dgm:pt modelId="{41C10A54-1C1B-4D38-B303-5609C4BF8FBF}" type="pres">
      <dgm:prSet presAssocID="{3041C950-1CFA-4181-9E97-CE6650EA3219}" presName="sibTrans" presStyleCnt="0"/>
      <dgm:spPr/>
    </dgm:pt>
    <dgm:pt modelId="{45AE1491-7AA7-4FE2-AE39-4FD4DF0C380B}" type="pres">
      <dgm:prSet presAssocID="{6B80B20B-F9BA-47B6-83B5-BC66F7DD0932}" presName="node" presStyleLbl="node1" presStyleIdx="1" presStyleCnt="3">
        <dgm:presLayoutVars>
          <dgm:bulletEnabled val="1"/>
        </dgm:presLayoutVars>
      </dgm:prSet>
      <dgm:spPr/>
    </dgm:pt>
    <dgm:pt modelId="{726A3567-3B47-4A2A-9687-FAF1440FA7E8}" type="pres">
      <dgm:prSet presAssocID="{A1D35288-DB0D-4D9B-9D59-4118F0EF5622}" presName="sibTrans" presStyleCnt="0"/>
      <dgm:spPr/>
    </dgm:pt>
    <dgm:pt modelId="{087AACF8-0377-43A1-A7F5-F849A95DFFCC}" type="pres">
      <dgm:prSet presAssocID="{07C2FF1D-05B6-4FFD-B3A5-43C072EA71B3}" presName="node" presStyleLbl="node1" presStyleIdx="2" presStyleCnt="3" custLinFactNeighborX="513" custLinFactNeighborY="0">
        <dgm:presLayoutVars>
          <dgm:bulletEnabled val="1"/>
        </dgm:presLayoutVars>
      </dgm:prSet>
      <dgm:spPr/>
    </dgm:pt>
  </dgm:ptLst>
  <dgm:cxnLst>
    <dgm:cxn modelId="{4EEE1308-65FE-4B4C-A382-F9ABEB2887F7}" srcId="{F30DE17D-CE4B-4672-8471-D32D38413BFE}" destId="{07C2FF1D-05B6-4FFD-B3A5-43C072EA71B3}" srcOrd="2" destOrd="0" parTransId="{43BE38E8-00B8-4381-8E2E-D813210FD0DE}" sibTransId="{E43028DD-7992-4AF9-9729-566DE1A95110}"/>
    <dgm:cxn modelId="{EF62FE0E-4A58-4428-BB1D-A11488800E18}" type="presOf" srcId="{6B80B20B-F9BA-47B6-83B5-BC66F7DD0932}" destId="{45AE1491-7AA7-4FE2-AE39-4FD4DF0C380B}" srcOrd="0" destOrd="0" presId="urn:microsoft.com/office/officeart/2005/8/layout/hList6"/>
    <dgm:cxn modelId="{60BE0E0F-254D-4C51-929C-118D2C2E6915}" srcId="{4F790E7B-A300-4DFE-9284-BED9B481C9EC}" destId="{CC90F291-1B45-4A66-B3BA-ACD44B051232}" srcOrd="5" destOrd="0" parTransId="{9C3AF691-29CB-4072-B006-3F61E118C9C4}" sibTransId="{1A48E9C5-8075-4C42-B02E-50F632978B85}"/>
    <dgm:cxn modelId="{D1419B1C-CA1A-48BF-B408-48B9CF5AC5E1}" srcId="{4F790E7B-A300-4DFE-9284-BED9B481C9EC}" destId="{D6A6BA6D-AAA4-4AC8-8B2E-6D2CFB1557FB}" srcOrd="4" destOrd="0" parTransId="{BC040ADE-DFA7-44EE-B724-9FD83790D030}" sibTransId="{582EBD96-2688-4833-A1FD-792D447939D7}"/>
    <dgm:cxn modelId="{EBC31D2F-4563-45C4-BDE4-544D1A011F4B}" type="presOf" srcId="{D6A6BA6D-AAA4-4AC8-8B2E-6D2CFB1557FB}" destId="{782EE2C6-AC1F-4126-A70D-8C0038AC5284}" srcOrd="0" destOrd="5" presId="urn:microsoft.com/office/officeart/2005/8/layout/hList6"/>
    <dgm:cxn modelId="{95730931-3899-41BC-9BDF-4A7C7BDF0CF3}" type="presOf" srcId="{4DC9DE04-9315-4BD1-B574-5E4F0D7CA097}" destId="{782EE2C6-AC1F-4126-A70D-8C0038AC5284}" srcOrd="0" destOrd="1" presId="urn:microsoft.com/office/officeart/2005/8/layout/hList6"/>
    <dgm:cxn modelId="{19D44241-C6BD-48CA-81CA-F51F394A3ADB}" type="presOf" srcId="{4F790E7B-A300-4DFE-9284-BED9B481C9EC}" destId="{782EE2C6-AC1F-4126-A70D-8C0038AC5284}" srcOrd="0" destOrd="0" presId="urn:microsoft.com/office/officeart/2005/8/layout/hList6"/>
    <dgm:cxn modelId="{08E7CD51-D5CA-46A9-B353-43046511E303}" type="presOf" srcId="{929C65EA-EDB8-443B-B218-BAD794A4C609}" destId="{782EE2C6-AC1F-4126-A70D-8C0038AC5284}" srcOrd="0" destOrd="3" presId="urn:microsoft.com/office/officeart/2005/8/layout/hList6"/>
    <dgm:cxn modelId="{EE74D372-ED51-44E4-B191-427182F83066}" type="presOf" srcId="{07C2FF1D-05B6-4FFD-B3A5-43C072EA71B3}" destId="{087AACF8-0377-43A1-A7F5-F849A95DFFCC}" srcOrd="0" destOrd="0" presId="urn:microsoft.com/office/officeart/2005/8/layout/hList6"/>
    <dgm:cxn modelId="{800C2B56-623D-4433-BBF2-4CF687F12E05}" srcId="{F30DE17D-CE4B-4672-8471-D32D38413BFE}" destId="{6B80B20B-F9BA-47B6-83B5-BC66F7DD0932}" srcOrd="1" destOrd="0" parTransId="{A21F361F-08BD-4286-AF17-D6075527B99E}" sibTransId="{A1D35288-DB0D-4D9B-9D59-4118F0EF5622}"/>
    <dgm:cxn modelId="{D6FAB357-73DA-43C3-B92A-751B5ECF4661}" srcId="{4F790E7B-A300-4DFE-9284-BED9B481C9EC}" destId="{C6A066E9-2690-4CBD-9EB0-67D3D7A18B00}" srcOrd="1" destOrd="0" parTransId="{6F3DCA75-3763-4E12-B2F1-E0EAA5569C87}" sibTransId="{08E08724-7E92-4886-80D6-4658E525F00A}"/>
    <dgm:cxn modelId="{27FFAB78-4AA9-43CF-BFE5-DBCB9E90EAC3}" type="presOf" srcId="{F99782CC-DC74-4388-8235-B43C7DF9FC40}" destId="{782EE2C6-AC1F-4126-A70D-8C0038AC5284}" srcOrd="0" destOrd="4" presId="urn:microsoft.com/office/officeart/2005/8/layout/hList6"/>
    <dgm:cxn modelId="{3FF0D689-40D4-4591-B134-8E450733D515}" srcId="{F30DE17D-CE4B-4672-8471-D32D38413BFE}" destId="{4F790E7B-A300-4DFE-9284-BED9B481C9EC}" srcOrd="0" destOrd="0" parTransId="{AF79B2A0-E547-49B6-89FB-765901811DC3}" sibTransId="{3041C950-1CFA-4181-9E97-CE6650EA3219}"/>
    <dgm:cxn modelId="{0651C68F-57E2-4756-B79F-C9050915F9B3}" type="presOf" srcId="{CC90F291-1B45-4A66-B3BA-ACD44B051232}" destId="{782EE2C6-AC1F-4126-A70D-8C0038AC5284}" srcOrd="0" destOrd="6" presId="urn:microsoft.com/office/officeart/2005/8/layout/hList6"/>
    <dgm:cxn modelId="{0522A793-E538-4C6E-8CDE-7EE82C8F2789}" type="presOf" srcId="{C6A066E9-2690-4CBD-9EB0-67D3D7A18B00}" destId="{782EE2C6-AC1F-4126-A70D-8C0038AC5284}" srcOrd="0" destOrd="2" presId="urn:microsoft.com/office/officeart/2005/8/layout/hList6"/>
    <dgm:cxn modelId="{A0272B9A-CE06-497A-9F03-9AD7FE8179C2}" srcId="{4F790E7B-A300-4DFE-9284-BED9B481C9EC}" destId="{929C65EA-EDB8-443B-B218-BAD794A4C609}" srcOrd="2" destOrd="0" parTransId="{335E6337-444D-4AE9-9545-5B5940376FB6}" sibTransId="{16D89FDF-B206-4A7D-995E-F65C47BABC98}"/>
    <dgm:cxn modelId="{5D1C96E8-F08D-48BA-8BB8-C2D77640E824}" type="presOf" srcId="{F30DE17D-CE4B-4672-8471-D32D38413BFE}" destId="{DCBB3E78-4385-425B-8C3A-D566FA91E58E}" srcOrd="0" destOrd="0" presId="urn:microsoft.com/office/officeart/2005/8/layout/hList6"/>
    <dgm:cxn modelId="{ECEA5CEA-554B-4DEB-A1F8-DDAF250D1A7D}" srcId="{4F790E7B-A300-4DFE-9284-BED9B481C9EC}" destId="{4DC9DE04-9315-4BD1-B574-5E4F0D7CA097}" srcOrd="0" destOrd="0" parTransId="{AEBF407E-276B-4BC7-9357-510D3A854734}" sibTransId="{137F9E52-BEA1-44AB-93F8-87F67D299731}"/>
    <dgm:cxn modelId="{498F73EC-3783-4993-BB47-2BD6BA8DDB73}" srcId="{4F790E7B-A300-4DFE-9284-BED9B481C9EC}" destId="{F99782CC-DC74-4388-8235-B43C7DF9FC40}" srcOrd="3" destOrd="0" parTransId="{4E846635-19CB-4B46-BEBF-0B74FCF5D542}" sibTransId="{09E38BCB-1FA8-4A63-B686-D7886691F899}"/>
    <dgm:cxn modelId="{40B598C5-55C3-4FB2-BC07-37BE96F9E9DD}" type="presParOf" srcId="{DCBB3E78-4385-425B-8C3A-D566FA91E58E}" destId="{782EE2C6-AC1F-4126-A70D-8C0038AC5284}" srcOrd="0" destOrd="0" presId="urn:microsoft.com/office/officeart/2005/8/layout/hList6"/>
    <dgm:cxn modelId="{084DD10E-271A-44E6-91E8-459BAD3FC717}" type="presParOf" srcId="{DCBB3E78-4385-425B-8C3A-D566FA91E58E}" destId="{41C10A54-1C1B-4D38-B303-5609C4BF8FBF}" srcOrd="1" destOrd="0" presId="urn:microsoft.com/office/officeart/2005/8/layout/hList6"/>
    <dgm:cxn modelId="{23CB6F6A-62E7-4B7D-ADCB-08350AAF4B03}" type="presParOf" srcId="{DCBB3E78-4385-425B-8C3A-D566FA91E58E}" destId="{45AE1491-7AA7-4FE2-AE39-4FD4DF0C380B}" srcOrd="2" destOrd="0" presId="urn:microsoft.com/office/officeart/2005/8/layout/hList6"/>
    <dgm:cxn modelId="{55FD1408-234D-4160-9FB9-3A70B8FF80A9}" type="presParOf" srcId="{DCBB3E78-4385-425B-8C3A-D566FA91E58E}" destId="{726A3567-3B47-4A2A-9687-FAF1440FA7E8}" srcOrd="3" destOrd="0" presId="urn:microsoft.com/office/officeart/2005/8/layout/hList6"/>
    <dgm:cxn modelId="{0B4044C0-F829-432B-9F6A-464AB3E0BAF8}" type="presParOf" srcId="{DCBB3E78-4385-425B-8C3A-D566FA91E58E}" destId="{087AACF8-0377-43A1-A7F5-F849A95DFFC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617B14-4096-4564-9949-1481C703524B}" type="doc">
      <dgm:prSet loTypeId="urn:microsoft.com/office/officeart/2005/8/layout/chevronAccent+Icon" loCatId="process" qsTypeId="urn:microsoft.com/office/officeart/2005/8/quickstyle/simple1" qsCatId="simple" csTypeId="urn:microsoft.com/office/officeart/2005/8/colors/colorful4" csCatId="colorful" phldr="1"/>
      <dgm:spPr/>
      <dgm:t>
        <a:bodyPr/>
        <a:lstStyle/>
        <a:p>
          <a:endParaRPr lang="en-US"/>
        </a:p>
      </dgm:t>
    </dgm:pt>
    <dgm:pt modelId="{24ACC5A5-626B-4027-9D23-068A9AE45C3A}">
      <dgm:prSet phldrT="[Text]"/>
      <dgm:spPr/>
      <dgm:t>
        <a:bodyPr/>
        <a:lstStyle/>
        <a:p>
          <a:r>
            <a:rPr lang="en-US" b="1" dirty="0"/>
            <a:t>Need to consider the new requirements before 1/1/2022, for clients with a 12/31/2022 year-end</a:t>
          </a:r>
        </a:p>
      </dgm:t>
    </dgm:pt>
    <dgm:pt modelId="{0B63CBDE-A2A4-404F-AE21-BDB2A51AD0B3}" type="parTrans" cxnId="{2E3283CB-B023-491B-9E78-A75B5828484E}">
      <dgm:prSet/>
      <dgm:spPr/>
      <dgm:t>
        <a:bodyPr/>
        <a:lstStyle/>
        <a:p>
          <a:endParaRPr lang="en-US"/>
        </a:p>
      </dgm:t>
    </dgm:pt>
    <dgm:pt modelId="{D52F6418-2839-46BB-A1C0-8830D21B484F}" type="sibTrans" cxnId="{2E3283CB-B023-491B-9E78-A75B5828484E}">
      <dgm:prSet/>
      <dgm:spPr/>
      <dgm:t>
        <a:bodyPr/>
        <a:lstStyle/>
        <a:p>
          <a:endParaRPr lang="en-US"/>
        </a:p>
      </dgm:t>
    </dgm:pt>
    <dgm:pt modelId="{A19B937E-F242-44EB-A6AC-FBC845E6F964}">
      <dgm:prSet/>
      <dgm:spPr/>
      <dgm:t>
        <a:bodyPr/>
        <a:lstStyle/>
        <a:p>
          <a:r>
            <a:rPr lang="en-US" b="1" dirty="0"/>
            <a:t>Need to consider the new requirements before 10/1/2022, for clients with a 9/30/23 year-end</a:t>
          </a:r>
        </a:p>
      </dgm:t>
    </dgm:pt>
    <dgm:pt modelId="{468CF2D1-35E8-4689-ABF3-EAEB96AFEDEC}" type="parTrans" cxnId="{E5B4EC05-59F6-49A0-A4FD-3E21796CAEED}">
      <dgm:prSet/>
      <dgm:spPr/>
      <dgm:t>
        <a:bodyPr/>
        <a:lstStyle/>
        <a:p>
          <a:endParaRPr lang="en-US"/>
        </a:p>
      </dgm:t>
    </dgm:pt>
    <dgm:pt modelId="{91C6BFB1-A670-4251-95AF-BE306868B1E6}" type="sibTrans" cxnId="{E5B4EC05-59F6-49A0-A4FD-3E21796CAEED}">
      <dgm:prSet/>
      <dgm:spPr/>
      <dgm:t>
        <a:bodyPr/>
        <a:lstStyle/>
        <a:p>
          <a:endParaRPr lang="en-US"/>
        </a:p>
      </dgm:t>
    </dgm:pt>
    <dgm:pt modelId="{FADCE87C-034E-48E9-8459-D9AA16D0A1CF}">
      <dgm:prSet/>
      <dgm:spPr/>
      <dgm:t>
        <a:bodyPr/>
        <a:lstStyle/>
        <a:p>
          <a:r>
            <a:rPr lang="en-US" b="1" dirty="0"/>
            <a:t>Need to consider the new requirements before 7/1/2022, for clients with a 6/30/2023 year-end</a:t>
          </a:r>
        </a:p>
      </dgm:t>
    </dgm:pt>
    <dgm:pt modelId="{818C01AC-52CA-47AA-96DC-0A78C6A1620C}" type="sibTrans" cxnId="{3937B327-EA20-47D4-B24C-FBAD65AA017D}">
      <dgm:prSet/>
      <dgm:spPr/>
      <dgm:t>
        <a:bodyPr/>
        <a:lstStyle/>
        <a:p>
          <a:endParaRPr lang="en-US"/>
        </a:p>
      </dgm:t>
    </dgm:pt>
    <dgm:pt modelId="{A45A636E-49E6-4961-9EE6-11286ECBDFCC}" type="parTrans" cxnId="{3937B327-EA20-47D4-B24C-FBAD65AA017D}">
      <dgm:prSet/>
      <dgm:spPr/>
      <dgm:t>
        <a:bodyPr/>
        <a:lstStyle/>
        <a:p>
          <a:endParaRPr lang="en-US"/>
        </a:p>
      </dgm:t>
    </dgm:pt>
    <dgm:pt modelId="{FB39B659-C7CE-41D4-A4B2-50C02E52DC07}" type="pres">
      <dgm:prSet presAssocID="{2A617B14-4096-4564-9949-1481C703524B}" presName="Name0" presStyleCnt="0">
        <dgm:presLayoutVars>
          <dgm:dir/>
          <dgm:resizeHandles val="exact"/>
        </dgm:presLayoutVars>
      </dgm:prSet>
      <dgm:spPr/>
    </dgm:pt>
    <dgm:pt modelId="{7E39FB44-8AA1-40A2-B72C-FA4248F54144}" type="pres">
      <dgm:prSet presAssocID="{24ACC5A5-626B-4027-9D23-068A9AE45C3A}" presName="composite" presStyleCnt="0"/>
      <dgm:spPr/>
    </dgm:pt>
    <dgm:pt modelId="{CBAC5EA2-D114-464E-BE15-FB23BA93049F}" type="pres">
      <dgm:prSet presAssocID="{24ACC5A5-626B-4027-9D23-068A9AE45C3A}" presName="bgChev" presStyleLbl="node1" presStyleIdx="0" presStyleCnt="3" custScaleX="102302" custScaleY="120437"/>
      <dgm:spPr/>
    </dgm:pt>
    <dgm:pt modelId="{900AA789-E693-4B24-8285-9F2A4BA3D019}" type="pres">
      <dgm:prSet presAssocID="{24ACC5A5-626B-4027-9D23-068A9AE45C3A}" presName="txNode" presStyleLbl="fgAcc1" presStyleIdx="0" presStyleCnt="3" custScaleX="106897" custScaleY="121316" custLinFactNeighborX="-4215">
        <dgm:presLayoutVars>
          <dgm:bulletEnabled val="1"/>
        </dgm:presLayoutVars>
      </dgm:prSet>
      <dgm:spPr/>
    </dgm:pt>
    <dgm:pt modelId="{F1BD728D-4594-409F-B776-6B06717C06E0}" type="pres">
      <dgm:prSet presAssocID="{D52F6418-2839-46BB-A1C0-8830D21B484F}" presName="compositeSpace" presStyleCnt="0"/>
      <dgm:spPr/>
    </dgm:pt>
    <dgm:pt modelId="{DD88D79B-B034-4837-A888-135B1BECD6E2}" type="pres">
      <dgm:prSet presAssocID="{FADCE87C-034E-48E9-8459-D9AA16D0A1CF}" presName="composite" presStyleCnt="0"/>
      <dgm:spPr/>
    </dgm:pt>
    <dgm:pt modelId="{D0642F3C-4C4A-4394-AF6F-974C16EB1473}" type="pres">
      <dgm:prSet presAssocID="{FADCE87C-034E-48E9-8459-D9AA16D0A1CF}" presName="bgChev" presStyleLbl="node1" presStyleIdx="1" presStyleCnt="3" custScaleX="102868" custScaleY="120328"/>
      <dgm:spPr/>
    </dgm:pt>
    <dgm:pt modelId="{CC82AFE8-19C0-400F-A5C4-78B174290F92}" type="pres">
      <dgm:prSet presAssocID="{FADCE87C-034E-48E9-8459-D9AA16D0A1CF}" presName="txNode" presStyleLbl="fgAcc1" presStyleIdx="1" presStyleCnt="3" custScaleX="108232" custScaleY="121428">
        <dgm:presLayoutVars>
          <dgm:bulletEnabled val="1"/>
        </dgm:presLayoutVars>
      </dgm:prSet>
      <dgm:spPr/>
    </dgm:pt>
    <dgm:pt modelId="{5BBC9D16-DE5F-4BB0-8A36-8C6BCFB1793D}" type="pres">
      <dgm:prSet presAssocID="{818C01AC-52CA-47AA-96DC-0A78C6A1620C}" presName="compositeSpace" presStyleCnt="0"/>
      <dgm:spPr/>
    </dgm:pt>
    <dgm:pt modelId="{5D7509A2-4A1E-4BB4-8933-60B7145C9204}" type="pres">
      <dgm:prSet presAssocID="{A19B937E-F242-44EB-A6AC-FBC845E6F964}" presName="composite" presStyleCnt="0"/>
      <dgm:spPr/>
    </dgm:pt>
    <dgm:pt modelId="{A72AA4E1-B5E6-43AE-9C05-D89E8DC62EE8}" type="pres">
      <dgm:prSet presAssocID="{A19B937E-F242-44EB-A6AC-FBC845E6F964}" presName="bgChev" presStyleLbl="node1" presStyleIdx="2" presStyleCnt="3" custScaleX="103338" custScaleY="120875"/>
      <dgm:spPr/>
    </dgm:pt>
    <dgm:pt modelId="{23A9CC55-FDAE-4FEC-B715-A06A01CFFCC9}" type="pres">
      <dgm:prSet presAssocID="{A19B937E-F242-44EB-A6AC-FBC845E6F964}" presName="txNode" presStyleLbl="fgAcc1" presStyleIdx="2" presStyleCnt="3" custScaleX="109412" custScaleY="122738">
        <dgm:presLayoutVars>
          <dgm:bulletEnabled val="1"/>
        </dgm:presLayoutVars>
      </dgm:prSet>
      <dgm:spPr/>
    </dgm:pt>
  </dgm:ptLst>
  <dgm:cxnLst>
    <dgm:cxn modelId="{E5B4EC05-59F6-49A0-A4FD-3E21796CAEED}" srcId="{2A617B14-4096-4564-9949-1481C703524B}" destId="{A19B937E-F242-44EB-A6AC-FBC845E6F964}" srcOrd="2" destOrd="0" parTransId="{468CF2D1-35E8-4689-ABF3-EAEB96AFEDEC}" sibTransId="{91C6BFB1-A670-4251-95AF-BE306868B1E6}"/>
    <dgm:cxn modelId="{47E0F30F-5C00-47E0-9933-2011FAFB5090}" type="presOf" srcId="{24ACC5A5-626B-4027-9D23-068A9AE45C3A}" destId="{900AA789-E693-4B24-8285-9F2A4BA3D019}" srcOrd="0" destOrd="0" presId="urn:microsoft.com/office/officeart/2005/8/layout/chevronAccent+Icon"/>
    <dgm:cxn modelId="{3937B327-EA20-47D4-B24C-FBAD65AA017D}" srcId="{2A617B14-4096-4564-9949-1481C703524B}" destId="{FADCE87C-034E-48E9-8459-D9AA16D0A1CF}" srcOrd="1" destOrd="0" parTransId="{A45A636E-49E6-4961-9EE6-11286ECBDFCC}" sibTransId="{818C01AC-52CA-47AA-96DC-0A78C6A1620C}"/>
    <dgm:cxn modelId="{9FB509B6-1A42-48E0-8181-A7FA65A00CFC}" type="presOf" srcId="{2A617B14-4096-4564-9949-1481C703524B}" destId="{FB39B659-C7CE-41D4-A4B2-50C02E52DC07}" srcOrd="0" destOrd="0" presId="urn:microsoft.com/office/officeart/2005/8/layout/chevronAccent+Icon"/>
    <dgm:cxn modelId="{D01F18C2-43C3-4B93-9121-141384D98803}" type="presOf" srcId="{A19B937E-F242-44EB-A6AC-FBC845E6F964}" destId="{23A9CC55-FDAE-4FEC-B715-A06A01CFFCC9}" srcOrd="0" destOrd="0" presId="urn:microsoft.com/office/officeart/2005/8/layout/chevronAccent+Icon"/>
    <dgm:cxn modelId="{2E3283CB-B023-491B-9E78-A75B5828484E}" srcId="{2A617B14-4096-4564-9949-1481C703524B}" destId="{24ACC5A5-626B-4027-9D23-068A9AE45C3A}" srcOrd="0" destOrd="0" parTransId="{0B63CBDE-A2A4-404F-AE21-BDB2A51AD0B3}" sibTransId="{D52F6418-2839-46BB-A1C0-8830D21B484F}"/>
    <dgm:cxn modelId="{B27B33E3-B028-4C9E-85B5-7F2448FD88C1}" type="presOf" srcId="{FADCE87C-034E-48E9-8459-D9AA16D0A1CF}" destId="{CC82AFE8-19C0-400F-A5C4-78B174290F92}" srcOrd="0" destOrd="0" presId="urn:microsoft.com/office/officeart/2005/8/layout/chevronAccent+Icon"/>
    <dgm:cxn modelId="{C3BD2112-13D2-418E-8A9C-D9375FD55865}" type="presParOf" srcId="{FB39B659-C7CE-41D4-A4B2-50C02E52DC07}" destId="{7E39FB44-8AA1-40A2-B72C-FA4248F54144}" srcOrd="0" destOrd="0" presId="urn:microsoft.com/office/officeart/2005/8/layout/chevronAccent+Icon"/>
    <dgm:cxn modelId="{4B4BD15D-2CAF-4B5E-A77A-D77541CE5794}" type="presParOf" srcId="{7E39FB44-8AA1-40A2-B72C-FA4248F54144}" destId="{CBAC5EA2-D114-464E-BE15-FB23BA93049F}" srcOrd="0" destOrd="0" presId="urn:microsoft.com/office/officeart/2005/8/layout/chevronAccent+Icon"/>
    <dgm:cxn modelId="{93FB4AA2-B343-41E4-9701-B1E520B323B2}" type="presParOf" srcId="{7E39FB44-8AA1-40A2-B72C-FA4248F54144}" destId="{900AA789-E693-4B24-8285-9F2A4BA3D019}" srcOrd="1" destOrd="0" presId="urn:microsoft.com/office/officeart/2005/8/layout/chevronAccent+Icon"/>
    <dgm:cxn modelId="{5316368A-EC45-4DFD-AA39-478B5291F8D3}" type="presParOf" srcId="{FB39B659-C7CE-41D4-A4B2-50C02E52DC07}" destId="{F1BD728D-4594-409F-B776-6B06717C06E0}" srcOrd="1" destOrd="0" presId="urn:microsoft.com/office/officeart/2005/8/layout/chevronAccent+Icon"/>
    <dgm:cxn modelId="{ECD33B68-B024-457A-B35B-FBA47AB4DAD0}" type="presParOf" srcId="{FB39B659-C7CE-41D4-A4B2-50C02E52DC07}" destId="{DD88D79B-B034-4837-A888-135B1BECD6E2}" srcOrd="2" destOrd="0" presId="urn:microsoft.com/office/officeart/2005/8/layout/chevronAccent+Icon"/>
    <dgm:cxn modelId="{FD152203-821D-4FC8-A23C-40C8B408BDA1}" type="presParOf" srcId="{DD88D79B-B034-4837-A888-135B1BECD6E2}" destId="{D0642F3C-4C4A-4394-AF6F-974C16EB1473}" srcOrd="0" destOrd="0" presId="urn:microsoft.com/office/officeart/2005/8/layout/chevronAccent+Icon"/>
    <dgm:cxn modelId="{32CF9A2B-066E-4E5E-93CB-05E626EEA1B3}" type="presParOf" srcId="{DD88D79B-B034-4837-A888-135B1BECD6E2}" destId="{CC82AFE8-19C0-400F-A5C4-78B174290F92}" srcOrd="1" destOrd="0" presId="urn:microsoft.com/office/officeart/2005/8/layout/chevronAccent+Icon"/>
    <dgm:cxn modelId="{662DFE38-19D0-4526-9BFD-3FB506A5A3A1}" type="presParOf" srcId="{FB39B659-C7CE-41D4-A4B2-50C02E52DC07}" destId="{5BBC9D16-DE5F-4BB0-8A36-8C6BCFB1793D}" srcOrd="3" destOrd="0" presId="urn:microsoft.com/office/officeart/2005/8/layout/chevronAccent+Icon"/>
    <dgm:cxn modelId="{6320F172-35FE-4A12-AC42-A630978218C2}" type="presParOf" srcId="{FB39B659-C7CE-41D4-A4B2-50C02E52DC07}" destId="{5D7509A2-4A1E-4BB4-8933-60B7145C9204}" srcOrd="4" destOrd="0" presId="urn:microsoft.com/office/officeart/2005/8/layout/chevronAccent+Icon"/>
    <dgm:cxn modelId="{51B668FD-CCF0-49DB-B9E4-056FFF745013}" type="presParOf" srcId="{5D7509A2-4A1E-4BB4-8933-60B7145C9204}" destId="{A72AA4E1-B5E6-43AE-9C05-D89E8DC62EE8}" srcOrd="0" destOrd="0" presId="urn:microsoft.com/office/officeart/2005/8/layout/chevronAccent+Icon"/>
    <dgm:cxn modelId="{3E1ED14E-7188-4E01-BB31-F587300BA270}" type="presParOf" srcId="{5D7509A2-4A1E-4BB4-8933-60B7145C9204}" destId="{23A9CC55-FDAE-4FEC-B715-A06A01CFFCC9}"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477844-7139-4FA2-BE83-7897AA59FDC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720FB9DC-5296-4854-8648-741ED8B58C2C}">
      <dgm:prSet/>
      <dgm:spPr/>
      <dgm:t>
        <a:bodyPr/>
        <a:lstStyle/>
        <a:p>
          <a:r>
            <a:rPr lang="en-US" b="1" dirty="0"/>
            <a:t>Applicable financial reporting framework doesn’t require inclusion</a:t>
          </a:r>
        </a:p>
      </dgm:t>
    </dgm:pt>
    <dgm:pt modelId="{E250ED37-0B12-4EB6-8567-4AEFD3B60347}" type="parTrans" cxnId="{0B55F502-1EDE-4679-B61E-EBF20164D614}">
      <dgm:prSet/>
      <dgm:spPr/>
      <dgm:t>
        <a:bodyPr/>
        <a:lstStyle/>
        <a:p>
          <a:endParaRPr lang="en-US"/>
        </a:p>
      </dgm:t>
    </dgm:pt>
    <dgm:pt modelId="{012132AB-C11A-45D6-BCFD-F3E72D1C2237}" type="sibTrans" cxnId="{0B55F502-1EDE-4679-B61E-EBF20164D614}">
      <dgm:prSet/>
      <dgm:spPr/>
      <dgm:t>
        <a:bodyPr/>
        <a:lstStyle/>
        <a:p>
          <a:endParaRPr lang="en-US"/>
        </a:p>
      </dgm:t>
    </dgm:pt>
    <dgm:pt modelId="{A98E700C-9AC8-41A2-AD3B-8DE121A82DFA}">
      <dgm:prSet/>
      <dgm:spPr/>
      <dgm:t>
        <a:bodyPr/>
        <a:lstStyle/>
        <a:p>
          <a:r>
            <a:rPr lang="en-US" b="1" dirty="0"/>
            <a:t>Not all investments</a:t>
          </a:r>
        </a:p>
      </dgm:t>
    </dgm:pt>
    <dgm:pt modelId="{89D53E6E-2A34-4605-A18F-5091BF394452}" type="sibTrans" cxnId="{48A985F2-3FEC-49C1-8E60-79031D1DFCC9}">
      <dgm:prSet/>
      <dgm:spPr/>
      <dgm:t>
        <a:bodyPr/>
        <a:lstStyle/>
        <a:p>
          <a:endParaRPr lang="en-US"/>
        </a:p>
      </dgm:t>
    </dgm:pt>
    <dgm:pt modelId="{8D4B4106-3BCB-4E76-A5AF-CA9991729C57}" type="parTrans" cxnId="{48A985F2-3FEC-49C1-8E60-79031D1DFCC9}">
      <dgm:prSet/>
      <dgm:spPr/>
      <dgm:t>
        <a:bodyPr/>
        <a:lstStyle/>
        <a:p>
          <a:endParaRPr lang="en-US"/>
        </a:p>
      </dgm:t>
    </dgm:pt>
    <dgm:pt modelId="{5F6AB457-10B0-4255-BA33-AE906741A62D}">
      <dgm:prSet/>
      <dgm:spPr/>
      <dgm:t>
        <a:bodyPr/>
        <a:lstStyle/>
        <a:p>
          <a:r>
            <a:rPr lang="en-US" b="1" dirty="0"/>
            <a:t>Upstream entities</a:t>
          </a:r>
        </a:p>
      </dgm:t>
    </dgm:pt>
    <dgm:pt modelId="{6133DA6F-5C21-47DE-9B51-CC91B7A995EE}" type="parTrans" cxnId="{63C5FBDB-C0D2-43D1-8186-10780AFD1D37}">
      <dgm:prSet/>
      <dgm:spPr/>
      <dgm:t>
        <a:bodyPr/>
        <a:lstStyle/>
        <a:p>
          <a:endParaRPr lang="en-US"/>
        </a:p>
      </dgm:t>
    </dgm:pt>
    <dgm:pt modelId="{46B6EC86-D9F3-445A-8139-F39ADC055B41}" type="sibTrans" cxnId="{63C5FBDB-C0D2-43D1-8186-10780AFD1D37}">
      <dgm:prSet/>
      <dgm:spPr/>
      <dgm:t>
        <a:bodyPr/>
        <a:lstStyle/>
        <a:p>
          <a:endParaRPr lang="en-US"/>
        </a:p>
      </dgm:t>
    </dgm:pt>
    <dgm:pt modelId="{51EC2AD4-767B-4BE7-98E5-43E5A4F72818}" type="pres">
      <dgm:prSet presAssocID="{46477844-7139-4FA2-BE83-7897AA59FDC3}" presName="hierChild1" presStyleCnt="0">
        <dgm:presLayoutVars>
          <dgm:chPref val="1"/>
          <dgm:dir/>
          <dgm:animOne val="branch"/>
          <dgm:animLvl val="lvl"/>
          <dgm:resizeHandles/>
        </dgm:presLayoutVars>
      </dgm:prSet>
      <dgm:spPr/>
    </dgm:pt>
    <dgm:pt modelId="{AE38C971-839E-4D5F-BCD7-3710E678DE36}" type="pres">
      <dgm:prSet presAssocID="{720FB9DC-5296-4854-8648-741ED8B58C2C}" presName="hierRoot1" presStyleCnt="0"/>
      <dgm:spPr/>
    </dgm:pt>
    <dgm:pt modelId="{7796EB34-6695-42E6-B7C9-99A79CF1696D}" type="pres">
      <dgm:prSet presAssocID="{720FB9DC-5296-4854-8648-741ED8B58C2C}" presName="composite" presStyleCnt="0"/>
      <dgm:spPr/>
    </dgm:pt>
    <dgm:pt modelId="{E944F4B0-900B-454B-A53E-8C1B38722298}" type="pres">
      <dgm:prSet presAssocID="{720FB9DC-5296-4854-8648-741ED8B58C2C}" presName="background" presStyleLbl="node0" presStyleIdx="0" presStyleCnt="3"/>
      <dgm:spPr/>
    </dgm:pt>
    <dgm:pt modelId="{7D8F939A-A7DC-438C-85A0-44CA193FFA9A}" type="pres">
      <dgm:prSet presAssocID="{720FB9DC-5296-4854-8648-741ED8B58C2C}" presName="text" presStyleLbl="fgAcc0" presStyleIdx="0" presStyleCnt="3">
        <dgm:presLayoutVars>
          <dgm:chPref val="3"/>
        </dgm:presLayoutVars>
      </dgm:prSet>
      <dgm:spPr/>
    </dgm:pt>
    <dgm:pt modelId="{77D87DFE-1160-4B90-9D79-799130FF27C4}" type="pres">
      <dgm:prSet presAssocID="{720FB9DC-5296-4854-8648-741ED8B58C2C}" presName="hierChild2" presStyleCnt="0"/>
      <dgm:spPr/>
    </dgm:pt>
    <dgm:pt modelId="{E45B6750-9E8B-4201-9038-1CA8DF786A8E}" type="pres">
      <dgm:prSet presAssocID="{5F6AB457-10B0-4255-BA33-AE906741A62D}" presName="hierRoot1" presStyleCnt="0"/>
      <dgm:spPr/>
    </dgm:pt>
    <dgm:pt modelId="{15F9D35E-4244-4667-A1DA-7C78737F8FD9}" type="pres">
      <dgm:prSet presAssocID="{5F6AB457-10B0-4255-BA33-AE906741A62D}" presName="composite" presStyleCnt="0"/>
      <dgm:spPr/>
    </dgm:pt>
    <dgm:pt modelId="{ED0B8472-6F0C-4EE1-A09A-02D2E64E8192}" type="pres">
      <dgm:prSet presAssocID="{5F6AB457-10B0-4255-BA33-AE906741A62D}" presName="background" presStyleLbl="node0" presStyleIdx="1" presStyleCnt="3"/>
      <dgm:spPr/>
    </dgm:pt>
    <dgm:pt modelId="{CB5BD46C-7E4E-4A54-9830-8EB8CCCA803F}" type="pres">
      <dgm:prSet presAssocID="{5F6AB457-10B0-4255-BA33-AE906741A62D}" presName="text" presStyleLbl="fgAcc0" presStyleIdx="1" presStyleCnt="3">
        <dgm:presLayoutVars>
          <dgm:chPref val="3"/>
        </dgm:presLayoutVars>
      </dgm:prSet>
      <dgm:spPr/>
    </dgm:pt>
    <dgm:pt modelId="{1DAC5E03-D0E9-4F7B-8D6D-6B570991D1F3}" type="pres">
      <dgm:prSet presAssocID="{5F6AB457-10B0-4255-BA33-AE906741A62D}" presName="hierChild2" presStyleCnt="0"/>
      <dgm:spPr/>
    </dgm:pt>
    <dgm:pt modelId="{626F9506-686C-4F56-93A7-9B3B78590E35}" type="pres">
      <dgm:prSet presAssocID="{A98E700C-9AC8-41A2-AD3B-8DE121A82DFA}" presName="hierRoot1" presStyleCnt="0"/>
      <dgm:spPr/>
    </dgm:pt>
    <dgm:pt modelId="{F8B31042-CD6D-47C5-8667-B98ACA8DF350}" type="pres">
      <dgm:prSet presAssocID="{A98E700C-9AC8-41A2-AD3B-8DE121A82DFA}" presName="composite" presStyleCnt="0"/>
      <dgm:spPr/>
    </dgm:pt>
    <dgm:pt modelId="{1B4B82BA-4493-48F7-A6CF-E85CE3AFA80D}" type="pres">
      <dgm:prSet presAssocID="{A98E700C-9AC8-41A2-AD3B-8DE121A82DFA}" presName="background" presStyleLbl="node0" presStyleIdx="2" presStyleCnt="3"/>
      <dgm:spPr/>
    </dgm:pt>
    <dgm:pt modelId="{C3DB9B5C-4FA2-4130-A51A-67AC1333B6D2}" type="pres">
      <dgm:prSet presAssocID="{A98E700C-9AC8-41A2-AD3B-8DE121A82DFA}" presName="text" presStyleLbl="fgAcc0" presStyleIdx="2" presStyleCnt="3">
        <dgm:presLayoutVars>
          <dgm:chPref val="3"/>
        </dgm:presLayoutVars>
      </dgm:prSet>
      <dgm:spPr/>
    </dgm:pt>
    <dgm:pt modelId="{CFB9602C-C363-43C2-9BB1-8F488E1DD2F6}" type="pres">
      <dgm:prSet presAssocID="{A98E700C-9AC8-41A2-AD3B-8DE121A82DFA}" presName="hierChild2" presStyleCnt="0"/>
      <dgm:spPr/>
    </dgm:pt>
  </dgm:ptLst>
  <dgm:cxnLst>
    <dgm:cxn modelId="{0B55F502-1EDE-4679-B61E-EBF20164D614}" srcId="{46477844-7139-4FA2-BE83-7897AA59FDC3}" destId="{720FB9DC-5296-4854-8648-741ED8B58C2C}" srcOrd="0" destOrd="0" parTransId="{E250ED37-0B12-4EB6-8567-4AEFD3B60347}" sibTransId="{012132AB-C11A-45D6-BCFD-F3E72D1C2237}"/>
    <dgm:cxn modelId="{D7A14516-5968-4F93-A72B-76AAC94C9AFE}" type="presOf" srcId="{46477844-7139-4FA2-BE83-7897AA59FDC3}" destId="{51EC2AD4-767B-4BE7-98E5-43E5A4F72818}" srcOrd="0" destOrd="0" presId="urn:microsoft.com/office/officeart/2005/8/layout/hierarchy1"/>
    <dgm:cxn modelId="{03A1E77D-B680-4E6A-A0D7-93040994C887}" type="presOf" srcId="{720FB9DC-5296-4854-8648-741ED8B58C2C}" destId="{7D8F939A-A7DC-438C-85A0-44CA193FFA9A}" srcOrd="0" destOrd="0" presId="urn:microsoft.com/office/officeart/2005/8/layout/hierarchy1"/>
    <dgm:cxn modelId="{8E385AA8-E330-4B62-B4CD-5E4DF4E9096E}" type="presOf" srcId="{A98E700C-9AC8-41A2-AD3B-8DE121A82DFA}" destId="{C3DB9B5C-4FA2-4130-A51A-67AC1333B6D2}" srcOrd="0" destOrd="0" presId="urn:microsoft.com/office/officeart/2005/8/layout/hierarchy1"/>
    <dgm:cxn modelId="{D21286BA-0EFD-4946-8080-9E9F7F3553B4}" type="presOf" srcId="{5F6AB457-10B0-4255-BA33-AE906741A62D}" destId="{CB5BD46C-7E4E-4A54-9830-8EB8CCCA803F}" srcOrd="0" destOrd="0" presId="urn:microsoft.com/office/officeart/2005/8/layout/hierarchy1"/>
    <dgm:cxn modelId="{63C5FBDB-C0D2-43D1-8186-10780AFD1D37}" srcId="{46477844-7139-4FA2-BE83-7897AA59FDC3}" destId="{5F6AB457-10B0-4255-BA33-AE906741A62D}" srcOrd="1" destOrd="0" parTransId="{6133DA6F-5C21-47DE-9B51-CC91B7A995EE}" sibTransId="{46B6EC86-D9F3-445A-8139-F39ADC055B41}"/>
    <dgm:cxn modelId="{48A985F2-3FEC-49C1-8E60-79031D1DFCC9}" srcId="{46477844-7139-4FA2-BE83-7897AA59FDC3}" destId="{A98E700C-9AC8-41A2-AD3B-8DE121A82DFA}" srcOrd="2" destOrd="0" parTransId="{8D4B4106-3BCB-4E76-A5AF-CA9991729C57}" sibTransId="{89D53E6E-2A34-4605-A18F-5091BF394452}"/>
    <dgm:cxn modelId="{1BA9AAEC-00D9-482C-98B6-A2EC144EE3E6}" type="presParOf" srcId="{51EC2AD4-767B-4BE7-98E5-43E5A4F72818}" destId="{AE38C971-839E-4D5F-BCD7-3710E678DE36}" srcOrd="0" destOrd="0" presId="urn:microsoft.com/office/officeart/2005/8/layout/hierarchy1"/>
    <dgm:cxn modelId="{7E8C8613-B406-4A15-B8EF-5BF6945F5908}" type="presParOf" srcId="{AE38C971-839E-4D5F-BCD7-3710E678DE36}" destId="{7796EB34-6695-42E6-B7C9-99A79CF1696D}" srcOrd="0" destOrd="0" presId="urn:microsoft.com/office/officeart/2005/8/layout/hierarchy1"/>
    <dgm:cxn modelId="{2F7499CF-D060-4566-95B7-45B53F0B6073}" type="presParOf" srcId="{7796EB34-6695-42E6-B7C9-99A79CF1696D}" destId="{E944F4B0-900B-454B-A53E-8C1B38722298}" srcOrd="0" destOrd="0" presId="urn:microsoft.com/office/officeart/2005/8/layout/hierarchy1"/>
    <dgm:cxn modelId="{0F576B39-F7AA-4436-A3F3-6AC17798EE89}" type="presParOf" srcId="{7796EB34-6695-42E6-B7C9-99A79CF1696D}" destId="{7D8F939A-A7DC-438C-85A0-44CA193FFA9A}" srcOrd="1" destOrd="0" presId="urn:microsoft.com/office/officeart/2005/8/layout/hierarchy1"/>
    <dgm:cxn modelId="{12492F99-863B-43DC-A4F0-4A8A7E32F7DB}" type="presParOf" srcId="{AE38C971-839E-4D5F-BCD7-3710E678DE36}" destId="{77D87DFE-1160-4B90-9D79-799130FF27C4}" srcOrd="1" destOrd="0" presId="urn:microsoft.com/office/officeart/2005/8/layout/hierarchy1"/>
    <dgm:cxn modelId="{747A8C63-88C6-43BF-8311-E4602613088F}" type="presParOf" srcId="{51EC2AD4-767B-4BE7-98E5-43E5A4F72818}" destId="{E45B6750-9E8B-4201-9038-1CA8DF786A8E}" srcOrd="1" destOrd="0" presId="urn:microsoft.com/office/officeart/2005/8/layout/hierarchy1"/>
    <dgm:cxn modelId="{EEA0ABB1-C2B1-47D7-A028-4B4A31AFADC6}" type="presParOf" srcId="{E45B6750-9E8B-4201-9038-1CA8DF786A8E}" destId="{15F9D35E-4244-4667-A1DA-7C78737F8FD9}" srcOrd="0" destOrd="0" presId="urn:microsoft.com/office/officeart/2005/8/layout/hierarchy1"/>
    <dgm:cxn modelId="{99194890-4655-48BA-9A7A-E74B2A91F1F9}" type="presParOf" srcId="{15F9D35E-4244-4667-A1DA-7C78737F8FD9}" destId="{ED0B8472-6F0C-4EE1-A09A-02D2E64E8192}" srcOrd="0" destOrd="0" presId="urn:microsoft.com/office/officeart/2005/8/layout/hierarchy1"/>
    <dgm:cxn modelId="{52CD3F63-FCC0-4033-9C13-75307205C350}" type="presParOf" srcId="{15F9D35E-4244-4667-A1DA-7C78737F8FD9}" destId="{CB5BD46C-7E4E-4A54-9830-8EB8CCCA803F}" srcOrd="1" destOrd="0" presId="urn:microsoft.com/office/officeart/2005/8/layout/hierarchy1"/>
    <dgm:cxn modelId="{D4A75561-16C4-415F-9172-7D9D26C9778F}" type="presParOf" srcId="{E45B6750-9E8B-4201-9038-1CA8DF786A8E}" destId="{1DAC5E03-D0E9-4F7B-8D6D-6B570991D1F3}" srcOrd="1" destOrd="0" presId="urn:microsoft.com/office/officeart/2005/8/layout/hierarchy1"/>
    <dgm:cxn modelId="{D153080C-CBAF-4876-BBB8-59E4C55AD8E1}" type="presParOf" srcId="{51EC2AD4-767B-4BE7-98E5-43E5A4F72818}" destId="{626F9506-686C-4F56-93A7-9B3B78590E35}" srcOrd="2" destOrd="0" presId="urn:microsoft.com/office/officeart/2005/8/layout/hierarchy1"/>
    <dgm:cxn modelId="{90E1D6FF-D0BF-4403-AFEF-1A810F2AA92D}" type="presParOf" srcId="{626F9506-686C-4F56-93A7-9B3B78590E35}" destId="{F8B31042-CD6D-47C5-8667-B98ACA8DF350}" srcOrd="0" destOrd="0" presId="urn:microsoft.com/office/officeart/2005/8/layout/hierarchy1"/>
    <dgm:cxn modelId="{834F3187-B329-4D59-A3CD-5E3AF4A833B1}" type="presParOf" srcId="{F8B31042-CD6D-47C5-8667-B98ACA8DF350}" destId="{1B4B82BA-4493-48F7-A6CF-E85CE3AFA80D}" srcOrd="0" destOrd="0" presId="urn:microsoft.com/office/officeart/2005/8/layout/hierarchy1"/>
    <dgm:cxn modelId="{323D9BF1-3E9D-4C2C-8106-7CC8442F367E}" type="presParOf" srcId="{F8B31042-CD6D-47C5-8667-B98ACA8DF350}" destId="{C3DB9B5C-4FA2-4130-A51A-67AC1333B6D2}" srcOrd="1" destOrd="0" presId="urn:microsoft.com/office/officeart/2005/8/layout/hierarchy1"/>
    <dgm:cxn modelId="{885B4843-760F-4B4D-8CB9-B74901990EC8}" type="presParOf" srcId="{626F9506-686C-4F56-93A7-9B3B78590E35}" destId="{CFB9602C-C363-43C2-9BB1-8F488E1DD2F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712750-D7B0-4ACD-8C89-49FF244F5D8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89376767-0933-46BF-BB23-8863DEE2AB3B}">
      <dgm:prSet phldrT="[Text]" custT="1"/>
      <dgm:spPr/>
      <dgm:t>
        <a:bodyPr/>
        <a:lstStyle/>
        <a:p>
          <a:r>
            <a:rPr lang="en-US" sz="1800" b="1" dirty="0"/>
            <a:t>Professional judgement</a:t>
          </a:r>
        </a:p>
      </dgm:t>
    </dgm:pt>
    <dgm:pt modelId="{8F451F8A-D66D-412D-B5B4-B7F553637B0E}" type="parTrans" cxnId="{CA2F2E31-A757-43C9-9907-CEAB71D0C6A0}">
      <dgm:prSet/>
      <dgm:spPr/>
      <dgm:t>
        <a:bodyPr/>
        <a:lstStyle/>
        <a:p>
          <a:endParaRPr lang="en-US"/>
        </a:p>
      </dgm:t>
    </dgm:pt>
    <dgm:pt modelId="{3F7C08C6-B47B-4A02-B56F-5FB22CDE10D2}" type="sibTrans" cxnId="{CA2F2E31-A757-43C9-9907-CEAB71D0C6A0}">
      <dgm:prSet/>
      <dgm:spPr/>
      <dgm:t>
        <a:bodyPr/>
        <a:lstStyle/>
        <a:p>
          <a:endParaRPr lang="en-US"/>
        </a:p>
      </dgm:t>
    </dgm:pt>
    <dgm:pt modelId="{049E841C-F84E-40D5-8198-F9ABEC5CD5CB}">
      <dgm:prSet phldrT="[Text]" custT="1"/>
      <dgm:spPr/>
      <dgm:t>
        <a:bodyPr/>
        <a:lstStyle/>
        <a:p>
          <a:r>
            <a:rPr lang="en-US" sz="1800" b="1" dirty="0"/>
            <a:t>Applied at the reporting entity level</a:t>
          </a:r>
        </a:p>
      </dgm:t>
    </dgm:pt>
    <dgm:pt modelId="{1B915552-CC43-4F6D-90AE-3D0F59677576}" type="parTrans" cxnId="{97EE45AA-E6A5-4579-8462-6E0AA8280E55}">
      <dgm:prSet/>
      <dgm:spPr/>
      <dgm:t>
        <a:bodyPr/>
        <a:lstStyle/>
        <a:p>
          <a:endParaRPr lang="en-US"/>
        </a:p>
      </dgm:t>
    </dgm:pt>
    <dgm:pt modelId="{0FD4BB35-BED7-4E1A-86BA-70122250ABFF}" type="sibTrans" cxnId="{97EE45AA-E6A5-4579-8462-6E0AA8280E55}">
      <dgm:prSet/>
      <dgm:spPr/>
      <dgm:t>
        <a:bodyPr/>
        <a:lstStyle/>
        <a:p>
          <a:endParaRPr lang="en-US"/>
        </a:p>
      </dgm:t>
    </dgm:pt>
    <dgm:pt modelId="{D41BD7C9-22D5-4184-B971-DC02592A5044}">
      <dgm:prSet phldrT="[Text]" custT="1"/>
      <dgm:spPr/>
      <dgm:t>
        <a:bodyPr/>
        <a:lstStyle/>
        <a:p>
          <a:r>
            <a:rPr lang="en-US" sz="1800" b="1" dirty="0"/>
            <a:t>Consider qualitative and quantitative factors</a:t>
          </a:r>
        </a:p>
      </dgm:t>
    </dgm:pt>
    <dgm:pt modelId="{F3B45182-EEE0-40B0-8406-92E6E88C8067}" type="parTrans" cxnId="{E84C69E3-4DA7-46AE-9479-6ACD0C055910}">
      <dgm:prSet/>
      <dgm:spPr/>
      <dgm:t>
        <a:bodyPr/>
        <a:lstStyle/>
        <a:p>
          <a:endParaRPr lang="en-US"/>
        </a:p>
      </dgm:t>
    </dgm:pt>
    <dgm:pt modelId="{6274859F-F3FA-47AA-A1CC-8E6FCB861C4B}" type="sibTrans" cxnId="{E84C69E3-4DA7-46AE-9479-6ACD0C055910}">
      <dgm:prSet/>
      <dgm:spPr/>
      <dgm:t>
        <a:bodyPr/>
        <a:lstStyle/>
        <a:p>
          <a:endParaRPr lang="en-US"/>
        </a:p>
      </dgm:t>
    </dgm:pt>
    <dgm:pt modelId="{205B7DD8-2F56-488A-B216-F5C5FD18A508}" type="pres">
      <dgm:prSet presAssocID="{74712750-D7B0-4ACD-8C89-49FF244F5D83}" presName="CompostProcess" presStyleCnt="0">
        <dgm:presLayoutVars>
          <dgm:dir/>
          <dgm:resizeHandles val="exact"/>
        </dgm:presLayoutVars>
      </dgm:prSet>
      <dgm:spPr/>
    </dgm:pt>
    <dgm:pt modelId="{2D2D640F-A8DC-473F-92CA-6300FF63C962}" type="pres">
      <dgm:prSet presAssocID="{74712750-D7B0-4ACD-8C89-49FF244F5D83}" presName="arrow" presStyleLbl="bgShp" presStyleIdx="0" presStyleCnt="1" custLinFactNeighborY="-287"/>
      <dgm:spPr/>
    </dgm:pt>
    <dgm:pt modelId="{7B1DCE91-B2AD-4978-8DD8-A5C8444D6841}" type="pres">
      <dgm:prSet presAssocID="{74712750-D7B0-4ACD-8C89-49FF244F5D83}" presName="linearProcess" presStyleCnt="0"/>
      <dgm:spPr/>
    </dgm:pt>
    <dgm:pt modelId="{C36B8600-A212-478E-B308-B222F90FEED1}" type="pres">
      <dgm:prSet presAssocID="{89376767-0933-46BF-BB23-8863DEE2AB3B}" presName="textNode" presStyleLbl="node1" presStyleIdx="0" presStyleCnt="3">
        <dgm:presLayoutVars>
          <dgm:bulletEnabled val="1"/>
        </dgm:presLayoutVars>
      </dgm:prSet>
      <dgm:spPr/>
    </dgm:pt>
    <dgm:pt modelId="{616B19BC-4095-4420-B955-B21D2A5E586D}" type="pres">
      <dgm:prSet presAssocID="{3F7C08C6-B47B-4A02-B56F-5FB22CDE10D2}" presName="sibTrans" presStyleCnt="0"/>
      <dgm:spPr/>
    </dgm:pt>
    <dgm:pt modelId="{38AED741-3F9D-48AC-8B23-848656233AA9}" type="pres">
      <dgm:prSet presAssocID="{049E841C-F84E-40D5-8198-F9ABEC5CD5CB}" presName="textNode" presStyleLbl="node1" presStyleIdx="1" presStyleCnt="3">
        <dgm:presLayoutVars>
          <dgm:bulletEnabled val="1"/>
        </dgm:presLayoutVars>
      </dgm:prSet>
      <dgm:spPr/>
    </dgm:pt>
    <dgm:pt modelId="{C8A5E3CE-443A-4C29-A8F1-C1A32111D2E0}" type="pres">
      <dgm:prSet presAssocID="{0FD4BB35-BED7-4E1A-86BA-70122250ABFF}" presName="sibTrans" presStyleCnt="0"/>
      <dgm:spPr/>
    </dgm:pt>
    <dgm:pt modelId="{80524DEC-B25B-4350-A959-D8CD4FB5640F}" type="pres">
      <dgm:prSet presAssocID="{D41BD7C9-22D5-4184-B971-DC02592A5044}" presName="textNode" presStyleLbl="node1" presStyleIdx="2" presStyleCnt="3">
        <dgm:presLayoutVars>
          <dgm:bulletEnabled val="1"/>
        </dgm:presLayoutVars>
      </dgm:prSet>
      <dgm:spPr/>
    </dgm:pt>
  </dgm:ptLst>
  <dgm:cxnLst>
    <dgm:cxn modelId="{CA2F2E31-A757-43C9-9907-CEAB71D0C6A0}" srcId="{74712750-D7B0-4ACD-8C89-49FF244F5D83}" destId="{89376767-0933-46BF-BB23-8863DEE2AB3B}" srcOrd="0" destOrd="0" parTransId="{8F451F8A-D66D-412D-B5B4-B7F553637B0E}" sibTransId="{3F7C08C6-B47B-4A02-B56F-5FB22CDE10D2}"/>
    <dgm:cxn modelId="{39389F74-D7E0-44A5-A27C-C26FC6378EA2}" type="presOf" srcId="{049E841C-F84E-40D5-8198-F9ABEC5CD5CB}" destId="{38AED741-3F9D-48AC-8B23-848656233AA9}" srcOrd="0" destOrd="0" presId="urn:microsoft.com/office/officeart/2005/8/layout/hProcess9"/>
    <dgm:cxn modelId="{C95CD19D-9913-4058-9DD7-B1F04C8A9782}" type="presOf" srcId="{D41BD7C9-22D5-4184-B971-DC02592A5044}" destId="{80524DEC-B25B-4350-A959-D8CD4FB5640F}" srcOrd="0" destOrd="0" presId="urn:microsoft.com/office/officeart/2005/8/layout/hProcess9"/>
    <dgm:cxn modelId="{97EE45AA-E6A5-4579-8462-6E0AA8280E55}" srcId="{74712750-D7B0-4ACD-8C89-49FF244F5D83}" destId="{049E841C-F84E-40D5-8198-F9ABEC5CD5CB}" srcOrd="1" destOrd="0" parTransId="{1B915552-CC43-4F6D-90AE-3D0F59677576}" sibTransId="{0FD4BB35-BED7-4E1A-86BA-70122250ABFF}"/>
    <dgm:cxn modelId="{04ED26C4-FCAB-4292-A944-2A6D5E128228}" type="presOf" srcId="{89376767-0933-46BF-BB23-8863DEE2AB3B}" destId="{C36B8600-A212-478E-B308-B222F90FEED1}" srcOrd="0" destOrd="0" presId="urn:microsoft.com/office/officeart/2005/8/layout/hProcess9"/>
    <dgm:cxn modelId="{E84C69E3-4DA7-46AE-9479-6ACD0C055910}" srcId="{74712750-D7B0-4ACD-8C89-49FF244F5D83}" destId="{D41BD7C9-22D5-4184-B971-DC02592A5044}" srcOrd="2" destOrd="0" parTransId="{F3B45182-EEE0-40B0-8406-92E6E88C8067}" sibTransId="{6274859F-F3FA-47AA-A1CC-8E6FCB861C4B}"/>
    <dgm:cxn modelId="{C63D3EE4-D5DD-4C36-B83D-3FF3891EDA2A}" type="presOf" srcId="{74712750-D7B0-4ACD-8C89-49FF244F5D83}" destId="{205B7DD8-2F56-488A-B216-F5C5FD18A508}" srcOrd="0" destOrd="0" presId="urn:microsoft.com/office/officeart/2005/8/layout/hProcess9"/>
    <dgm:cxn modelId="{787A75B1-30D8-43F5-91AB-47BA32FEC8CD}" type="presParOf" srcId="{205B7DD8-2F56-488A-B216-F5C5FD18A508}" destId="{2D2D640F-A8DC-473F-92CA-6300FF63C962}" srcOrd="0" destOrd="0" presId="urn:microsoft.com/office/officeart/2005/8/layout/hProcess9"/>
    <dgm:cxn modelId="{5E878A81-9868-45FD-B599-BABEF48093C0}" type="presParOf" srcId="{205B7DD8-2F56-488A-B216-F5C5FD18A508}" destId="{7B1DCE91-B2AD-4978-8DD8-A5C8444D6841}" srcOrd="1" destOrd="0" presId="urn:microsoft.com/office/officeart/2005/8/layout/hProcess9"/>
    <dgm:cxn modelId="{78FEBC69-CDC1-412A-B95E-D547835E1FB1}" type="presParOf" srcId="{7B1DCE91-B2AD-4978-8DD8-A5C8444D6841}" destId="{C36B8600-A212-478E-B308-B222F90FEED1}" srcOrd="0" destOrd="0" presId="urn:microsoft.com/office/officeart/2005/8/layout/hProcess9"/>
    <dgm:cxn modelId="{7F021DAA-0A75-4784-BA69-CF5D64C97B1A}" type="presParOf" srcId="{7B1DCE91-B2AD-4978-8DD8-A5C8444D6841}" destId="{616B19BC-4095-4420-B955-B21D2A5E586D}" srcOrd="1" destOrd="0" presId="urn:microsoft.com/office/officeart/2005/8/layout/hProcess9"/>
    <dgm:cxn modelId="{2EBFAC02-E443-4CB1-BB6D-C1B4B6B48D50}" type="presParOf" srcId="{7B1DCE91-B2AD-4978-8DD8-A5C8444D6841}" destId="{38AED741-3F9D-48AC-8B23-848656233AA9}" srcOrd="2" destOrd="0" presId="urn:microsoft.com/office/officeart/2005/8/layout/hProcess9"/>
    <dgm:cxn modelId="{7DF90408-9B8B-47B7-AC7D-83DA11918BF5}" type="presParOf" srcId="{7B1DCE91-B2AD-4978-8DD8-A5C8444D6841}" destId="{C8A5E3CE-443A-4C29-A8F1-C1A32111D2E0}" srcOrd="3" destOrd="0" presId="urn:microsoft.com/office/officeart/2005/8/layout/hProcess9"/>
    <dgm:cxn modelId="{D639A50D-1DC6-430D-92DE-D2E253735277}" type="presParOf" srcId="{7B1DCE91-B2AD-4978-8DD8-A5C8444D6841}" destId="{80524DEC-B25B-4350-A959-D8CD4FB5640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62DFF6-93D8-4642-9D2E-E405A190A4F7}" type="doc">
      <dgm:prSet loTypeId="urn:microsoft.com/office/officeart/2005/8/layout/process1" loCatId="process" qsTypeId="urn:microsoft.com/office/officeart/2005/8/quickstyle/simple1" qsCatId="simple" csTypeId="urn:microsoft.com/office/officeart/2005/8/colors/colorful5" csCatId="colorful" phldr="1"/>
      <dgm:spPr/>
    </dgm:pt>
    <dgm:pt modelId="{6A51E5AC-B61C-419F-94B0-DA1287D4638B}">
      <dgm:prSet phldrT="[Text]"/>
      <dgm:spPr/>
      <dgm:t>
        <a:bodyPr/>
        <a:lstStyle/>
        <a:p>
          <a:r>
            <a:rPr lang="en-US" b="1" dirty="0"/>
            <a:t>Take a substance over form approach to evaluating the factors</a:t>
          </a:r>
        </a:p>
      </dgm:t>
    </dgm:pt>
    <dgm:pt modelId="{59C9223F-4119-4929-8369-71907D86237A}" type="parTrans" cxnId="{60EC6A7D-016A-4B24-8659-1F257A35C5BE}">
      <dgm:prSet/>
      <dgm:spPr/>
      <dgm:t>
        <a:bodyPr/>
        <a:lstStyle/>
        <a:p>
          <a:endParaRPr lang="en-US"/>
        </a:p>
      </dgm:t>
    </dgm:pt>
    <dgm:pt modelId="{EE86C0CC-75B4-4776-AA31-0CB936605CBC}" type="sibTrans" cxnId="{60EC6A7D-016A-4B24-8659-1F257A35C5BE}">
      <dgm:prSet/>
      <dgm:spPr/>
      <dgm:t>
        <a:bodyPr/>
        <a:lstStyle/>
        <a:p>
          <a:endParaRPr lang="en-US" dirty="0"/>
        </a:p>
      </dgm:t>
    </dgm:pt>
    <dgm:pt modelId="{6BB835D3-8BE1-4962-AAEF-C681AF2A0459}">
      <dgm:prSet phldrT="[Text]"/>
      <dgm:spPr/>
      <dgm:t>
        <a:bodyPr/>
        <a:lstStyle/>
        <a:p>
          <a:r>
            <a:rPr lang="en-US" b="1" dirty="0"/>
            <a:t>Requires professional judgement</a:t>
          </a:r>
        </a:p>
      </dgm:t>
    </dgm:pt>
    <dgm:pt modelId="{4C6FC008-E1A4-4FBC-991B-57F2A2598588}" type="parTrans" cxnId="{2C1372B1-E5E9-4B73-873E-DC9370917424}">
      <dgm:prSet/>
      <dgm:spPr/>
      <dgm:t>
        <a:bodyPr/>
        <a:lstStyle/>
        <a:p>
          <a:endParaRPr lang="en-US"/>
        </a:p>
      </dgm:t>
    </dgm:pt>
    <dgm:pt modelId="{B95B3AEC-FFC7-4719-BDE6-D3FC3EC1B4BD}" type="sibTrans" cxnId="{2C1372B1-E5E9-4B73-873E-DC9370917424}">
      <dgm:prSet/>
      <dgm:spPr/>
      <dgm:t>
        <a:bodyPr/>
        <a:lstStyle/>
        <a:p>
          <a:endParaRPr lang="en-US" dirty="0"/>
        </a:p>
      </dgm:t>
    </dgm:pt>
    <dgm:pt modelId="{BB7B3DDF-7C0D-4014-A0BE-702B79A102E5}">
      <dgm:prSet phldrT="[Text]"/>
      <dgm:spPr/>
      <dgm:t>
        <a:bodyPr/>
        <a:lstStyle/>
        <a:p>
          <a:r>
            <a:rPr lang="en-US" b="1" dirty="0"/>
            <a:t>Some factors may indicate influence, others may indicate little to no influence</a:t>
          </a:r>
        </a:p>
      </dgm:t>
    </dgm:pt>
    <dgm:pt modelId="{75CDBFB3-A728-4634-9495-31F544FCDB08}" type="parTrans" cxnId="{EEFC3063-B151-44B4-9EFC-8FD5E11CEF77}">
      <dgm:prSet/>
      <dgm:spPr/>
      <dgm:t>
        <a:bodyPr/>
        <a:lstStyle/>
        <a:p>
          <a:endParaRPr lang="en-US"/>
        </a:p>
      </dgm:t>
    </dgm:pt>
    <dgm:pt modelId="{E3E37CCD-6F87-47FC-8AC3-A330B7A9FA0E}" type="sibTrans" cxnId="{EEFC3063-B151-44B4-9EFC-8FD5E11CEF77}">
      <dgm:prSet/>
      <dgm:spPr/>
      <dgm:t>
        <a:bodyPr/>
        <a:lstStyle/>
        <a:p>
          <a:endParaRPr lang="en-US" dirty="0"/>
        </a:p>
      </dgm:t>
    </dgm:pt>
    <dgm:pt modelId="{9F9E01DD-022F-41FB-A23E-9F1EA318DAD3}">
      <dgm:prSet phldrT="[Text]"/>
      <dgm:spPr/>
      <dgm:t>
        <a:bodyPr/>
        <a:lstStyle/>
        <a:p>
          <a:r>
            <a:rPr lang="en-US" b="1" dirty="0"/>
            <a:t>Some factors may be weighted differently</a:t>
          </a:r>
        </a:p>
      </dgm:t>
    </dgm:pt>
    <dgm:pt modelId="{0F106B53-46BB-406E-8ED7-73BD5BAC639E}" type="parTrans" cxnId="{09750D21-FF3A-4B6F-A6C2-ED683D6538EB}">
      <dgm:prSet/>
      <dgm:spPr/>
      <dgm:t>
        <a:bodyPr/>
        <a:lstStyle/>
        <a:p>
          <a:endParaRPr lang="en-US"/>
        </a:p>
      </dgm:t>
    </dgm:pt>
    <dgm:pt modelId="{69AD013C-D192-4DAD-84A2-B6EBC9B25C86}" type="sibTrans" cxnId="{09750D21-FF3A-4B6F-A6C2-ED683D6538EB}">
      <dgm:prSet/>
      <dgm:spPr/>
      <dgm:t>
        <a:bodyPr/>
        <a:lstStyle/>
        <a:p>
          <a:endParaRPr lang="en-US"/>
        </a:p>
      </dgm:t>
    </dgm:pt>
    <dgm:pt modelId="{E5CE5846-455B-4DD8-969A-68DB923424D8}" type="pres">
      <dgm:prSet presAssocID="{8C62DFF6-93D8-4642-9D2E-E405A190A4F7}" presName="Name0" presStyleCnt="0">
        <dgm:presLayoutVars>
          <dgm:dir/>
          <dgm:resizeHandles val="exact"/>
        </dgm:presLayoutVars>
      </dgm:prSet>
      <dgm:spPr/>
    </dgm:pt>
    <dgm:pt modelId="{26CC8570-937D-496D-97E5-AB237FDA1FCA}" type="pres">
      <dgm:prSet presAssocID="{6A51E5AC-B61C-419F-94B0-DA1287D4638B}" presName="node" presStyleLbl="node1" presStyleIdx="0" presStyleCnt="4">
        <dgm:presLayoutVars>
          <dgm:bulletEnabled val="1"/>
        </dgm:presLayoutVars>
      </dgm:prSet>
      <dgm:spPr/>
    </dgm:pt>
    <dgm:pt modelId="{1C1142CA-C232-4694-96EB-49E3F1398A59}" type="pres">
      <dgm:prSet presAssocID="{EE86C0CC-75B4-4776-AA31-0CB936605CBC}" presName="sibTrans" presStyleLbl="sibTrans2D1" presStyleIdx="0" presStyleCnt="3"/>
      <dgm:spPr/>
    </dgm:pt>
    <dgm:pt modelId="{64F6D08D-B5BE-450B-8E90-7EEC32A44B77}" type="pres">
      <dgm:prSet presAssocID="{EE86C0CC-75B4-4776-AA31-0CB936605CBC}" presName="connectorText" presStyleLbl="sibTrans2D1" presStyleIdx="0" presStyleCnt="3"/>
      <dgm:spPr/>
    </dgm:pt>
    <dgm:pt modelId="{B102DDD4-2B0E-49E0-9C1F-D918CF7DFE1B}" type="pres">
      <dgm:prSet presAssocID="{6BB835D3-8BE1-4962-AAEF-C681AF2A0459}" presName="node" presStyleLbl="node1" presStyleIdx="1" presStyleCnt="4">
        <dgm:presLayoutVars>
          <dgm:bulletEnabled val="1"/>
        </dgm:presLayoutVars>
      </dgm:prSet>
      <dgm:spPr/>
    </dgm:pt>
    <dgm:pt modelId="{B9F3D85A-DE62-4B45-ABC0-8123D0388788}" type="pres">
      <dgm:prSet presAssocID="{B95B3AEC-FFC7-4719-BDE6-D3FC3EC1B4BD}" presName="sibTrans" presStyleLbl="sibTrans2D1" presStyleIdx="1" presStyleCnt="3"/>
      <dgm:spPr/>
    </dgm:pt>
    <dgm:pt modelId="{D7E80FCB-3949-4EDE-831F-39A27C662D47}" type="pres">
      <dgm:prSet presAssocID="{B95B3AEC-FFC7-4719-BDE6-D3FC3EC1B4BD}" presName="connectorText" presStyleLbl="sibTrans2D1" presStyleIdx="1" presStyleCnt="3"/>
      <dgm:spPr/>
    </dgm:pt>
    <dgm:pt modelId="{AE55054B-1270-464E-A72D-407D2238D2BE}" type="pres">
      <dgm:prSet presAssocID="{BB7B3DDF-7C0D-4014-A0BE-702B79A102E5}" presName="node" presStyleLbl="node1" presStyleIdx="2" presStyleCnt="4">
        <dgm:presLayoutVars>
          <dgm:bulletEnabled val="1"/>
        </dgm:presLayoutVars>
      </dgm:prSet>
      <dgm:spPr/>
    </dgm:pt>
    <dgm:pt modelId="{7CDD821F-58E7-4ED8-A92A-112F593B364D}" type="pres">
      <dgm:prSet presAssocID="{E3E37CCD-6F87-47FC-8AC3-A330B7A9FA0E}" presName="sibTrans" presStyleLbl="sibTrans2D1" presStyleIdx="2" presStyleCnt="3"/>
      <dgm:spPr/>
    </dgm:pt>
    <dgm:pt modelId="{363F405D-177D-459B-BDA4-39B74A0A3BF6}" type="pres">
      <dgm:prSet presAssocID="{E3E37CCD-6F87-47FC-8AC3-A330B7A9FA0E}" presName="connectorText" presStyleLbl="sibTrans2D1" presStyleIdx="2" presStyleCnt="3"/>
      <dgm:spPr/>
    </dgm:pt>
    <dgm:pt modelId="{83C8F9B7-DDBF-47F4-A491-58DA3D2B2514}" type="pres">
      <dgm:prSet presAssocID="{9F9E01DD-022F-41FB-A23E-9F1EA318DAD3}" presName="node" presStyleLbl="node1" presStyleIdx="3" presStyleCnt="4">
        <dgm:presLayoutVars>
          <dgm:bulletEnabled val="1"/>
        </dgm:presLayoutVars>
      </dgm:prSet>
      <dgm:spPr/>
    </dgm:pt>
  </dgm:ptLst>
  <dgm:cxnLst>
    <dgm:cxn modelId="{43AAF10D-4AA8-4FD3-BFA4-4D2777762C7B}" type="presOf" srcId="{6BB835D3-8BE1-4962-AAEF-C681AF2A0459}" destId="{B102DDD4-2B0E-49E0-9C1F-D918CF7DFE1B}" srcOrd="0" destOrd="0" presId="urn:microsoft.com/office/officeart/2005/8/layout/process1"/>
    <dgm:cxn modelId="{09750D21-FF3A-4B6F-A6C2-ED683D6538EB}" srcId="{8C62DFF6-93D8-4642-9D2E-E405A190A4F7}" destId="{9F9E01DD-022F-41FB-A23E-9F1EA318DAD3}" srcOrd="3" destOrd="0" parTransId="{0F106B53-46BB-406E-8ED7-73BD5BAC639E}" sibTransId="{69AD013C-D192-4DAD-84A2-B6EBC9B25C86}"/>
    <dgm:cxn modelId="{EEFC3063-B151-44B4-9EFC-8FD5E11CEF77}" srcId="{8C62DFF6-93D8-4642-9D2E-E405A190A4F7}" destId="{BB7B3DDF-7C0D-4014-A0BE-702B79A102E5}" srcOrd="2" destOrd="0" parTransId="{75CDBFB3-A728-4634-9495-31F544FCDB08}" sibTransId="{E3E37CCD-6F87-47FC-8AC3-A330B7A9FA0E}"/>
    <dgm:cxn modelId="{C78F7F66-A27B-4687-9C30-14B63039498A}" type="presOf" srcId="{EE86C0CC-75B4-4776-AA31-0CB936605CBC}" destId="{1C1142CA-C232-4694-96EB-49E3F1398A59}" srcOrd="0" destOrd="0" presId="urn:microsoft.com/office/officeart/2005/8/layout/process1"/>
    <dgm:cxn modelId="{5E77DE4A-7DF8-453E-9D3F-08591B6AE216}" type="presOf" srcId="{9F9E01DD-022F-41FB-A23E-9F1EA318DAD3}" destId="{83C8F9B7-DDBF-47F4-A491-58DA3D2B2514}" srcOrd="0" destOrd="0" presId="urn:microsoft.com/office/officeart/2005/8/layout/process1"/>
    <dgm:cxn modelId="{60EC6A7D-016A-4B24-8659-1F257A35C5BE}" srcId="{8C62DFF6-93D8-4642-9D2E-E405A190A4F7}" destId="{6A51E5AC-B61C-419F-94B0-DA1287D4638B}" srcOrd="0" destOrd="0" parTransId="{59C9223F-4119-4929-8369-71907D86237A}" sibTransId="{EE86C0CC-75B4-4776-AA31-0CB936605CBC}"/>
    <dgm:cxn modelId="{9C34779A-F282-4B86-9D26-755590C635B4}" type="presOf" srcId="{BB7B3DDF-7C0D-4014-A0BE-702B79A102E5}" destId="{AE55054B-1270-464E-A72D-407D2238D2BE}" srcOrd="0" destOrd="0" presId="urn:microsoft.com/office/officeart/2005/8/layout/process1"/>
    <dgm:cxn modelId="{4C713C9B-9C1F-4E8B-B076-48B3DED949FD}" type="presOf" srcId="{B95B3AEC-FFC7-4719-BDE6-D3FC3EC1B4BD}" destId="{D7E80FCB-3949-4EDE-831F-39A27C662D47}" srcOrd="1" destOrd="0" presId="urn:microsoft.com/office/officeart/2005/8/layout/process1"/>
    <dgm:cxn modelId="{03E0BBB0-549A-4D71-ABAF-D9FF4D60623C}" type="presOf" srcId="{EE86C0CC-75B4-4776-AA31-0CB936605CBC}" destId="{64F6D08D-B5BE-450B-8E90-7EEC32A44B77}" srcOrd="1" destOrd="0" presId="urn:microsoft.com/office/officeart/2005/8/layout/process1"/>
    <dgm:cxn modelId="{2C1372B1-E5E9-4B73-873E-DC9370917424}" srcId="{8C62DFF6-93D8-4642-9D2E-E405A190A4F7}" destId="{6BB835D3-8BE1-4962-AAEF-C681AF2A0459}" srcOrd="1" destOrd="0" parTransId="{4C6FC008-E1A4-4FBC-991B-57F2A2598588}" sibTransId="{B95B3AEC-FFC7-4719-BDE6-D3FC3EC1B4BD}"/>
    <dgm:cxn modelId="{7DC940B9-1702-486A-95C8-0BB6B0DBC7F2}" type="presOf" srcId="{6A51E5AC-B61C-419F-94B0-DA1287D4638B}" destId="{26CC8570-937D-496D-97E5-AB237FDA1FCA}" srcOrd="0" destOrd="0" presId="urn:microsoft.com/office/officeart/2005/8/layout/process1"/>
    <dgm:cxn modelId="{960EDCCC-B276-411F-A076-9923094A0ACF}" type="presOf" srcId="{B95B3AEC-FFC7-4719-BDE6-D3FC3EC1B4BD}" destId="{B9F3D85A-DE62-4B45-ABC0-8123D0388788}" srcOrd="0" destOrd="0" presId="urn:microsoft.com/office/officeart/2005/8/layout/process1"/>
    <dgm:cxn modelId="{7799BDE2-66E6-4EDC-B257-181EFE376B47}" type="presOf" srcId="{E3E37CCD-6F87-47FC-8AC3-A330B7A9FA0E}" destId="{7CDD821F-58E7-4ED8-A92A-112F593B364D}" srcOrd="0" destOrd="0" presId="urn:microsoft.com/office/officeart/2005/8/layout/process1"/>
    <dgm:cxn modelId="{765FD5E2-A9AD-4F21-A62D-C897C446AADC}" type="presOf" srcId="{8C62DFF6-93D8-4642-9D2E-E405A190A4F7}" destId="{E5CE5846-455B-4DD8-969A-68DB923424D8}" srcOrd="0" destOrd="0" presId="urn:microsoft.com/office/officeart/2005/8/layout/process1"/>
    <dgm:cxn modelId="{45EBCBE7-DAF6-40DE-9DE0-2B7410420355}" type="presOf" srcId="{E3E37CCD-6F87-47FC-8AC3-A330B7A9FA0E}" destId="{363F405D-177D-459B-BDA4-39B74A0A3BF6}" srcOrd="1" destOrd="0" presId="urn:microsoft.com/office/officeart/2005/8/layout/process1"/>
    <dgm:cxn modelId="{AAB383B7-1EC7-4D45-8ECC-2571DAF80AF6}" type="presParOf" srcId="{E5CE5846-455B-4DD8-969A-68DB923424D8}" destId="{26CC8570-937D-496D-97E5-AB237FDA1FCA}" srcOrd="0" destOrd="0" presId="urn:microsoft.com/office/officeart/2005/8/layout/process1"/>
    <dgm:cxn modelId="{5851A2B8-619D-47D8-96BC-E84BE9680918}" type="presParOf" srcId="{E5CE5846-455B-4DD8-969A-68DB923424D8}" destId="{1C1142CA-C232-4694-96EB-49E3F1398A59}" srcOrd="1" destOrd="0" presId="urn:microsoft.com/office/officeart/2005/8/layout/process1"/>
    <dgm:cxn modelId="{0EA2E37E-6EFD-45BB-B0D3-3EAB955B3DFC}" type="presParOf" srcId="{1C1142CA-C232-4694-96EB-49E3F1398A59}" destId="{64F6D08D-B5BE-450B-8E90-7EEC32A44B77}" srcOrd="0" destOrd="0" presId="urn:microsoft.com/office/officeart/2005/8/layout/process1"/>
    <dgm:cxn modelId="{C458C2F4-407F-4AD8-B170-69B32FAC2CBE}" type="presParOf" srcId="{E5CE5846-455B-4DD8-969A-68DB923424D8}" destId="{B102DDD4-2B0E-49E0-9C1F-D918CF7DFE1B}" srcOrd="2" destOrd="0" presId="urn:microsoft.com/office/officeart/2005/8/layout/process1"/>
    <dgm:cxn modelId="{6F61B110-8405-49BD-B280-BD76D92E812B}" type="presParOf" srcId="{E5CE5846-455B-4DD8-969A-68DB923424D8}" destId="{B9F3D85A-DE62-4B45-ABC0-8123D0388788}" srcOrd="3" destOrd="0" presId="urn:microsoft.com/office/officeart/2005/8/layout/process1"/>
    <dgm:cxn modelId="{2CCB5B59-9573-45C7-AB2E-4F9D0D3B9F0B}" type="presParOf" srcId="{B9F3D85A-DE62-4B45-ABC0-8123D0388788}" destId="{D7E80FCB-3949-4EDE-831F-39A27C662D47}" srcOrd="0" destOrd="0" presId="urn:microsoft.com/office/officeart/2005/8/layout/process1"/>
    <dgm:cxn modelId="{DF5D4FD6-F600-46D5-B89F-AF79FF1CA173}" type="presParOf" srcId="{E5CE5846-455B-4DD8-969A-68DB923424D8}" destId="{AE55054B-1270-464E-A72D-407D2238D2BE}" srcOrd="4" destOrd="0" presId="urn:microsoft.com/office/officeart/2005/8/layout/process1"/>
    <dgm:cxn modelId="{4A906B02-D2A8-47EB-BAF2-0980E949F183}" type="presParOf" srcId="{E5CE5846-455B-4DD8-969A-68DB923424D8}" destId="{7CDD821F-58E7-4ED8-A92A-112F593B364D}" srcOrd="5" destOrd="0" presId="urn:microsoft.com/office/officeart/2005/8/layout/process1"/>
    <dgm:cxn modelId="{8194558D-0D6D-4219-B67D-29BF2E98F4FC}" type="presParOf" srcId="{7CDD821F-58E7-4ED8-A92A-112F593B364D}" destId="{363F405D-177D-459B-BDA4-39B74A0A3BF6}" srcOrd="0" destOrd="0" presId="urn:microsoft.com/office/officeart/2005/8/layout/process1"/>
    <dgm:cxn modelId="{7E4B6338-9E4F-4BBA-B849-BA030AA87E14}" type="presParOf" srcId="{E5CE5846-455B-4DD8-969A-68DB923424D8}" destId="{83C8F9B7-DDBF-47F4-A491-58DA3D2B2514}"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925E28D-8BF9-471C-AC7F-2C4FDFB311B6}"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US"/>
        </a:p>
      </dgm:t>
    </dgm:pt>
    <dgm:pt modelId="{4932EFC7-364A-4483-A740-1C3A116862F1}">
      <dgm:prSet phldrT="[Text]" custT="1"/>
      <dgm:spPr/>
      <dgm:t>
        <a:bodyPr/>
        <a:lstStyle/>
        <a:p>
          <a:pPr algn="l"/>
          <a:r>
            <a:rPr lang="en-US" sz="1600" b="0" dirty="0"/>
            <a:t>A security or other asset that an investor:</a:t>
          </a:r>
        </a:p>
      </dgm:t>
    </dgm:pt>
    <dgm:pt modelId="{1BA49142-927D-40AE-85EA-9BFEBBA58165}" type="parTrans" cxnId="{A8A94213-74A4-4979-9AA3-06D499D971F5}">
      <dgm:prSet/>
      <dgm:spPr/>
      <dgm:t>
        <a:bodyPr/>
        <a:lstStyle/>
        <a:p>
          <a:endParaRPr lang="en-US"/>
        </a:p>
      </dgm:t>
    </dgm:pt>
    <dgm:pt modelId="{7BC6A8AA-1B60-4882-BBA5-12DCF668359B}" type="sibTrans" cxnId="{A8A94213-74A4-4979-9AA3-06D499D971F5}">
      <dgm:prSet/>
      <dgm:spPr/>
      <dgm:t>
        <a:bodyPr/>
        <a:lstStyle/>
        <a:p>
          <a:endParaRPr lang="en-US"/>
        </a:p>
      </dgm:t>
    </dgm:pt>
    <dgm:pt modelId="{E328CC34-9BF4-4DDE-A4A1-E403EE71B8C5}">
      <dgm:prSet phldrT="[Text]" custT="1"/>
      <dgm:spPr/>
      <dgm:t>
        <a:bodyPr anchor="ctr"/>
        <a:lstStyle/>
        <a:p>
          <a:pPr algn="l"/>
          <a:r>
            <a:rPr lang="en-US" sz="1400" b="0" dirty="0"/>
            <a:t>holds primarily for the purpose of income or profit, and </a:t>
          </a:r>
        </a:p>
      </dgm:t>
    </dgm:pt>
    <dgm:pt modelId="{D969C2CA-0DD3-4C99-8600-A5B133ABFFE3}" type="parTrans" cxnId="{E0219102-20C7-4ADD-99B9-DF7EF7E39472}">
      <dgm:prSet/>
      <dgm:spPr/>
      <dgm:t>
        <a:bodyPr/>
        <a:lstStyle/>
        <a:p>
          <a:endParaRPr lang="en-US" b="0"/>
        </a:p>
      </dgm:t>
    </dgm:pt>
    <dgm:pt modelId="{D9203091-13CC-471A-BEBF-455CB5A6C31E}" type="sibTrans" cxnId="{E0219102-20C7-4ADD-99B9-DF7EF7E39472}">
      <dgm:prSet/>
      <dgm:spPr/>
      <dgm:t>
        <a:bodyPr/>
        <a:lstStyle/>
        <a:p>
          <a:endParaRPr lang="en-US"/>
        </a:p>
      </dgm:t>
    </dgm:pt>
    <dgm:pt modelId="{50F04977-CDCC-487D-AB88-FF56A08F0093}">
      <dgm:prSet phldrT="[Text]" custT="1"/>
      <dgm:spPr/>
      <dgm:t>
        <a:bodyPr anchor="ctr"/>
        <a:lstStyle/>
        <a:p>
          <a:pPr algn="l"/>
          <a:r>
            <a:rPr lang="en-US" sz="1400" b="0" dirty="0"/>
            <a:t>has a present service capacity based solely on its ability to generate cash or to be sold to generate cash. </a:t>
          </a:r>
        </a:p>
      </dgm:t>
    </dgm:pt>
    <dgm:pt modelId="{BD9ADF16-8E54-4501-9DE5-EB3039018104}" type="parTrans" cxnId="{50C1E7D0-8600-4C49-A170-BFF3D3D0BEE1}">
      <dgm:prSet/>
      <dgm:spPr/>
      <dgm:t>
        <a:bodyPr/>
        <a:lstStyle/>
        <a:p>
          <a:endParaRPr lang="en-US" b="0">
            <a:highlight>
              <a:srgbClr val="F0B323"/>
            </a:highlight>
          </a:endParaRPr>
        </a:p>
      </dgm:t>
    </dgm:pt>
    <dgm:pt modelId="{7F3D459D-9D36-4A11-9861-C817F172179C}" type="sibTrans" cxnId="{50C1E7D0-8600-4C49-A170-BFF3D3D0BEE1}">
      <dgm:prSet/>
      <dgm:spPr/>
      <dgm:t>
        <a:bodyPr/>
        <a:lstStyle/>
        <a:p>
          <a:endParaRPr lang="en-US"/>
        </a:p>
      </dgm:t>
    </dgm:pt>
    <dgm:pt modelId="{1C0D674A-0BEF-4FDF-97AB-C85299A375BE}" type="pres">
      <dgm:prSet presAssocID="{0925E28D-8BF9-471C-AC7F-2C4FDFB311B6}" presName="diagram" presStyleCnt="0">
        <dgm:presLayoutVars>
          <dgm:chPref val="1"/>
          <dgm:dir/>
          <dgm:animOne val="branch"/>
          <dgm:animLvl val="lvl"/>
          <dgm:resizeHandles/>
        </dgm:presLayoutVars>
      </dgm:prSet>
      <dgm:spPr/>
    </dgm:pt>
    <dgm:pt modelId="{5B16F365-9BAE-42D4-AD6B-9F97B6F89E6F}" type="pres">
      <dgm:prSet presAssocID="{4932EFC7-364A-4483-A740-1C3A116862F1}" presName="root" presStyleCnt="0"/>
      <dgm:spPr/>
    </dgm:pt>
    <dgm:pt modelId="{95F632A5-24C0-4D28-8417-F2F9A0535027}" type="pres">
      <dgm:prSet presAssocID="{4932EFC7-364A-4483-A740-1C3A116862F1}" presName="rootComposite" presStyleCnt="0"/>
      <dgm:spPr/>
    </dgm:pt>
    <dgm:pt modelId="{01F9C95C-6DCA-4AE2-B969-FFC58C22490E}" type="pres">
      <dgm:prSet presAssocID="{4932EFC7-364A-4483-A740-1C3A116862F1}" presName="rootText" presStyleLbl="node1" presStyleIdx="0" presStyleCnt="1" custScaleX="290496" custScaleY="53576" custLinFactNeighborX="-1579" custLinFactNeighborY="-76"/>
      <dgm:spPr/>
    </dgm:pt>
    <dgm:pt modelId="{00B8C9B2-3E52-42E4-BC1D-B675EDFA3C25}" type="pres">
      <dgm:prSet presAssocID="{4932EFC7-364A-4483-A740-1C3A116862F1}" presName="rootConnector" presStyleLbl="node1" presStyleIdx="0" presStyleCnt="1"/>
      <dgm:spPr/>
    </dgm:pt>
    <dgm:pt modelId="{049550FE-A4F3-404E-972B-81536B978A78}" type="pres">
      <dgm:prSet presAssocID="{4932EFC7-364A-4483-A740-1C3A116862F1}" presName="childShape" presStyleCnt="0"/>
      <dgm:spPr/>
    </dgm:pt>
    <dgm:pt modelId="{A736B424-3C15-4BAE-A465-65C899B94059}" type="pres">
      <dgm:prSet presAssocID="{D969C2CA-0DD3-4C99-8600-A5B133ABFFE3}" presName="Name13" presStyleLbl="parChTrans1D2" presStyleIdx="0" presStyleCnt="2"/>
      <dgm:spPr/>
    </dgm:pt>
    <dgm:pt modelId="{2BEF85BE-B79D-4324-AF34-E95BD57A4616}" type="pres">
      <dgm:prSet presAssocID="{E328CC34-9BF4-4DDE-A4A1-E403EE71B8C5}" presName="childText" presStyleLbl="bgAcc1" presStyleIdx="0" presStyleCnt="2" custScaleX="286447" custScaleY="55798">
        <dgm:presLayoutVars>
          <dgm:bulletEnabled val="1"/>
        </dgm:presLayoutVars>
      </dgm:prSet>
      <dgm:spPr/>
    </dgm:pt>
    <dgm:pt modelId="{E68A9E4C-7ACC-42AA-9766-618CA3C75DF8}" type="pres">
      <dgm:prSet presAssocID="{BD9ADF16-8E54-4501-9DE5-EB3039018104}" presName="Name13" presStyleLbl="parChTrans1D2" presStyleIdx="1" presStyleCnt="2"/>
      <dgm:spPr/>
    </dgm:pt>
    <dgm:pt modelId="{D3FA14AA-B9DA-4B4E-BCDD-2BF9A409100A}" type="pres">
      <dgm:prSet presAssocID="{50F04977-CDCC-487D-AB88-FF56A08F0093}" presName="childText" presStyleLbl="bgAcc1" presStyleIdx="1" presStyleCnt="2" custScaleX="286234" custScaleY="56344">
        <dgm:presLayoutVars>
          <dgm:bulletEnabled val="1"/>
        </dgm:presLayoutVars>
      </dgm:prSet>
      <dgm:spPr/>
    </dgm:pt>
  </dgm:ptLst>
  <dgm:cxnLst>
    <dgm:cxn modelId="{E0219102-20C7-4ADD-99B9-DF7EF7E39472}" srcId="{4932EFC7-364A-4483-A740-1C3A116862F1}" destId="{E328CC34-9BF4-4DDE-A4A1-E403EE71B8C5}" srcOrd="0" destOrd="0" parTransId="{D969C2CA-0DD3-4C99-8600-A5B133ABFFE3}" sibTransId="{D9203091-13CC-471A-BEBF-455CB5A6C31E}"/>
    <dgm:cxn modelId="{A8A94213-74A4-4979-9AA3-06D499D971F5}" srcId="{0925E28D-8BF9-471C-AC7F-2C4FDFB311B6}" destId="{4932EFC7-364A-4483-A740-1C3A116862F1}" srcOrd="0" destOrd="0" parTransId="{1BA49142-927D-40AE-85EA-9BFEBBA58165}" sibTransId="{7BC6A8AA-1B60-4882-BBA5-12DCF668359B}"/>
    <dgm:cxn modelId="{363D2A2D-F3EF-401E-8579-F38879B122D3}" type="presOf" srcId="{E328CC34-9BF4-4DDE-A4A1-E403EE71B8C5}" destId="{2BEF85BE-B79D-4324-AF34-E95BD57A4616}" srcOrd="0" destOrd="0" presId="urn:microsoft.com/office/officeart/2005/8/layout/hierarchy3"/>
    <dgm:cxn modelId="{AD09E45F-9A2F-4508-A5E5-C7A41C801D9B}" type="presOf" srcId="{4932EFC7-364A-4483-A740-1C3A116862F1}" destId="{01F9C95C-6DCA-4AE2-B969-FFC58C22490E}" srcOrd="0" destOrd="0" presId="urn:microsoft.com/office/officeart/2005/8/layout/hierarchy3"/>
    <dgm:cxn modelId="{05C8A042-04EA-4217-A63E-74E543D57E41}" type="presOf" srcId="{D969C2CA-0DD3-4C99-8600-A5B133ABFFE3}" destId="{A736B424-3C15-4BAE-A465-65C899B94059}" srcOrd="0" destOrd="0" presId="urn:microsoft.com/office/officeart/2005/8/layout/hierarchy3"/>
    <dgm:cxn modelId="{FC910A78-9FB5-4BCC-A417-E30C7FA6EBBC}" type="presOf" srcId="{50F04977-CDCC-487D-AB88-FF56A08F0093}" destId="{D3FA14AA-B9DA-4B4E-BCDD-2BF9A409100A}" srcOrd="0" destOrd="0" presId="urn:microsoft.com/office/officeart/2005/8/layout/hierarchy3"/>
    <dgm:cxn modelId="{77BCD77C-96D4-4C73-AFA0-C61CB9C0D771}" type="presOf" srcId="{BD9ADF16-8E54-4501-9DE5-EB3039018104}" destId="{E68A9E4C-7ACC-42AA-9766-618CA3C75DF8}" srcOrd="0" destOrd="0" presId="urn:microsoft.com/office/officeart/2005/8/layout/hierarchy3"/>
    <dgm:cxn modelId="{8A071CBE-D4AD-4D6D-85BE-18646B04F9FB}" type="presOf" srcId="{4932EFC7-364A-4483-A740-1C3A116862F1}" destId="{00B8C9B2-3E52-42E4-BC1D-B675EDFA3C25}" srcOrd="1" destOrd="0" presId="urn:microsoft.com/office/officeart/2005/8/layout/hierarchy3"/>
    <dgm:cxn modelId="{50C1E7D0-8600-4C49-A170-BFF3D3D0BEE1}" srcId="{4932EFC7-364A-4483-A740-1C3A116862F1}" destId="{50F04977-CDCC-487D-AB88-FF56A08F0093}" srcOrd="1" destOrd="0" parTransId="{BD9ADF16-8E54-4501-9DE5-EB3039018104}" sibTransId="{7F3D459D-9D36-4A11-9861-C817F172179C}"/>
    <dgm:cxn modelId="{804871E2-229F-45BD-B926-3F01316692EB}" type="presOf" srcId="{0925E28D-8BF9-471C-AC7F-2C4FDFB311B6}" destId="{1C0D674A-0BEF-4FDF-97AB-C85299A375BE}" srcOrd="0" destOrd="0" presId="urn:microsoft.com/office/officeart/2005/8/layout/hierarchy3"/>
    <dgm:cxn modelId="{25529D0F-0057-4942-B35D-4D821C7782E7}" type="presParOf" srcId="{1C0D674A-0BEF-4FDF-97AB-C85299A375BE}" destId="{5B16F365-9BAE-42D4-AD6B-9F97B6F89E6F}" srcOrd="0" destOrd="0" presId="urn:microsoft.com/office/officeart/2005/8/layout/hierarchy3"/>
    <dgm:cxn modelId="{9232777A-9E3C-4F69-A019-4963E7AFEFD2}" type="presParOf" srcId="{5B16F365-9BAE-42D4-AD6B-9F97B6F89E6F}" destId="{95F632A5-24C0-4D28-8417-F2F9A0535027}" srcOrd="0" destOrd="0" presId="urn:microsoft.com/office/officeart/2005/8/layout/hierarchy3"/>
    <dgm:cxn modelId="{A52876E8-3482-4CC3-B3EE-AEA19D0BA233}" type="presParOf" srcId="{95F632A5-24C0-4D28-8417-F2F9A0535027}" destId="{01F9C95C-6DCA-4AE2-B969-FFC58C22490E}" srcOrd="0" destOrd="0" presId="urn:microsoft.com/office/officeart/2005/8/layout/hierarchy3"/>
    <dgm:cxn modelId="{E5457C32-A26A-4EFE-B88C-4D34B7E8B0AD}" type="presParOf" srcId="{95F632A5-24C0-4D28-8417-F2F9A0535027}" destId="{00B8C9B2-3E52-42E4-BC1D-B675EDFA3C25}" srcOrd="1" destOrd="0" presId="urn:microsoft.com/office/officeart/2005/8/layout/hierarchy3"/>
    <dgm:cxn modelId="{16BB70E9-4C01-47DA-B646-B62B50EAAB63}" type="presParOf" srcId="{5B16F365-9BAE-42D4-AD6B-9F97B6F89E6F}" destId="{049550FE-A4F3-404E-972B-81536B978A78}" srcOrd="1" destOrd="0" presId="urn:microsoft.com/office/officeart/2005/8/layout/hierarchy3"/>
    <dgm:cxn modelId="{303DAAA1-0DB2-4F95-96F8-E69DCFDDB648}" type="presParOf" srcId="{049550FE-A4F3-404E-972B-81536B978A78}" destId="{A736B424-3C15-4BAE-A465-65C899B94059}" srcOrd="0" destOrd="0" presId="urn:microsoft.com/office/officeart/2005/8/layout/hierarchy3"/>
    <dgm:cxn modelId="{03B629D4-8A28-4F53-986B-F3C0312AFDF8}" type="presParOf" srcId="{049550FE-A4F3-404E-972B-81536B978A78}" destId="{2BEF85BE-B79D-4324-AF34-E95BD57A4616}" srcOrd="1" destOrd="0" presId="urn:microsoft.com/office/officeart/2005/8/layout/hierarchy3"/>
    <dgm:cxn modelId="{75362E0A-0D56-440F-B882-63E700E95ED1}" type="presParOf" srcId="{049550FE-A4F3-404E-972B-81536B978A78}" destId="{E68A9E4C-7ACC-42AA-9766-618CA3C75DF8}" srcOrd="2" destOrd="0" presId="urn:microsoft.com/office/officeart/2005/8/layout/hierarchy3"/>
    <dgm:cxn modelId="{89328AD3-D679-4548-8893-CB21C1B7CAA0}" type="presParOf" srcId="{049550FE-A4F3-404E-972B-81536B978A78}" destId="{D3FA14AA-B9DA-4B4E-BCDD-2BF9A409100A}"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0934C1-F447-4E63-8312-025F5823DE3D}" type="doc">
      <dgm:prSet loTypeId="urn:microsoft.com/office/officeart/2005/8/layout/chevron2" loCatId="process" qsTypeId="urn:microsoft.com/office/officeart/2005/8/quickstyle/3d3" qsCatId="3D" csTypeId="urn:microsoft.com/office/officeart/2005/8/colors/colorful4" csCatId="colorful" phldr="1"/>
      <dgm:spPr/>
      <dgm:t>
        <a:bodyPr/>
        <a:lstStyle/>
        <a:p>
          <a:endParaRPr lang="en-US"/>
        </a:p>
      </dgm:t>
    </dgm:pt>
    <dgm:pt modelId="{55E468A3-67A2-4D17-8F70-8038661C4DF2}">
      <dgm:prSet phldrT="[Text]"/>
      <dgm:spPr/>
      <dgm:t>
        <a:bodyPr/>
        <a:lstStyle/>
        <a:p>
          <a:r>
            <a:rPr lang="en-US" dirty="0"/>
            <a:t> </a:t>
          </a:r>
        </a:p>
      </dgm:t>
    </dgm:pt>
    <dgm:pt modelId="{C16CEE48-8F7A-411A-9E98-9FF9744CBAD9}" type="parTrans" cxnId="{EA27C1B1-E8E3-41E7-AF18-D4F55DE0615D}">
      <dgm:prSet/>
      <dgm:spPr/>
      <dgm:t>
        <a:bodyPr/>
        <a:lstStyle/>
        <a:p>
          <a:endParaRPr lang="en-US"/>
        </a:p>
      </dgm:t>
    </dgm:pt>
    <dgm:pt modelId="{409D944E-A046-4409-9388-58DA05725518}" type="sibTrans" cxnId="{EA27C1B1-E8E3-41E7-AF18-D4F55DE0615D}">
      <dgm:prSet/>
      <dgm:spPr/>
      <dgm:t>
        <a:bodyPr/>
        <a:lstStyle/>
        <a:p>
          <a:endParaRPr lang="en-US"/>
        </a:p>
      </dgm:t>
    </dgm:pt>
    <dgm:pt modelId="{B04119A5-972A-4C51-ABBD-CBB9579E1290}">
      <dgm:prSet phldrT="[Text]"/>
      <dgm:spPr/>
      <dgm:t>
        <a:bodyPr/>
        <a:lstStyle/>
        <a:p>
          <a:r>
            <a:rPr lang="en-US" b="0" dirty="0"/>
            <a:t>the investor has control and the investment is not trivial or clearly inconsequential to the financial statement attest client</a:t>
          </a:r>
        </a:p>
      </dgm:t>
    </dgm:pt>
    <dgm:pt modelId="{BC9E98DE-76F0-4DAB-8B94-11B9A8284965}" type="parTrans" cxnId="{D858FE2C-3F5C-4E11-8FEC-D36AB0581803}">
      <dgm:prSet/>
      <dgm:spPr/>
      <dgm:t>
        <a:bodyPr/>
        <a:lstStyle/>
        <a:p>
          <a:endParaRPr lang="en-US"/>
        </a:p>
      </dgm:t>
    </dgm:pt>
    <dgm:pt modelId="{E7736F3F-33CB-46A5-8DCF-ED1E86596593}" type="sibTrans" cxnId="{D858FE2C-3F5C-4E11-8FEC-D36AB0581803}">
      <dgm:prSet/>
      <dgm:spPr/>
      <dgm:t>
        <a:bodyPr/>
        <a:lstStyle/>
        <a:p>
          <a:endParaRPr lang="en-US"/>
        </a:p>
      </dgm:t>
    </dgm:pt>
    <dgm:pt modelId="{53F5C219-0B5C-4535-95BE-7DD1B421FBCF}">
      <dgm:prSet phldrT="[Text]"/>
      <dgm:spPr/>
      <dgm:t>
        <a:bodyPr/>
        <a:lstStyle/>
        <a:p>
          <a:r>
            <a:rPr lang="en-US" dirty="0"/>
            <a:t> </a:t>
          </a:r>
        </a:p>
      </dgm:t>
    </dgm:pt>
    <dgm:pt modelId="{CBFCC764-658A-44CE-8DCD-E6B93C481871}" type="parTrans" cxnId="{A10C046A-84F9-446E-BA8A-21DD7FF6178E}">
      <dgm:prSet/>
      <dgm:spPr/>
      <dgm:t>
        <a:bodyPr/>
        <a:lstStyle/>
        <a:p>
          <a:endParaRPr lang="en-US"/>
        </a:p>
      </dgm:t>
    </dgm:pt>
    <dgm:pt modelId="{A804CDE9-C96D-4435-AFA4-BF5E4F70D45E}" type="sibTrans" cxnId="{A10C046A-84F9-446E-BA8A-21DD7FF6178E}">
      <dgm:prSet/>
      <dgm:spPr/>
      <dgm:t>
        <a:bodyPr/>
        <a:lstStyle/>
        <a:p>
          <a:endParaRPr lang="en-US"/>
        </a:p>
      </dgm:t>
    </dgm:pt>
    <dgm:pt modelId="{A9C8F3A5-B42C-496D-AC0A-6D6F85D06623}">
      <dgm:prSet phldrT="[Text]"/>
      <dgm:spPr/>
      <dgm:t>
        <a:bodyPr/>
        <a:lstStyle/>
        <a:p>
          <a:r>
            <a:rPr lang="en-US" b="0" dirty="0"/>
            <a:t>the investor has significant influence; and</a:t>
          </a:r>
        </a:p>
      </dgm:t>
    </dgm:pt>
    <dgm:pt modelId="{22BC6485-7EEC-4B64-BC35-99D793E7C7E7}" type="parTrans" cxnId="{9AC05920-AD9F-49C3-8409-4A97FABFB6FA}">
      <dgm:prSet/>
      <dgm:spPr/>
      <dgm:t>
        <a:bodyPr/>
        <a:lstStyle/>
        <a:p>
          <a:endParaRPr lang="en-US"/>
        </a:p>
      </dgm:t>
    </dgm:pt>
    <dgm:pt modelId="{696E67CF-ED30-4003-B8D1-FDD78845794B}" type="sibTrans" cxnId="{9AC05920-AD9F-49C3-8409-4A97FABFB6FA}">
      <dgm:prSet/>
      <dgm:spPr/>
      <dgm:t>
        <a:bodyPr/>
        <a:lstStyle/>
        <a:p>
          <a:endParaRPr lang="en-US"/>
        </a:p>
      </dgm:t>
    </dgm:pt>
    <dgm:pt modelId="{957DC6B5-6AB5-41EA-A3DB-6430DECB812B}">
      <dgm:prSet phldrT="[Text]"/>
      <dgm:spPr/>
      <dgm:t>
        <a:bodyPr/>
        <a:lstStyle/>
        <a:p>
          <a:r>
            <a:rPr lang="en-US" b="0" dirty="0"/>
            <a:t>the investment is material* to the financial statement attest client</a:t>
          </a:r>
        </a:p>
      </dgm:t>
    </dgm:pt>
    <dgm:pt modelId="{CEC75CAA-1342-4A99-8624-6277C3D39269}" type="parTrans" cxnId="{C490985C-EF76-4800-A819-2CDC49040B38}">
      <dgm:prSet/>
      <dgm:spPr/>
      <dgm:t>
        <a:bodyPr/>
        <a:lstStyle/>
        <a:p>
          <a:endParaRPr lang="en-US"/>
        </a:p>
      </dgm:t>
    </dgm:pt>
    <dgm:pt modelId="{D4183000-87E4-4EDC-BF52-1D59707DEC4B}" type="sibTrans" cxnId="{C490985C-EF76-4800-A819-2CDC49040B38}">
      <dgm:prSet/>
      <dgm:spPr/>
      <dgm:t>
        <a:bodyPr/>
        <a:lstStyle/>
        <a:p>
          <a:endParaRPr lang="en-US"/>
        </a:p>
      </dgm:t>
    </dgm:pt>
    <dgm:pt modelId="{CE88E068-2BAE-4808-8DAC-7E8386C8DF5D}" type="pres">
      <dgm:prSet presAssocID="{380934C1-F447-4E63-8312-025F5823DE3D}" presName="linearFlow" presStyleCnt="0">
        <dgm:presLayoutVars>
          <dgm:dir/>
          <dgm:animLvl val="lvl"/>
          <dgm:resizeHandles val="exact"/>
        </dgm:presLayoutVars>
      </dgm:prSet>
      <dgm:spPr/>
    </dgm:pt>
    <dgm:pt modelId="{AD66F21B-D054-4715-969B-E20D51314FD4}" type="pres">
      <dgm:prSet presAssocID="{55E468A3-67A2-4D17-8F70-8038661C4DF2}" presName="composite" presStyleCnt="0"/>
      <dgm:spPr/>
    </dgm:pt>
    <dgm:pt modelId="{BFB56B9F-950F-441E-A602-3DA8DCF9A529}" type="pres">
      <dgm:prSet presAssocID="{55E468A3-67A2-4D17-8F70-8038661C4DF2}" presName="parentText" presStyleLbl="alignNode1" presStyleIdx="0" presStyleCnt="2">
        <dgm:presLayoutVars>
          <dgm:chMax val="1"/>
          <dgm:bulletEnabled val="1"/>
        </dgm:presLayoutVars>
      </dgm:prSet>
      <dgm:spPr/>
    </dgm:pt>
    <dgm:pt modelId="{275CCFF0-4679-479B-B22B-99D5B90E1716}" type="pres">
      <dgm:prSet presAssocID="{55E468A3-67A2-4D17-8F70-8038661C4DF2}" presName="descendantText" presStyleLbl="alignAcc1" presStyleIdx="0" presStyleCnt="2">
        <dgm:presLayoutVars>
          <dgm:bulletEnabled val="1"/>
        </dgm:presLayoutVars>
      </dgm:prSet>
      <dgm:spPr/>
    </dgm:pt>
    <dgm:pt modelId="{BEB7D85C-A01D-42D4-9A10-D1A938EB66AE}" type="pres">
      <dgm:prSet presAssocID="{409D944E-A046-4409-9388-58DA05725518}" presName="sp" presStyleCnt="0"/>
      <dgm:spPr/>
    </dgm:pt>
    <dgm:pt modelId="{5B37FFA6-AD9A-45BE-80BB-79698DE6D1A7}" type="pres">
      <dgm:prSet presAssocID="{53F5C219-0B5C-4535-95BE-7DD1B421FBCF}" presName="composite" presStyleCnt="0"/>
      <dgm:spPr/>
    </dgm:pt>
    <dgm:pt modelId="{FD367170-BCDC-48F6-8234-DF767D73D195}" type="pres">
      <dgm:prSet presAssocID="{53F5C219-0B5C-4535-95BE-7DD1B421FBCF}" presName="parentText" presStyleLbl="alignNode1" presStyleIdx="1" presStyleCnt="2">
        <dgm:presLayoutVars>
          <dgm:chMax val="1"/>
          <dgm:bulletEnabled val="1"/>
        </dgm:presLayoutVars>
      </dgm:prSet>
      <dgm:spPr/>
    </dgm:pt>
    <dgm:pt modelId="{2F3AA5BA-B5BC-4CBC-BAE8-6E7020A9EC85}" type="pres">
      <dgm:prSet presAssocID="{53F5C219-0B5C-4535-95BE-7DD1B421FBCF}" presName="descendantText" presStyleLbl="alignAcc1" presStyleIdx="1" presStyleCnt="2">
        <dgm:presLayoutVars>
          <dgm:bulletEnabled val="1"/>
        </dgm:presLayoutVars>
      </dgm:prSet>
      <dgm:spPr/>
    </dgm:pt>
  </dgm:ptLst>
  <dgm:cxnLst>
    <dgm:cxn modelId="{9AC05920-AD9F-49C3-8409-4A97FABFB6FA}" srcId="{53F5C219-0B5C-4535-95BE-7DD1B421FBCF}" destId="{A9C8F3A5-B42C-496D-AC0A-6D6F85D06623}" srcOrd="0" destOrd="0" parTransId="{22BC6485-7EEC-4B64-BC35-99D793E7C7E7}" sibTransId="{696E67CF-ED30-4003-B8D1-FDD78845794B}"/>
    <dgm:cxn modelId="{D858FE2C-3F5C-4E11-8FEC-D36AB0581803}" srcId="{55E468A3-67A2-4D17-8F70-8038661C4DF2}" destId="{B04119A5-972A-4C51-ABBD-CBB9579E1290}" srcOrd="0" destOrd="0" parTransId="{BC9E98DE-76F0-4DAB-8B94-11B9A8284965}" sibTransId="{E7736F3F-33CB-46A5-8DCF-ED1E86596593}"/>
    <dgm:cxn modelId="{C490985C-EF76-4800-A819-2CDC49040B38}" srcId="{53F5C219-0B5C-4535-95BE-7DD1B421FBCF}" destId="{957DC6B5-6AB5-41EA-A3DB-6430DECB812B}" srcOrd="1" destOrd="0" parTransId="{CEC75CAA-1342-4A99-8624-6277C3D39269}" sibTransId="{D4183000-87E4-4EDC-BF52-1D59707DEC4B}"/>
    <dgm:cxn modelId="{BD4B3866-2D7B-41AD-A942-B9A1AE6D6CAF}" type="presOf" srcId="{B04119A5-972A-4C51-ABBD-CBB9579E1290}" destId="{275CCFF0-4679-479B-B22B-99D5B90E1716}" srcOrd="0" destOrd="0" presId="urn:microsoft.com/office/officeart/2005/8/layout/chevron2"/>
    <dgm:cxn modelId="{A10C046A-84F9-446E-BA8A-21DD7FF6178E}" srcId="{380934C1-F447-4E63-8312-025F5823DE3D}" destId="{53F5C219-0B5C-4535-95BE-7DD1B421FBCF}" srcOrd="1" destOrd="0" parTransId="{CBFCC764-658A-44CE-8DCD-E6B93C481871}" sibTransId="{A804CDE9-C96D-4435-AFA4-BF5E4F70D45E}"/>
    <dgm:cxn modelId="{E258FF50-CD3E-4CB5-94CC-269CFA022A9C}" type="presOf" srcId="{55E468A3-67A2-4D17-8F70-8038661C4DF2}" destId="{BFB56B9F-950F-441E-A602-3DA8DCF9A529}" srcOrd="0" destOrd="0" presId="urn:microsoft.com/office/officeart/2005/8/layout/chevron2"/>
    <dgm:cxn modelId="{6A7F0D8B-D0D6-4BFD-96BD-75957A95C32F}" type="presOf" srcId="{957DC6B5-6AB5-41EA-A3DB-6430DECB812B}" destId="{2F3AA5BA-B5BC-4CBC-BAE8-6E7020A9EC85}" srcOrd="0" destOrd="1" presId="urn:microsoft.com/office/officeart/2005/8/layout/chevron2"/>
    <dgm:cxn modelId="{BE89CE97-DA68-44B4-995C-0A5F13F3239C}" type="presOf" srcId="{A9C8F3A5-B42C-496D-AC0A-6D6F85D06623}" destId="{2F3AA5BA-B5BC-4CBC-BAE8-6E7020A9EC85}" srcOrd="0" destOrd="0" presId="urn:microsoft.com/office/officeart/2005/8/layout/chevron2"/>
    <dgm:cxn modelId="{EA27C1B1-E8E3-41E7-AF18-D4F55DE0615D}" srcId="{380934C1-F447-4E63-8312-025F5823DE3D}" destId="{55E468A3-67A2-4D17-8F70-8038661C4DF2}" srcOrd="0" destOrd="0" parTransId="{C16CEE48-8F7A-411A-9E98-9FF9744CBAD9}" sibTransId="{409D944E-A046-4409-9388-58DA05725518}"/>
    <dgm:cxn modelId="{4DC357B5-61BF-4AB2-8B62-CEC65647C8AB}" type="presOf" srcId="{53F5C219-0B5C-4535-95BE-7DD1B421FBCF}" destId="{FD367170-BCDC-48F6-8234-DF767D73D195}" srcOrd="0" destOrd="0" presId="urn:microsoft.com/office/officeart/2005/8/layout/chevron2"/>
    <dgm:cxn modelId="{AB1281C9-F752-45F7-A68E-1AF5BE1C953D}" type="presOf" srcId="{380934C1-F447-4E63-8312-025F5823DE3D}" destId="{CE88E068-2BAE-4808-8DAC-7E8386C8DF5D}" srcOrd="0" destOrd="0" presId="urn:microsoft.com/office/officeart/2005/8/layout/chevron2"/>
    <dgm:cxn modelId="{40FBF4AB-9857-4E32-B4FA-7827B9C257AE}" type="presParOf" srcId="{CE88E068-2BAE-4808-8DAC-7E8386C8DF5D}" destId="{AD66F21B-D054-4715-969B-E20D51314FD4}" srcOrd="0" destOrd="0" presId="urn:microsoft.com/office/officeart/2005/8/layout/chevron2"/>
    <dgm:cxn modelId="{9D97C730-935E-476F-A9A1-E212F5C8CAA8}" type="presParOf" srcId="{AD66F21B-D054-4715-969B-E20D51314FD4}" destId="{BFB56B9F-950F-441E-A602-3DA8DCF9A529}" srcOrd="0" destOrd="0" presId="urn:microsoft.com/office/officeart/2005/8/layout/chevron2"/>
    <dgm:cxn modelId="{F7E76C6D-D7CF-4D7F-9006-7B3E0DA1E032}" type="presParOf" srcId="{AD66F21B-D054-4715-969B-E20D51314FD4}" destId="{275CCFF0-4679-479B-B22B-99D5B90E1716}" srcOrd="1" destOrd="0" presId="urn:microsoft.com/office/officeart/2005/8/layout/chevron2"/>
    <dgm:cxn modelId="{67EE036E-3458-41CA-B16C-4DDE3DD8F97F}" type="presParOf" srcId="{CE88E068-2BAE-4808-8DAC-7E8386C8DF5D}" destId="{BEB7D85C-A01D-42D4-9A10-D1A938EB66AE}" srcOrd="1" destOrd="0" presId="urn:microsoft.com/office/officeart/2005/8/layout/chevron2"/>
    <dgm:cxn modelId="{18F331BA-338D-4814-AAF8-0962A256878C}" type="presParOf" srcId="{CE88E068-2BAE-4808-8DAC-7E8386C8DF5D}" destId="{5B37FFA6-AD9A-45BE-80BB-79698DE6D1A7}" srcOrd="2" destOrd="0" presId="urn:microsoft.com/office/officeart/2005/8/layout/chevron2"/>
    <dgm:cxn modelId="{FF48CECE-872C-4520-A0E4-FABACCA195C3}" type="presParOf" srcId="{5B37FFA6-AD9A-45BE-80BB-79698DE6D1A7}" destId="{FD367170-BCDC-48F6-8234-DF767D73D195}" srcOrd="0" destOrd="0" presId="urn:microsoft.com/office/officeart/2005/8/layout/chevron2"/>
    <dgm:cxn modelId="{F2C35520-607A-42B2-837E-E21C0B0AC8C0}" type="presParOf" srcId="{5B37FFA6-AD9A-45BE-80BB-79698DE6D1A7}" destId="{2F3AA5BA-B5BC-4CBC-BAE8-6E7020A9EC8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2D71DB2-8DFC-4831-8984-63A56EF9B13B}"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47F6408D-3EBC-454B-8F82-7F21D1D20CD5}">
      <dgm:prSet phldrT="[Text]" custT="1"/>
      <dgm:spPr/>
      <dgm:t>
        <a:bodyPr/>
        <a:lstStyle/>
        <a:p>
          <a:r>
            <a:rPr lang="en-US" sz="1400" dirty="0"/>
            <a:t>Firms must expend their “best efforts” to obtain information to identify affiliates.  How are threats reduced to an acceptable level and ensure independence would not be impaired when you are unable to obtain the information? </a:t>
          </a:r>
        </a:p>
      </dgm:t>
    </dgm:pt>
    <dgm:pt modelId="{22083F1A-590C-4ECB-A3AA-50AFF4517F4D}" type="parTrans" cxnId="{B0848E57-DA38-4821-8D55-86E78CB1DD73}">
      <dgm:prSet/>
      <dgm:spPr/>
      <dgm:t>
        <a:bodyPr/>
        <a:lstStyle/>
        <a:p>
          <a:endParaRPr lang="en-US"/>
        </a:p>
      </dgm:t>
    </dgm:pt>
    <dgm:pt modelId="{AEF0162B-9AC3-4129-BA73-D9B51235D2ED}" type="sibTrans" cxnId="{B0848E57-DA38-4821-8D55-86E78CB1DD73}">
      <dgm:prSet/>
      <dgm:spPr/>
      <dgm:t>
        <a:bodyPr/>
        <a:lstStyle/>
        <a:p>
          <a:endParaRPr lang="en-US" dirty="0"/>
        </a:p>
      </dgm:t>
    </dgm:pt>
    <dgm:pt modelId="{40A35A4F-4550-45A7-8A17-551A102DE076}">
      <dgm:prSet phldrT="[Text]" custT="1"/>
      <dgm:spPr/>
      <dgm:t>
        <a:bodyPr/>
        <a:lstStyle/>
        <a:p>
          <a:r>
            <a:rPr lang="en-US" sz="1400" dirty="0"/>
            <a:t>Discuss the matter, the potential impact on independence, with those charged with governance  </a:t>
          </a:r>
        </a:p>
      </dgm:t>
    </dgm:pt>
    <dgm:pt modelId="{690AF15C-ED5E-4643-B90A-9E988C7AED68}" type="parTrans" cxnId="{7E49EF92-BFB3-43DE-864B-8B811372393E}">
      <dgm:prSet/>
      <dgm:spPr/>
      <dgm:t>
        <a:bodyPr/>
        <a:lstStyle/>
        <a:p>
          <a:endParaRPr lang="en-US"/>
        </a:p>
      </dgm:t>
    </dgm:pt>
    <dgm:pt modelId="{A7502101-A340-4DCB-8F92-0A64A259ED7A}" type="sibTrans" cxnId="{7E49EF92-BFB3-43DE-864B-8B811372393E}">
      <dgm:prSet/>
      <dgm:spPr/>
      <dgm:t>
        <a:bodyPr/>
        <a:lstStyle/>
        <a:p>
          <a:endParaRPr lang="en-US" dirty="0"/>
        </a:p>
      </dgm:t>
    </dgm:pt>
    <dgm:pt modelId="{A71DAC0C-C16B-4FB7-AEBF-4E29FFD889A8}">
      <dgm:prSet phldrT="[Text]" custT="1"/>
      <dgm:spPr/>
      <dgm:t>
        <a:bodyPr/>
        <a:lstStyle/>
        <a:p>
          <a:r>
            <a:rPr lang="en-US" sz="1400" dirty="0"/>
            <a:t>Document the results of the discussion</a:t>
          </a:r>
        </a:p>
      </dgm:t>
    </dgm:pt>
    <dgm:pt modelId="{DDD8D858-98D7-4E74-B555-21A7FD06B065}" type="parTrans" cxnId="{00112427-D25E-4DF5-A8D0-59E24A49C209}">
      <dgm:prSet/>
      <dgm:spPr/>
      <dgm:t>
        <a:bodyPr/>
        <a:lstStyle/>
        <a:p>
          <a:endParaRPr lang="en-US"/>
        </a:p>
      </dgm:t>
    </dgm:pt>
    <dgm:pt modelId="{5E5FEEBB-841F-4151-9D05-201C29A39D98}" type="sibTrans" cxnId="{00112427-D25E-4DF5-A8D0-59E24A49C209}">
      <dgm:prSet/>
      <dgm:spPr/>
      <dgm:t>
        <a:bodyPr/>
        <a:lstStyle/>
        <a:p>
          <a:endParaRPr lang="en-US" dirty="0"/>
        </a:p>
      </dgm:t>
    </dgm:pt>
    <dgm:pt modelId="{57A1B94C-0E96-436B-A0FA-F6CC610AF533}">
      <dgm:prSet phldrT="[Text]" custT="1"/>
      <dgm:spPr/>
      <dgm:t>
        <a:bodyPr/>
        <a:lstStyle/>
        <a:p>
          <a:r>
            <a:rPr lang="en-US" sz="1400" dirty="0"/>
            <a:t>Obtain written assurances from the client that they are unable to provide the information to identify affiliates</a:t>
          </a:r>
        </a:p>
      </dgm:t>
    </dgm:pt>
    <dgm:pt modelId="{0E3E4EC6-40A3-4B66-8885-CE6DE202F3E8}" type="parTrans" cxnId="{98211E8F-5FEC-4C07-8F9F-C675AA313557}">
      <dgm:prSet/>
      <dgm:spPr/>
      <dgm:t>
        <a:bodyPr/>
        <a:lstStyle/>
        <a:p>
          <a:endParaRPr lang="en-US"/>
        </a:p>
      </dgm:t>
    </dgm:pt>
    <dgm:pt modelId="{5418B640-41D9-46D0-B144-E9524D058516}" type="sibTrans" cxnId="{98211E8F-5FEC-4C07-8F9F-C675AA313557}">
      <dgm:prSet/>
      <dgm:spPr/>
      <dgm:t>
        <a:bodyPr/>
        <a:lstStyle/>
        <a:p>
          <a:endParaRPr lang="en-US"/>
        </a:p>
      </dgm:t>
    </dgm:pt>
    <dgm:pt modelId="{F9CDC4C7-08E8-46D6-A8E0-2D2CC53D997B}">
      <dgm:prSet phldrT="[Text]" custT="1"/>
      <dgm:spPr/>
      <dgm:t>
        <a:bodyPr/>
        <a:lstStyle/>
        <a:p>
          <a:r>
            <a:rPr lang="en-US" sz="1400" dirty="0"/>
            <a:t>Document the efforts to obtain the information to identify affiliates</a:t>
          </a:r>
        </a:p>
      </dgm:t>
    </dgm:pt>
    <dgm:pt modelId="{DAD44996-E5EF-46B1-87A8-515777243982}" type="parTrans" cxnId="{35AE3224-0F14-4241-81B5-CAD66283F713}">
      <dgm:prSet/>
      <dgm:spPr/>
      <dgm:t>
        <a:bodyPr/>
        <a:lstStyle/>
        <a:p>
          <a:endParaRPr lang="en-US"/>
        </a:p>
      </dgm:t>
    </dgm:pt>
    <dgm:pt modelId="{457A59AB-8679-4205-BD36-7D6F7D2D2A02}" type="sibTrans" cxnId="{35AE3224-0F14-4241-81B5-CAD66283F713}">
      <dgm:prSet/>
      <dgm:spPr/>
      <dgm:t>
        <a:bodyPr/>
        <a:lstStyle/>
        <a:p>
          <a:endParaRPr lang="en-US" dirty="0"/>
        </a:p>
      </dgm:t>
    </dgm:pt>
    <dgm:pt modelId="{4D2CC4C3-DD7B-4E74-88B6-C4A4DD9835B2}" type="pres">
      <dgm:prSet presAssocID="{52D71DB2-8DFC-4831-8984-63A56EF9B13B}" presName="outerComposite" presStyleCnt="0">
        <dgm:presLayoutVars>
          <dgm:chMax val="5"/>
          <dgm:dir/>
          <dgm:resizeHandles val="exact"/>
        </dgm:presLayoutVars>
      </dgm:prSet>
      <dgm:spPr/>
    </dgm:pt>
    <dgm:pt modelId="{6B9ED9BB-17EE-436E-BE1D-252E68EF58A9}" type="pres">
      <dgm:prSet presAssocID="{52D71DB2-8DFC-4831-8984-63A56EF9B13B}" presName="dummyMaxCanvas" presStyleCnt="0">
        <dgm:presLayoutVars/>
      </dgm:prSet>
      <dgm:spPr/>
    </dgm:pt>
    <dgm:pt modelId="{9CAB377C-61C2-48FD-8088-0A264FABB3F2}" type="pres">
      <dgm:prSet presAssocID="{52D71DB2-8DFC-4831-8984-63A56EF9B13B}" presName="FiveNodes_1" presStyleLbl="node1" presStyleIdx="0" presStyleCnt="5" custScaleX="108814" custScaleY="120523" custLinFactNeighborX="-116" custLinFactNeighborY="-25937">
        <dgm:presLayoutVars>
          <dgm:bulletEnabled val="1"/>
        </dgm:presLayoutVars>
      </dgm:prSet>
      <dgm:spPr/>
    </dgm:pt>
    <dgm:pt modelId="{093161A7-D815-43A1-A265-22B7A2056868}" type="pres">
      <dgm:prSet presAssocID="{52D71DB2-8DFC-4831-8984-63A56EF9B13B}" presName="FiveNodes_2" presStyleLbl="node1" presStyleIdx="1" presStyleCnt="5" custLinFactNeighborX="-1010" custLinFactNeighborY="2739">
        <dgm:presLayoutVars>
          <dgm:bulletEnabled val="1"/>
        </dgm:presLayoutVars>
      </dgm:prSet>
      <dgm:spPr/>
    </dgm:pt>
    <dgm:pt modelId="{B7A1A1E4-BA2C-4F8D-B30F-A13FF28963AC}" type="pres">
      <dgm:prSet presAssocID="{52D71DB2-8DFC-4831-8984-63A56EF9B13B}" presName="FiveNodes_3" presStyleLbl="node1" presStyleIdx="2" presStyleCnt="5" custLinFactNeighborX="184" custLinFactNeighborY="-519">
        <dgm:presLayoutVars>
          <dgm:bulletEnabled val="1"/>
        </dgm:presLayoutVars>
      </dgm:prSet>
      <dgm:spPr/>
    </dgm:pt>
    <dgm:pt modelId="{0F51A13B-853E-4403-9554-B1BDEF7B2D4C}" type="pres">
      <dgm:prSet presAssocID="{52D71DB2-8DFC-4831-8984-63A56EF9B13B}" presName="FiveNodes_4" presStyleLbl="node1" presStyleIdx="3" presStyleCnt="5" custLinFactNeighborX="157" custLinFactNeighborY="-2739">
        <dgm:presLayoutVars>
          <dgm:bulletEnabled val="1"/>
        </dgm:presLayoutVars>
      </dgm:prSet>
      <dgm:spPr/>
    </dgm:pt>
    <dgm:pt modelId="{42540857-F7BC-417A-9ECD-B4BFC5AB3C0B}" type="pres">
      <dgm:prSet presAssocID="{52D71DB2-8DFC-4831-8984-63A56EF9B13B}" presName="FiveNodes_5" presStyleLbl="node1" presStyleIdx="4" presStyleCnt="5">
        <dgm:presLayoutVars>
          <dgm:bulletEnabled val="1"/>
        </dgm:presLayoutVars>
      </dgm:prSet>
      <dgm:spPr/>
    </dgm:pt>
    <dgm:pt modelId="{A1987D4F-510D-424C-873A-D2F0FAFC8796}" type="pres">
      <dgm:prSet presAssocID="{52D71DB2-8DFC-4831-8984-63A56EF9B13B}" presName="FiveConn_1-2" presStyleLbl="fgAccFollowNode1" presStyleIdx="0" presStyleCnt="4">
        <dgm:presLayoutVars>
          <dgm:bulletEnabled val="1"/>
        </dgm:presLayoutVars>
      </dgm:prSet>
      <dgm:spPr/>
    </dgm:pt>
    <dgm:pt modelId="{DBF8AE1C-52E4-4A00-A7B8-0A43A2EE0AF5}" type="pres">
      <dgm:prSet presAssocID="{52D71DB2-8DFC-4831-8984-63A56EF9B13B}" presName="FiveConn_2-3" presStyleLbl="fgAccFollowNode1" presStyleIdx="1" presStyleCnt="4">
        <dgm:presLayoutVars>
          <dgm:bulletEnabled val="1"/>
        </dgm:presLayoutVars>
      </dgm:prSet>
      <dgm:spPr/>
    </dgm:pt>
    <dgm:pt modelId="{C1F8C977-DC93-45D3-AA62-75DC7F972EC3}" type="pres">
      <dgm:prSet presAssocID="{52D71DB2-8DFC-4831-8984-63A56EF9B13B}" presName="FiveConn_3-4" presStyleLbl="fgAccFollowNode1" presStyleIdx="2" presStyleCnt="4">
        <dgm:presLayoutVars>
          <dgm:bulletEnabled val="1"/>
        </dgm:presLayoutVars>
      </dgm:prSet>
      <dgm:spPr/>
    </dgm:pt>
    <dgm:pt modelId="{0A7C7019-0014-48AA-A9CB-8F9D1CA98D26}" type="pres">
      <dgm:prSet presAssocID="{52D71DB2-8DFC-4831-8984-63A56EF9B13B}" presName="FiveConn_4-5" presStyleLbl="fgAccFollowNode1" presStyleIdx="3" presStyleCnt="4">
        <dgm:presLayoutVars>
          <dgm:bulletEnabled val="1"/>
        </dgm:presLayoutVars>
      </dgm:prSet>
      <dgm:spPr/>
    </dgm:pt>
    <dgm:pt modelId="{B36BF986-8B10-4508-AEC2-7B9DF9D79468}" type="pres">
      <dgm:prSet presAssocID="{52D71DB2-8DFC-4831-8984-63A56EF9B13B}" presName="FiveNodes_1_text" presStyleLbl="node1" presStyleIdx="4" presStyleCnt="5">
        <dgm:presLayoutVars>
          <dgm:bulletEnabled val="1"/>
        </dgm:presLayoutVars>
      </dgm:prSet>
      <dgm:spPr/>
    </dgm:pt>
    <dgm:pt modelId="{95DE90D8-A17C-4FF9-B8A1-28B90333CDB4}" type="pres">
      <dgm:prSet presAssocID="{52D71DB2-8DFC-4831-8984-63A56EF9B13B}" presName="FiveNodes_2_text" presStyleLbl="node1" presStyleIdx="4" presStyleCnt="5">
        <dgm:presLayoutVars>
          <dgm:bulletEnabled val="1"/>
        </dgm:presLayoutVars>
      </dgm:prSet>
      <dgm:spPr/>
    </dgm:pt>
    <dgm:pt modelId="{A8B4C6E0-7515-4846-8149-059E94D2F7A4}" type="pres">
      <dgm:prSet presAssocID="{52D71DB2-8DFC-4831-8984-63A56EF9B13B}" presName="FiveNodes_3_text" presStyleLbl="node1" presStyleIdx="4" presStyleCnt="5">
        <dgm:presLayoutVars>
          <dgm:bulletEnabled val="1"/>
        </dgm:presLayoutVars>
      </dgm:prSet>
      <dgm:spPr/>
    </dgm:pt>
    <dgm:pt modelId="{A690D4D2-3ADC-4EDB-B252-C4398E0C4163}" type="pres">
      <dgm:prSet presAssocID="{52D71DB2-8DFC-4831-8984-63A56EF9B13B}" presName="FiveNodes_4_text" presStyleLbl="node1" presStyleIdx="4" presStyleCnt="5">
        <dgm:presLayoutVars>
          <dgm:bulletEnabled val="1"/>
        </dgm:presLayoutVars>
      </dgm:prSet>
      <dgm:spPr/>
    </dgm:pt>
    <dgm:pt modelId="{2BCFAAB2-6B4E-4D3F-BB8A-357C0EB121DF}" type="pres">
      <dgm:prSet presAssocID="{52D71DB2-8DFC-4831-8984-63A56EF9B13B}" presName="FiveNodes_5_text" presStyleLbl="node1" presStyleIdx="4" presStyleCnt="5">
        <dgm:presLayoutVars>
          <dgm:bulletEnabled val="1"/>
        </dgm:presLayoutVars>
      </dgm:prSet>
      <dgm:spPr/>
    </dgm:pt>
  </dgm:ptLst>
  <dgm:cxnLst>
    <dgm:cxn modelId="{2AE40A03-B961-4787-9ED2-CE9279B4F7F7}" type="presOf" srcId="{47F6408D-3EBC-454B-8F82-7F21D1D20CD5}" destId="{B36BF986-8B10-4508-AEC2-7B9DF9D79468}" srcOrd="1" destOrd="0" presId="urn:microsoft.com/office/officeart/2005/8/layout/vProcess5"/>
    <dgm:cxn modelId="{D52E3E0B-0D4C-4CFC-BE0B-B23CF7C594D8}" type="presOf" srcId="{A7502101-A340-4DCB-8F92-0A64A259ED7A}" destId="{C1F8C977-DC93-45D3-AA62-75DC7F972EC3}" srcOrd="0" destOrd="0" presId="urn:microsoft.com/office/officeart/2005/8/layout/vProcess5"/>
    <dgm:cxn modelId="{FDB7AF17-390A-44F0-841F-277D84317B38}" type="presOf" srcId="{47F6408D-3EBC-454B-8F82-7F21D1D20CD5}" destId="{9CAB377C-61C2-48FD-8088-0A264FABB3F2}" srcOrd="0" destOrd="0" presId="urn:microsoft.com/office/officeart/2005/8/layout/vProcess5"/>
    <dgm:cxn modelId="{41FDDB19-EDD9-466A-B4C9-6013D73C13FC}" type="presOf" srcId="{57A1B94C-0E96-436B-A0FA-F6CC610AF533}" destId="{42540857-F7BC-417A-9ECD-B4BFC5AB3C0B}" srcOrd="0" destOrd="0" presId="urn:microsoft.com/office/officeart/2005/8/layout/vProcess5"/>
    <dgm:cxn modelId="{35AE3224-0F14-4241-81B5-CAD66283F713}" srcId="{52D71DB2-8DFC-4831-8984-63A56EF9B13B}" destId="{F9CDC4C7-08E8-46D6-A8E0-2D2CC53D997B}" srcOrd="1" destOrd="0" parTransId="{DAD44996-E5EF-46B1-87A8-515777243982}" sibTransId="{457A59AB-8679-4205-BD36-7D6F7D2D2A02}"/>
    <dgm:cxn modelId="{AF493C25-EC64-4031-A9EF-479A6CB5E1BD}" type="presOf" srcId="{A71DAC0C-C16B-4FB7-AEBF-4E29FFD889A8}" destId="{A690D4D2-3ADC-4EDB-B252-C4398E0C4163}" srcOrd="1" destOrd="0" presId="urn:microsoft.com/office/officeart/2005/8/layout/vProcess5"/>
    <dgm:cxn modelId="{00112427-D25E-4DF5-A8D0-59E24A49C209}" srcId="{52D71DB2-8DFC-4831-8984-63A56EF9B13B}" destId="{A71DAC0C-C16B-4FB7-AEBF-4E29FFD889A8}" srcOrd="3" destOrd="0" parTransId="{DDD8D858-98D7-4E74-B555-21A7FD06B065}" sibTransId="{5E5FEEBB-841F-4151-9D05-201C29A39D98}"/>
    <dgm:cxn modelId="{0EFAF939-9182-4BF1-A8A5-252EE28E673D}" type="presOf" srcId="{52D71DB2-8DFC-4831-8984-63A56EF9B13B}" destId="{4D2CC4C3-DD7B-4E74-88B6-C4A4DD9835B2}" srcOrd="0" destOrd="0" presId="urn:microsoft.com/office/officeart/2005/8/layout/vProcess5"/>
    <dgm:cxn modelId="{0C4DA45E-B268-47BD-BEF8-C71D9A310497}" type="presOf" srcId="{F9CDC4C7-08E8-46D6-A8E0-2D2CC53D997B}" destId="{95DE90D8-A17C-4FF9-B8A1-28B90333CDB4}" srcOrd="1" destOrd="0" presId="urn:microsoft.com/office/officeart/2005/8/layout/vProcess5"/>
    <dgm:cxn modelId="{49838D66-CAC7-4F4D-9950-A37F34C8A5A8}" type="presOf" srcId="{AEF0162B-9AC3-4129-BA73-D9B51235D2ED}" destId="{A1987D4F-510D-424C-873A-D2F0FAFC8796}" srcOrd="0" destOrd="0" presId="urn:microsoft.com/office/officeart/2005/8/layout/vProcess5"/>
    <dgm:cxn modelId="{4421A46C-3ACC-427B-B77B-347C1C673087}" type="presOf" srcId="{457A59AB-8679-4205-BD36-7D6F7D2D2A02}" destId="{DBF8AE1C-52E4-4A00-A7B8-0A43A2EE0AF5}" srcOrd="0" destOrd="0" presId="urn:microsoft.com/office/officeart/2005/8/layout/vProcess5"/>
    <dgm:cxn modelId="{B0848E57-DA38-4821-8D55-86E78CB1DD73}" srcId="{52D71DB2-8DFC-4831-8984-63A56EF9B13B}" destId="{47F6408D-3EBC-454B-8F82-7F21D1D20CD5}" srcOrd="0" destOrd="0" parTransId="{22083F1A-590C-4ECB-A3AA-50AFF4517F4D}" sibTransId="{AEF0162B-9AC3-4129-BA73-D9B51235D2ED}"/>
    <dgm:cxn modelId="{E6A51A7D-C32E-4D7E-9152-D44ACE4E06D0}" type="presOf" srcId="{40A35A4F-4550-45A7-8A17-551A102DE076}" destId="{A8B4C6E0-7515-4846-8149-059E94D2F7A4}" srcOrd="1" destOrd="0" presId="urn:microsoft.com/office/officeart/2005/8/layout/vProcess5"/>
    <dgm:cxn modelId="{E0FBBF8C-38A7-44DE-A63C-D62F1AEAB784}" type="presOf" srcId="{57A1B94C-0E96-436B-A0FA-F6CC610AF533}" destId="{2BCFAAB2-6B4E-4D3F-BB8A-357C0EB121DF}" srcOrd="1" destOrd="0" presId="urn:microsoft.com/office/officeart/2005/8/layout/vProcess5"/>
    <dgm:cxn modelId="{98211E8F-5FEC-4C07-8F9F-C675AA313557}" srcId="{52D71DB2-8DFC-4831-8984-63A56EF9B13B}" destId="{57A1B94C-0E96-436B-A0FA-F6CC610AF533}" srcOrd="4" destOrd="0" parTransId="{0E3E4EC6-40A3-4B66-8885-CE6DE202F3E8}" sibTransId="{5418B640-41D9-46D0-B144-E9524D058516}"/>
    <dgm:cxn modelId="{7E49EF92-BFB3-43DE-864B-8B811372393E}" srcId="{52D71DB2-8DFC-4831-8984-63A56EF9B13B}" destId="{40A35A4F-4550-45A7-8A17-551A102DE076}" srcOrd="2" destOrd="0" parTransId="{690AF15C-ED5E-4643-B90A-9E988C7AED68}" sibTransId="{A7502101-A340-4DCB-8F92-0A64A259ED7A}"/>
    <dgm:cxn modelId="{B131B9B4-688E-40BC-BBBD-6CED5A977A41}" type="presOf" srcId="{A71DAC0C-C16B-4FB7-AEBF-4E29FFD889A8}" destId="{0F51A13B-853E-4403-9554-B1BDEF7B2D4C}" srcOrd="0" destOrd="0" presId="urn:microsoft.com/office/officeart/2005/8/layout/vProcess5"/>
    <dgm:cxn modelId="{3F6E0ABC-C0AE-4BA0-8306-9EBAC1A5985D}" type="presOf" srcId="{40A35A4F-4550-45A7-8A17-551A102DE076}" destId="{B7A1A1E4-BA2C-4F8D-B30F-A13FF28963AC}" srcOrd="0" destOrd="0" presId="urn:microsoft.com/office/officeart/2005/8/layout/vProcess5"/>
    <dgm:cxn modelId="{D8433CC2-413C-40DE-BB96-3EC7B6F037E9}" type="presOf" srcId="{5E5FEEBB-841F-4151-9D05-201C29A39D98}" destId="{0A7C7019-0014-48AA-A9CB-8F9D1CA98D26}" srcOrd="0" destOrd="0" presId="urn:microsoft.com/office/officeart/2005/8/layout/vProcess5"/>
    <dgm:cxn modelId="{6C018ED7-0D39-4E8A-817A-14525A3D212D}" type="presOf" srcId="{F9CDC4C7-08E8-46D6-A8E0-2D2CC53D997B}" destId="{093161A7-D815-43A1-A265-22B7A2056868}" srcOrd="0" destOrd="0" presId="urn:microsoft.com/office/officeart/2005/8/layout/vProcess5"/>
    <dgm:cxn modelId="{0CFDAFE0-E5CD-4E5A-BE43-78166972B06E}" type="presParOf" srcId="{4D2CC4C3-DD7B-4E74-88B6-C4A4DD9835B2}" destId="{6B9ED9BB-17EE-436E-BE1D-252E68EF58A9}" srcOrd="0" destOrd="0" presId="urn:microsoft.com/office/officeart/2005/8/layout/vProcess5"/>
    <dgm:cxn modelId="{81F1F54A-A9D5-489D-828A-0B9132A766AE}" type="presParOf" srcId="{4D2CC4C3-DD7B-4E74-88B6-C4A4DD9835B2}" destId="{9CAB377C-61C2-48FD-8088-0A264FABB3F2}" srcOrd="1" destOrd="0" presId="urn:microsoft.com/office/officeart/2005/8/layout/vProcess5"/>
    <dgm:cxn modelId="{956E793D-9391-48A6-B036-E561B4B9D760}" type="presParOf" srcId="{4D2CC4C3-DD7B-4E74-88B6-C4A4DD9835B2}" destId="{093161A7-D815-43A1-A265-22B7A2056868}" srcOrd="2" destOrd="0" presId="urn:microsoft.com/office/officeart/2005/8/layout/vProcess5"/>
    <dgm:cxn modelId="{9EACAD30-8B45-4FA1-85CE-93A65872B846}" type="presParOf" srcId="{4D2CC4C3-DD7B-4E74-88B6-C4A4DD9835B2}" destId="{B7A1A1E4-BA2C-4F8D-B30F-A13FF28963AC}" srcOrd="3" destOrd="0" presId="urn:microsoft.com/office/officeart/2005/8/layout/vProcess5"/>
    <dgm:cxn modelId="{BEB69B7F-7ABD-4189-B2AC-376CAF5F5CD7}" type="presParOf" srcId="{4D2CC4C3-DD7B-4E74-88B6-C4A4DD9835B2}" destId="{0F51A13B-853E-4403-9554-B1BDEF7B2D4C}" srcOrd="4" destOrd="0" presId="urn:microsoft.com/office/officeart/2005/8/layout/vProcess5"/>
    <dgm:cxn modelId="{9405A9B6-1E08-413E-8641-6E47B62026B0}" type="presParOf" srcId="{4D2CC4C3-DD7B-4E74-88B6-C4A4DD9835B2}" destId="{42540857-F7BC-417A-9ECD-B4BFC5AB3C0B}" srcOrd="5" destOrd="0" presId="urn:microsoft.com/office/officeart/2005/8/layout/vProcess5"/>
    <dgm:cxn modelId="{1528947A-CB4B-4FDB-B2FD-79F296EAC359}" type="presParOf" srcId="{4D2CC4C3-DD7B-4E74-88B6-C4A4DD9835B2}" destId="{A1987D4F-510D-424C-873A-D2F0FAFC8796}" srcOrd="6" destOrd="0" presId="urn:microsoft.com/office/officeart/2005/8/layout/vProcess5"/>
    <dgm:cxn modelId="{8B7F5935-A2A0-4D69-8E78-E4A924D995AC}" type="presParOf" srcId="{4D2CC4C3-DD7B-4E74-88B6-C4A4DD9835B2}" destId="{DBF8AE1C-52E4-4A00-A7B8-0A43A2EE0AF5}" srcOrd="7" destOrd="0" presId="urn:microsoft.com/office/officeart/2005/8/layout/vProcess5"/>
    <dgm:cxn modelId="{72356015-8014-4374-9E4F-9FA5D4CFC604}" type="presParOf" srcId="{4D2CC4C3-DD7B-4E74-88B6-C4A4DD9835B2}" destId="{C1F8C977-DC93-45D3-AA62-75DC7F972EC3}" srcOrd="8" destOrd="0" presId="urn:microsoft.com/office/officeart/2005/8/layout/vProcess5"/>
    <dgm:cxn modelId="{C3A88715-798B-496E-892F-D3DCA02488AB}" type="presParOf" srcId="{4D2CC4C3-DD7B-4E74-88B6-C4A4DD9835B2}" destId="{0A7C7019-0014-48AA-A9CB-8F9D1CA98D26}" srcOrd="9" destOrd="0" presId="urn:microsoft.com/office/officeart/2005/8/layout/vProcess5"/>
    <dgm:cxn modelId="{276EC7BC-3155-4CCF-810C-5ADE674ED9C2}" type="presParOf" srcId="{4D2CC4C3-DD7B-4E74-88B6-C4A4DD9835B2}" destId="{B36BF986-8B10-4508-AEC2-7B9DF9D79468}" srcOrd="10" destOrd="0" presId="urn:microsoft.com/office/officeart/2005/8/layout/vProcess5"/>
    <dgm:cxn modelId="{FC7779EA-02B6-4D1E-9EF6-39E046C0FAA8}" type="presParOf" srcId="{4D2CC4C3-DD7B-4E74-88B6-C4A4DD9835B2}" destId="{95DE90D8-A17C-4FF9-B8A1-28B90333CDB4}" srcOrd="11" destOrd="0" presId="urn:microsoft.com/office/officeart/2005/8/layout/vProcess5"/>
    <dgm:cxn modelId="{2AC2250B-C751-4242-8411-EDB58EE5F0AB}" type="presParOf" srcId="{4D2CC4C3-DD7B-4E74-88B6-C4A4DD9835B2}" destId="{A8B4C6E0-7515-4846-8149-059E94D2F7A4}" srcOrd="12" destOrd="0" presId="urn:microsoft.com/office/officeart/2005/8/layout/vProcess5"/>
    <dgm:cxn modelId="{D0323FE5-CBBC-4DAE-B0D5-24171FF9F68F}" type="presParOf" srcId="{4D2CC4C3-DD7B-4E74-88B6-C4A4DD9835B2}" destId="{A690D4D2-3ADC-4EDB-B252-C4398E0C4163}" srcOrd="13" destOrd="0" presId="urn:microsoft.com/office/officeart/2005/8/layout/vProcess5"/>
    <dgm:cxn modelId="{CDA851EB-71D0-436C-9D05-9E8C86D49DA2}" type="presParOf" srcId="{4D2CC4C3-DD7B-4E74-88B6-C4A4DD9835B2}" destId="{2BCFAAB2-6B4E-4D3F-BB8A-357C0EB121DF}"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17F41D-AA68-441B-810F-005FC3208E43}" type="doc">
      <dgm:prSet loTypeId="urn:microsoft.com/office/officeart/2005/8/layout/hProcess9" loCatId="process" qsTypeId="urn:microsoft.com/office/officeart/2005/8/quickstyle/simple1" qsCatId="simple" csTypeId="urn:microsoft.com/office/officeart/2005/8/colors/colorful4" csCatId="colorful" phldr="1"/>
      <dgm:spPr/>
    </dgm:pt>
    <dgm:pt modelId="{21B207F8-3242-464C-9151-339DA916ECE9}">
      <dgm:prSet phldrT="[Text]"/>
      <dgm:spPr/>
      <dgm:t>
        <a:bodyPr/>
        <a:lstStyle/>
        <a:p>
          <a:r>
            <a:rPr lang="en-US" dirty="0"/>
            <a:t>Identify and apply safeguards</a:t>
          </a:r>
        </a:p>
      </dgm:t>
    </dgm:pt>
    <dgm:pt modelId="{589AC8D2-AE7D-46E8-9861-E076CE109318}" type="parTrans" cxnId="{FE1C35C6-D84E-4B36-995B-EB7CB62AA495}">
      <dgm:prSet/>
      <dgm:spPr/>
      <dgm:t>
        <a:bodyPr/>
        <a:lstStyle/>
        <a:p>
          <a:endParaRPr lang="en-US"/>
        </a:p>
      </dgm:t>
    </dgm:pt>
    <dgm:pt modelId="{5BC79C29-157F-4C00-A3A9-7312D05C255C}" type="sibTrans" cxnId="{FE1C35C6-D84E-4B36-995B-EB7CB62AA495}">
      <dgm:prSet/>
      <dgm:spPr/>
      <dgm:t>
        <a:bodyPr/>
        <a:lstStyle/>
        <a:p>
          <a:endParaRPr lang="en-US"/>
        </a:p>
      </dgm:t>
    </dgm:pt>
    <dgm:pt modelId="{4A636F76-C607-4855-A91F-87BD8968C851}">
      <dgm:prSet phldrT="[Text]"/>
      <dgm:spPr/>
      <dgm:t>
        <a:bodyPr/>
        <a:lstStyle/>
        <a:p>
          <a:r>
            <a:rPr lang="en-US" dirty="0"/>
            <a:t>Identify and evaluate threats</a:t>
          </a:r>
        </a:p>
      </dgm:t>
    </dgm:pt>
    <dgm:pt modelId="{D46324BF-0B5E-4FE9-B609-79733729AFA9}" type="parTrans" cxnId="{CE67AC1C-8337-45B9-94D0-48CBB5E84BC3}">
      <dgm:prSet/>
      <dgm:spPr/>
      <dgm:t>
        <a:bodyPr/>
        <a:lstStyle/>
        <a:p>
          <a:endParaRPr lang="en-US"/>
        </a:p>
      </dgm:t>
    </dgm:pt>
    <dgm:pt modelId="{A2D9D24C-BD40-4E5C-AC1D-A45A4659CF54}" type="sibTrans" cxnId="{CE67AC1C-8337-45B9-94D0-48CBB5E84BC3}">
      <dgm:prSet/>
      <dgm:spPr/>
      <dgm:t>
        <a:bodyPr/>
        <a:lstStyle/>
        <a:p>
          <a:endParaRPr lang="en-US"/>
        </a:p>
      </dgm:t>
    </dgm:pt>
    <dgm:pt modelId="{5D20667E-BC47-4A73-9EDE-4976CCFD973C}" type="pres">
      <dgm:prSet presAssocID="{A017F41D-AA68-441B-810F-005FC3208E43}" presName="CompostProcess" presStyleCnt="0">
        <dgm:presLayoutVars>
          <dgm:dir/>
          <dgm:resizeHandles val="exact"/>
        </dgm:presLayoutVars>
      </dgm:prSet>
      <dgm:spPr/>
    </dgm:pt>
    <dgm:pt modelId="{E4A4E75B-1C2F-4B70-AEAB-50A2AD4DF9D8}" type="pres">
      <dgm:prSet presAssocID="{A017F41D-AA68-441B-810F-005FC3208E43}" presName="arrow" presStyleLbl="bgShp" presStyleIdx="0" presStyleCnt="1"/>
      <dgm:spPr/>
    </dgm:pt>
    <dgm:pt modelId="{F227BA9D-5D37-42DF-9BC1-84FB1EF5F834}" type="pres">
      <dgm:prSet presAssocID="{A017F41D-AA68-441B-810F-005FC3208E43}" presName="linearProcess" presStyleCnt="0"/>
      <dgm:spPr/>
    </dgm:pt>
    <dgm:pt modelId="{916AFEE9-27E0-4A9A-94C6-258A1B77E5B7}" type="pres">
      <dgm:prSet presAssocID="{4A636F76-C607-4855-A91F-87BD8968C851}" presName="textNode" presStyleLbl="node1" presStyleIdx="0" presStyleCnt="2">
        <dgm:presLayoutVars>
          <dgm:bulletEnabled val="1"/>
        </dgm:presLayoutVars>
      </dgm:prSet>
      <dgm:spPr/>
    </dgm:pt>
    <dgm:pt modelId="{1F8D6CC6-F12F-47C8-8E63-E2DDF87F44CC}" type="pres">
      <dgm:prSet presAssocID="{A2D9D24C-BD40-4E5C-AC1D-A45A4659CF54}" presName="sibTrans" presStyleCnt="0"/>
      <dgm:spPr/>
    </dgm:pt>
    <dgm:pt modelId="{A65E1C2C-EA93-4978-8DDD-AA9D81AA1B85}" type="pres">
      <dgm:prSet presAssocID="{21B207F8-3242-464C-9151-339DA916ECE9}" presName="textNode" presStyleLbl="node1" presStyleIdx="1" presStyleCnt="2">
        <dgm:presLayoutVars>
          <dgm:bulletEnabled val="1"/>
        </dgm:presLayoutVars>
      </dgm:prSet>
      <dgm:spPr/>
    </dgm:pt>
  </dgm:ptLst>
  <dgm:cxnLst>
    <dgm:cxn modelId="{CE67AC1C-8337-45B9-94D0-48CBB5E84BC3}" srcId="{A017F41D-AA68-441B-810F-005FC3208E43}" destId="{4A636F76-C607-4855-A91F-87BD8968C851}" srcOrd="0" destOrd="0" parTransId="{D46324BF-0B5E-4FE9-B609-79733729AFA9}" sibTransId="{A2D9D24C-BD40-4E5C-AC1D-A45A4659CF54}"/>
    <dgm:cxn modelId="{7E7D1C4E-0B98-4B01-8544-B9FBF2658272}" type="presOf" srcId="{21B207F8-3242-464C-9151-339DA916ECE9}" destId="{A65E1C2C-EA93-4978-8DDD-AA9D81AA1B85}" srcOrd="0" destOrd="0" presId="urn:microsoft.com/office/officeart/2005/8/layout/hProcess9"/>
    <dgm:cxn modelId="{D5AAA38E-C3C3-4856-AAE9-B386B995C3DC}" type="presOf" srcId="{4A636F76-C607-4855-A91F-87BD8968C851}" destId="{916AFEE9-27E0-4A9A-94C6-258A1B77E5B7}" srcOrd="0" destOrd="0" presId="urn:microsoft.com/office/officeart/2005/8/layout/hProcess9"/>
    <dgm:cxn modelId="{3E962395-66AB-4120-B3B5-91BC3840B0D7}" type="presOf" srcId="{A017F41D-AA68-441B-810F-005FC3208E43}" destId="{5D20667E-BC47-4A73-9EDE-4976CCFD973C}" srcOrd="0" destOrd="0" presId="urn:microsoft.com/office/officeart/2005/8/layout/hProcess9"/>
    <dgm:cxn modelId="{FE1C35C6-D84E-4B36-995B-EB7CB62AA495}" srcId="{A017F41D-AA68-441B-810F-005FC3208E43}" destId="{21B207F8-3242-464C-9151-339DA916ECE9}" srcOrd="1" destOrd="0" parTransId="{589AC8D2-AE7D-46E8-9861-E076CE109318}" sibTransId="{5BC79C29-157F-4C00-A3A9-7312D05C255C}"/>
    <dgm:cxn modelId="{128D3685-5564-4B40-9EED-E91C704A447C}" type="presParOf" srcId="{5D20667E-BC47-4A73-9EDE-4976CCFD973C}" destId="{E4A4E75B-1C2F-4B70-AEAB-50A2AD4DF9D8}" srcOrd="0" destOrd="0" presId="urn:microsoft.com/office/officeart/2005/8/layout/hProcess9"/>
    <dgm:cxn modelId="{B8C25139-5555-4A36-A344-E765491A9F99}" type="presParOf" srcId="{5D20667E-BC47-4A73-9EDE-4976CCFD973C}" destId="{F227BA9D-5D37-42DF-9BC1-84FB1EF5F834}" srcOrd="1" destOrd="0" presId="urn:microsoft.com/office/officeart/2005/8/layout/hProcess9"/>
    <dgm:cxn modelId="{904D93C7-FACE-40DF-B923-2C7142F44AE1}" type="presParOf" srcId="{F227BA9D-5D37-42DF-9BC1-84FB1EF5F834}" destId="{916AFEE9-27E0-4A9A-94C6-258A1B77E5B7}" srcOrd="0" destOrd="0" presId="urn:microsoft.com/office/officeart/2005/8/layout/hProcess9"/>
    <dgm:cxn modelId="{EC36C47F-03EC-4C43-86D0-A9FE6F2DA37B}" type="presParOf" srcId="{F227BA9D-5D37-42DF-9BC1-84FB1EF5F834}" destId="{1F8D6CC6-F12F-47C8-8E63-E2DDF87F44CC}" srcOrd="1" destOrd="0" presId="urn:microsoft.com/office/officeart/2005/8/layout/hProcess9"/>
    <dgm:cxn modelId="{A84C486F-01A2-42AE-A284-EBA95B93140D}" type="presParOf" srcId="{F227BA9D-5D37-42DF-9BC1-84FB1EF5F834}" destId="{A65E1C2C-EA93-4978-8DDD-AA9D81AA1B85}"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8E788-2E54-442E-BAFA-2FE6FC148E38}">
      <dsp:nvSpPr>
        <dsp:cNvPr id="0" name=""/>
        <dsp:cNvSpPr/>
      </dsp:nvSpPr>
      <dsp:spPr>
        <a:xfrm>
          <a:off x="112504" y="1000073"/>
          <a:ext cx="2605641" cy="1921667"/>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The “Independence Rule” and related interpretations must be applied</a:t>
          </a:r>
        </a:p>
      </dsp:txBody>
      <dsp:txXfrm>
        <a:off x="168788" y="1056357"/>
        <a:ext cx="2493073" cy="1809099"/>
      </dsp:txXfrm>
    </dsp:sp>
    <dsp:sp modelId="{9DDFD77E-94B4-4CCD-99A9-57AA6BD3A466}">
      <dsp:nvSpPr>
        <dsp:cNvPr id="0" name=""/>
        <dsp:cNvSpPr/>
      </dsp:nvSpPr>
      <dsp:spPr>
        <a:xfrm>
          <a:off x="3144950" y="987095"/>
          <a:ext cx="2605203" cy="1918216"/>
        </a:xfrm>
        <a:prstGeom prst="roundRect">
          <a:avLst>
            <a:gd name="adj" fmla="val 10000"/>
          </a:avLst>
        </a:prstGeom>
        <a:solidFill>
          <a:schemeClr val="accent5">
            <a:hueOff val="3359278"/>
            <a:satOff val="4740"/>
            <a:lumOff val="-58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Effective for years beginning after December 15, 2021</a:t>
          </a:r>
        </a:p>
      </dsp:txBody>
      <dsp:txXfrm>
        <a:off x="3201133" y="1043278"/>
        <a:ext cx="2492837" cy="1805850"/>
      </dsp:txXfrm>
    </dsp:sp>
    <dsp:sp modelId="{9E718B65-8E3E-4DC1-8554-DEBBC3F24434}">
      <dsp:nvSpPr>
        <dsp:cNvPr id="0" name=""/>
        <dsp:cNvSpPr/>
      </dsp:nvSpPr>
      <dsp:spPr>
        <a:xfrm>
          <a:off x="6114089" y="972556"/>
          <a:ext cx="2608743" cy="1918216"/>
        </a:xfrm>
        <a:prstGeom prst="roundRect">
          <a:avLst>
            <a:gd name="adj" fmla="val 10000"/>
          </a:avLst>
        </a:prstGeom>
        <a:solidFill>
          <a:schemeClr val="accent5">
            <a:hueOff val="6718555"/>
            <a:satOff val="9479"/>
            <a:lumOff val="-1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Who is an affiliate of a state and local government?</a:t>
          </a:r>
        </a:p>
      </dsp:txBody>
      <dsp:txXfrm>
        <a:off x="6170272" y="1028739"/>
        <a:ext cx="2496377" cy="180585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A9E9C-6359-4742-A0A7-B915891CB859}">
      <dsp:nvSpPr>
        <dsp:cNvPr id="0" name=""/>
        <dsp:cNvSpPr/>
      </dsp:nvSpPr>
      <dsp:spPr>
        <a:xfrm>
          <a:off x="0" y="0"/>
          <a:ext cx="5709782" cy="1112180"/>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Entity affiliate evaluator</a:t>
          </a:r>
        </a:p>
      </dsp:txBody>
      <dsp:txXfrm>
        <a:off x="1253174" y="0"/>
        <a:ext cx="4456607" cy="1112180"/>
      </dsp:txXfrm>
    </dsp:sp>
    <dsp:sp modelId="{3A683AB2-B2C1-4C57-899B-33A6B2676D9F}">
      <dsp:nvSpPr>
        <dsp:cNvPr id="0" name=""/>
        <dsp:cNvSpPr/>
      </dsp:nvSpPr>
      <dsp:spPr>
        <a:xfrm>
          <a:off x="111218" y="111218"/>
          <a:ext cx="1141956" cy="889744"/>
        </a:xfrm>
        <a:prstGeom prst="roundRect">
          <a:avLst>
            <a:gd name="adj" fmla="val 10000"/>
          </a:avLst>
        </a:prstGeom>
        <a:blipFill rotWithShape="1">
          <a:blip xmlns:r="http://schemas.openxmlformats.org/officeDocument/2006/relationships" r:embed="rId1" cstate="print">
            <a:extLst>
              <a:ext uri="{28A0092B-C50C-407E-A947-70E740481C1C}">
                <a14:useLocalDpi xmlns:a14="http://schemas.microsoft.com/office/drawing/2010/main"/>
              </a:ext>
            </a:extLst>
          </a:blip>
          <a:srcRect/>
          <a:stretch>
            <a:fillRect t="-14000" b="-14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FE918C-3DAB-4784-ADA8-F722E17CCC1F}">
      <dsp:nvSpPr>
        <dsp:cNvPr id="0" name=""/>
        <dsp:cNvSpPr/>
      </dsp:nvSpPr>
      <dsp:spPr>
        <a:xfrm>
          <a:off x="0" y="1223398"/>
          <a:ext cx="5709782" cy="899787"/>
        </a:xfrm>
        <a:prstGeom prst="roundRect">
          <a:avLst>
            <a:gd name="adj" fmla="val 10000"/>
          </a:avLst>
        </a:prstGeom>
        <a:solidFill>
          <a:schemeClr val="accent5">
            <a:hueOff val="3359278"/>
            <a:satOff val="4740"/>
            <a:lumOff val="-58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Investment affiliate evaluator</a:t>
          </a:r>
        </a:p>
      </dsp:txBody>
      <dsp:txXfrm>
        <a:off x="1253174" y="1223398"/>
        <a:ext cx="4456607" cy="899787"/>
      </dsp:txXfrm>
    </dsp:sp>
    <dsp:sp modelId="{3848E26C-5658-4732-9083-AFE0CD3973D1}">
      <dsp:nvSpPr>
        <dsp:cNvPr id="0" name=""/>
        <dsp:cNvSpPr/>
      </dsp:nvSpPr>
      <dsp:spPr>
        <a:xfrm>
          <a:off x="111218" y="1228419"/>
          <a:ext cx="1141956" cy="889744"/>
        </a:xfrm>
        <a:prstGeom prst="roundRect">
          <a:avLst>
            <a:gd name="adj" fmla="val 10000"/>
          </a:avLst>
        </a:prstGeom>
        <a:blipFill rotWithShape="1">
          <a:blip xmlns:r="http://schemas.openxmlformats.org/officeDocument/2006/relationships" r:embed="rId2"/>
          <a:srcRect/>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255348-1D1E-4DC4-9A6A-6433717DC3B3}">
      <dsp:nvSpPr>
        <dsp:cNvPr id="0" name=""/>
        <dsp:cNvSpPr/>
      </dsp:nvSpPr>
      <dsp:spPr>
        <a:xfrm>
          <a:off x="0" y="2234403"/>
          <a:ext cx="5709782" cy="1112180"/>
        </a:xfrm>
        <a:prstGeom prst="roundRect">
          <a:avLst>
            <a:gd name="adj" fmla="val 10000"/>
          </a:avLst>
        </a:prstGeom>
        <a:solidFill>
          <a:schemeClr val="accent5">
            <a:hueOff val="6718555"/>
            <a:satOff val="9479"/>
            <a:lumOff val="-1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Interactive matrix</a:t>
          </a:r>
        </a:p>
      </dsp:txBody>
      <dsp:txXfrm>
        <a:off x="1253174" y="2234403"/>
        <a:ext cx="4456607" cy="1112180"/>
      </dsp:txXfrm>
    </dsp:sp>
    <dsp:sp modelId="{2C99A237-16C0-41D3-9A93-145E943B609A}">
      <dsp:nvSpPr>
        <dsp:cNvPr id="0" name=""/>
        <dsp:cNvSpPr/>
      </dsp:nvSpPr>
      <dsp:spPr>
        <a:xfrm>
          <a:off x="111218" y="2345621"/>
          <a:ext cx="1141956" cy="889744"/>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14000" b="-14000"/>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EE2C6-AC1F-4126-A70D-8C0038AC5284}">
      <dsp:nvSpPr>
        <dsp:cNvPr id="0" name=""/>
        <dsp:cNvSpPr/>
      </dsp:nvSpPr>
      <dsp:spPr>
        <a:xfrm rot="16200000">
          <a:off x="-291965" y="292898"/>
          <a:ext cx="3011456" cy="2425658"/>
        </a:xfrm>
        <a:prstGeom prst="flowChartManualOperation">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7000" bIns="0" numCol="1" spcCol="1270" anchor="t" anchorCtr="0">
          <a:noAutofit/>
        </a:bodyPr>
        <a:lstStyle/>
        <a:p>
          <a:pPr marL="0" lvl="0" indent="0" algn="l" defTabSz="889000">
            <a:lnSpc>
              <a:spcPct val="90000"/>
            </a:lnSpc>
            <a:spcBef>
              <a:spcPct val="0"/>
            </a:spcBef>
            <a:spcAft>
              <a:spcPts val="300"/>
            </a:spcAft>
            <a:buNone/>
          </a:pPr>
          <a:r>
            <a:rPr lang="en-US" sz="2000" kern="1200" dirty="0"/>
            <a:t>More evaluation</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Certain material entities when making reference to another auditor’s report</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Material excluded entities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sz="1400" kern="1200" dirty="0"/>
            <a:t>Investments</a:t>
          </a:r>
        </a:p>
      </dsp:txBody>
      <dsp:txXfrm rot="5400000">
        <a:off x="934" y="602290"/>
        <a:ext cx="2425658" cy="1806874"/>
      </dsp:txXfrm>
    </dsp:sp>
    <dsp:sp modelId="{45AE1491-7AA7-4FE2-AE39-4FD4DF0C380B}">
      <dsp:nvSpPr>
        <dsp:cNvPr id="0" name=""/>
        <dsp:cNvSpPr/>
      </dsp:nvSpPr>
      <dsp:spPr>
        <a:xfrm rot="16200000">
          <a:off x="2315616" y="292898"/>
          <a:ext cx="3011456" cy="2425658"/>
        </a:xfrm>
        <a:prstGeom prst="flowChartManualOperation">
          <a:avLst/>
        </a:prstGeom>
        <a:solidFill>
          <a:schemeClr val="accent4">
            <a:hueOff val="5702026"/>
            <a:satOff val="4001"/>
            <a:lumOff val="-73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kern="1200" dirty="0"/>
            <a:t>Potentially more inclusive</a:t>
          </a:r>
        </a:p>
      </dsp:txBody>
      <dsp:txXfrm rot="5400000">
        <a:off x="2608515" y="602290"/>
        <a:ext cx="2425658" cy="1806874"/>
      </dsp:txXfrm>
    </dsp:sp>
    <dsp:sp modelId="{087AACF8-0377-43A1-A7F5-F849A95DFFCC}">
      <dsp:nvSpPr>
        <dsp:cNvPr id="0" name=""/>
        <dsp:cNvSpPr/>
      </dsp:nvSpPr>
      <dsp:spPr>
        <a:xfrm rot="16200000">
          <a:off x="4924131" y="292898"/>
          <a:ext cx="3011456" cy="2425658"/>
        </a:xfrm>
        <a:prstGeom prst="flowChartManualOperation">
          <a:avLst/>
        </a:prstGeom>
        <a:solidFill>
          <a:schemeClr val="accent4">
            <a:hueOff val="11404052"/>
            <a:satOff val="8003"/>
            <a:lumOff val="-1470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kern="1200" dirty="0"/>
            <a:t>Impact financial interests</a:t>
          </a:r>
        </a:p>
      </dsp:txBody>
      <dsp:txXfrm rot="5400000">
        <a:off x="5217030" y="602290"/>
        <a:ext cx="2425658" cy="1806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C5EA2-D114-464E-BE15-FB23BA93049F}">
      <dsp:nvSpPr>
        <dsp:cNvPr id="0" name=""/>
        <dsp:cNvSpPr/>
      </dsp:nvSpPr>
      <dsp:spPr>
        <a:xfrm>
          <a:off x="3392" y="553934"/>
          <a:ext cx="2509858" cy="1140544"/>
        </a:xfrm>
        <a:prstGeom prst="chevron">
          <a:avLst>
            <a:gd name="adj" fmla="val 4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0AA789-E693-4B24-8285-9F2A4BA3D019}">
      <dsp:nvSpPr>
        <dsp:cNvPr id="0" name=""/>
        <dsp:cNvSpPr/>
      </dsp:nvSpPr>
      <dsp:spPr>
        <a:xfrm>
          <a:off x="527098" y="786524"/>
          <a:ext cx="2214632" cy="1148868"/>
        </a:xfrm>
        <a:prstGeom prst="roundRect">
          <a:avLst>
            <a:gd name="adj" fmla="val 10000"/>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Need to consider the new requirements before 1/1/2022, for clients with a 12/31/2022 year-end</a:t>
          </a:r>
        </a:p>
      </dsp:txBody>
      <dsp:txXfrm>
        <a:off x="560747" y="820173"/>
        <a:ext cx="2147334" cy="1081570"/>
      </dsp:txXfrm>
    </dsp:sp>
    <dsp:sp modelId="{D0642F3C-4C4A-4394-AF6F-974C16EB1473}">
      <dsp:nvSpPr>
        <dsp:cNvPr id="0" name=""/>
        <dsp:cNvSpPr/>
      </dsp:nvSpPr>
      <dsp:spPr>
        <a:xfrm>
          <a:off x="2905382" y="553927"/>
          <a:ext cx="2523744" cy="1139512"/>
        </a:xfrm>
        <a:prstGeom prst="chevron">
          <a:avLst>
            <a:gd name="adj" fmla="val 40000"/>
          </a:avLst>
        </a:prstGeom>
        <a:solidFill>
          <a:schemeClr val="accent4">
            <a:hueOff val="609019"/>
            <a:satOff val="-10536"/>
            <a:lumOff val="-225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2AFE8-19C0-400F-A5C4-78B174290F92}">
      <dsp:nvSpPr>
        <dsp:cNvPr id="0" name=""/>
        <dsp:cNvSpPr/>
      </dsp:nvSpPr>
      <dsp:spPr>
        <a:xfrm>
          <a:off x="3509525" y="785470"/>
          <a:ext cx="2242290" cy="1149929"/>
        </a:xfrm>
        <a:prstGeom prst="roundRect">
          <a:avLst>
            <a:gd name="adj" fmla="val 10000"/>
          </a:avLst>
        </a:prstGeom>
        <a:solidFill>
          <a:schemeClr val="lt1">
            <a:alpha val="90000"/>
            <a:hueOff val="0"/>
            <a:satOff val="0"/>
            <a:lumOff val="0"/>
            <a:alphaOff val="0"/>
          </a:schemeClr>
        </a:solidFill>
        <a:ln w="55000" cap="flat" cmpd="thickThin" algn="ctr">
          <a:solidFill>
            <a:schemeClr val="accent4">
              <a:hueOff val="609019"/>
              <a:satOff val="-10536"/>
              <a:lumOff val="-2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Need to consider the new requirements before 7/1/2022, for clients with a 6/30/2023 year-end</a:t>
          </a:r>
        </a:p>
      </dsp:txBody>
      <dsp:txXfrm>
        <a:off x="3543205" y="819150"/>
        <a:ext cx="2174930" cy="1082569"/>
      </dsp:txXfrm>
    </dsp:sp>
    <dsp:sp modelId="{A72AA4E1-B5E6-43AE-9C05-D89E8DC62EE8}">
      <dsp:nvSpPr>
        <dsp:cNvPr id="0" name=""/>
        <dsp:cNvSpPr/>
      </dsp:nvSpPr>
      <dsp:spPr>
        <a:xfrm>
          <a:off x="5828143" y="549531"/>
          <a:ext cx="2535275" cy="1144692"/>
        </a:xfrm>
        <a:prstGeom prst="chevron">
          <a:avLst>
            <a:gd name="adj" fmla="val 40000"/>
          </a:avLst>
        </a:prstGeom>
        <a:solidFill>
          <a:schemeClr val="accent4">
            <a:hueOff val="1218038"/>
            <a:satOff val="-21072"/>
            <a:lumOff val="-4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9CC55-FDAE-4FEC-B715-A06A01CFFCC9}">
      <dsp:nvSpPr>
        <dsp:cNvPr id="0" name=""/>
        <dsp:cNvSpPr/>
      </dsp:nvSpPr>
      <dsp:spPr>
        <a:xfrm>
          <a:off x="6425829" y="777461"/>
          <a:ext cx="2266736" cy="1162335"/>
        </a:xfrm>
        <a:prstGeom prst="roundRect">
          <a:avLst>
            <a:gd name="adj" fmla="val 10000"/>
          </a:avLst>
        </a:prstGeom>
        <a:solidFill>
          <a:schemeClr val="lt1">
            <a:alpha val="90000"/>
            <a:hueOff val="0"/>
            <a:satOff val="0"/>
            <a:lumOff val="0"/>
            <a:alphaOff val="0"/>
          </a:schemeClr>
        </a:solidFill>
        <a:ln w="55000" cap="flat" cmpd="thickThin" algn="ctr">
          <a:solidFill>
            <a:schemeClr val="accent4">
              <a:hueOff val="1218038"/>
              <a:satOff val="-21072"/>
              <a:lumOff val="-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b="1" kern="1200" dirty="0"/>
            <a:t>Need to consider the new requirements before 10/1/2022, for clients with a 9/30/23 year-end</a:t>
          </a:r>
        </a:p>
      </dsp:txBody>
      <dsp:txXfrm>
        <a:off x="6459873" y="811505"/>
        <a:ext cx="2198648" cy="1094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4F4B0-900B-454B-A53E-8C1B38722298}">
      <dsp:nvSpPr>
        <dsp:cNvPr id="0" name=""/>
        <dsp:cNvSpPr/>
      </dsp:nvSpPr>
      <dsp:spPr>
        <a:xfrm>
          <a:off x="0" y="892074"/>
          <a:ext cx="1764506" cy="112046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8F939A-A7DC-438C-85A0-44CA193FFA9A}">
      <dsp:nvSpPr>
        <dsp:cNvPr id="0" name=""/>
        <dsp:cNvSpPr/>
      </dsp:nvSpPr>
      <dsp:spPr>
        <a:xfrm>
          <a:off x="196056" y="1078327"/>
          <a:ext cx="1764506" cy="112046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Applicable financial reporting framework doesn’t require inclusion</a:t>
          </a:r>
        </a:p>
      </dsp:txBody>
      <dsp:txXfrm>
        <a:off x="228873" y="1111144"/>
        <a:ext cx="1698872" cy="1054827"/>
      </dsp:txXfrm>
    </dsp:sp>
    <dsp:sp modelId="{ED0B8472-6F0C-4EE1-A09A-02D2E64E8192}">
      <dsp:nvSpPr>
        <dsp:cNvPr id="0" name=""/>
        <dsp:cNvSpPr/>
      </dsp:nvSpPr>
      <dsp:spPr>
        <a:xfrm>
          <a:off x="2156618" y="892074"/>
          <a:ext cx="1764506" cy="112046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5BD46C-7E4E-4A54-9830-8EB8CCCA803F}">
      <dsp:nvSpPr>
        <dsp:cNvPr id="0" name=""/>
        <dsp:cNvSpPr/>
      </dsp:nvSpPr>
      <dsp:spPr>
        <a:xfrm>
          <a:off x="2352674" y="1078327"/>
          <a:ext cx="1764506" cy="112046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Upstream entities</a:t>
          </a:r>
        </a:p>
      </dsp:txBody>
      <dsp:txXfrm>
        <a:off x="2385491" y="1111144"/>
        <a:ext cx="1698872" cy="1054827"/>
      </dsp:txXfrm>
    </dsp:sp>
    <dsp:sp modelId="{1B4B82BA-4493-48F7-A6CF-E85CE3AFA80D}">
      <dsp:nvSpPr>
        <dsp:cNvPr id="0" name=""/>
        <dsp:cNvSpPr/>
      </dsp:nvSpPr>
      <dsp:spPr>
        <a:xfrm>
          <a:off x="4313237" y="892074"/>
          <a:ext cx="1764506" cy="1120461"/>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DB9B5C-4FA2-4130-A51A-67AC1333B6D2}">
      <dsp:nvSpPr>
        <dsp:cNvPr id="0" name=""/>
        <dsp:cNvSpPr/>
      </dsp:nvSpPr>
      <dsp:spPr>
        <a:xfrm>
          <a:off x="4509293" y="1078327"/>
          <a:ext cx="1764506" cy="1120461"/>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Not all investments</a:t>
          </a:r>
        </a:p>
      </dsp:txBody>
      <dsp:txXfrm>
        <a:off x="4542110" y="1111144"/>
        <a:ext cx="1698872" cy="10548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D640F-A8DC-473F-92CA-6300FF63C962}">
      <dsp:nvSpPr>
        <dsp:cNvPr id="0" name=""/>
        <dsp:cNvSpPr/>
      </dsp:nvSpPr>
      <dsp:spPr>
        <a:xfrm>
          <a:off x="582929" y="0"/>
          <a:ext cx="6606540" cy="3349625"/>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6B8600-A212-478E-B308-B222F90FEED1}">
      <dsp:nvSpPr>
        <dsp:cNvPr id="0" name=""/>
        <dsp:cNvSpPr/>
      </dsp:nvSpPr>
      <dsp:spPr>
        <a:xfrm>
          <a:off x="0" y="1004887"/>
          <a:ext cx="2331720" cy="1339850"/>
        </a:xfrm>
        <a:prstGeom prst="roundRect">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Professional judgement</a:t>
          </a:r>
        </a:p>
      </dsp:txBody>
      <dsp:txXfrm>
        <a:off x="65406" y="1070293"/>
        <a:ext cx="2200908" cy="1209038"/>
      </dsp:txXfrm>
    </dsp:sp>
    <dsp:sp modelId="{38AED741-3F9D-48AC-8B23-848656233AA9}">
      <dsp:nvSpPr>
        <dsp:cNvPr id="0" name=""/>
        <dsp:cNvSpPr/>
      </dsp:nvSpPr>
      <dsp:spPr>
        <a:xfrm>
          <a:off x="2720339" y="1004887"/>
          <a:ext cx="2331720" cy="1339850"/>
        </a:xfrm>
        <a:prstGeom prst="roundRect">
          <a:avLst/>
        </a:prstGeom>
        <a:solidFill>
          <a:schemeClr val="accent5">
            <a:hueOff val="3359278"/>
            <a:satOff val="4740"/>
            <a:lumOff val="-58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Applied at the reporting entity level</a:t>
          </a:r>
        </a:p>
      </dsp:txBody>
      <dsp:txXfrm>
        <a:off x="2785745" y="1070293"/>
        <a:ext cx="2200908" cy="1209038"/>
      </dsp:txXfrm>
    </dsp:sp>
    <dsp:sp modelId="{80524DEC-B25B-4350-A959-D8CD4FB5640F}">
      <dsp:nvSpPr>
        <dsp:cNvPr id="0" name=""/>
        <dsp:cNvSpPr/>
      </dsp:nvSpPr>
      <dsp:spPr>
        <a:xfrm>
          <a:off x="5440680" y="1004887"/>
          <a:ext cx="2331720" cy="1339850"/>
        </a:xfrm>
        <a:prstGeom prst="roundRect">
          <a:avLst/>
        </a:prstGeom>
        <a:solidFill>
          <a:schemeClr val="accent5">
            <a:hueOff val="6718555"/>
            <a:satOff val="9479"/>
            <a:lumOff val="-1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Consider qualitative and quantitative factors</a:t>
          </a:r>
        </a:p>
      </dsp:txBody>
      <dsp:txXfrm>
        <a:off x="5506086" y="1070293"/>
        <a:ext cx="2200908" cy="12090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C8570-937D-496D-97E5-AB237FDA1FCA}">
      <dsp:nvSpPr>
        <dsp:cNvPr id="0" name=""/>
        <dsp:cNvSpPr/>
      </dsp:nvSpPr>
      <dsp:spPr>
        <a:xfrm>
          <a:off x="3760" y="721096"/>
          <a:ext cx="1644103" cy="1901155"/>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Take a substance over form approach to evaluating the factors</a:t>
          </a:r>
        </a:p>
      </dsp:txBody>
      <dsp:txXfrm>
        <a:off x="51914" y="769250"/>
        <a:ext cx="1547795" cy="1804847"/>
      </dsp:txXfrm>
    </dsp:sp>
    <dsp:sp modelId="{1C1142CA-C232-4694-96EB-49E3F1398A59}">
      <dsp:nvSpPr>
        <dsp:cNvPr id="0" name=""/>
        <dsp:cNvSpPr/>
      </dsp:nvSpPr>
      <dsp:spPr>
        <a:xfrm>
          <a:off x="1812274" y="1467805"/>
          <a:ext cx="348549" cy="40773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812274" y="1549352"/>
        <a:ext cx="243984" cy="244643"/>
      </dsp:txXfrm>
    </dsp:sp>
    <dsp:sp modelId="{B102DDD4-2B0E-49E0-9C1F-D918CF7DFE1B}">
      <dsp:nvSpPr>
        <dsp:cNvPr id="0" name=""/>
        <dsp:cNvSpPr/>
      </dsp:nvSpPr>
      <dsp:spPr>
        <a:xfrm>
          <a:off x="2305505" y="721096"/>
          <a:ext cx="1644103" cy="1901155"/>
        </a:xfrm>
        <a:prstGeom prst="roundRect">
          <a:avLst>
            <a:gd name="adj" fmla="val 10000"/>
          </a:avLst>
        </a:prstGeom>
        <a:solidFill>
          <a:schemeClr val="accent5">
            <a:hueOff val="2239519"/>
            <a:satOff val="3160"/>
            <a:lumOff val="-39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Requires professional judgement</a:t>
          </a:r>
        </a:p>
      </dsp:txBody>
      <dsp:txXfrm>
        <a:off x="2353659" y="769250"/>
        <a:ext cx="1547795" cy="1804847"/>
      </dsp:txXfrm>
    </dsp:sp>
    <dsp:sp modelId="{B9F3D85A-DE62-4B45-ABC0-8123D0388788}">
      <dsp:nvSpPr>
        <dsp:cNvPr id="0" name=""/>
        <dsp:cNvSpPr/>
      </dsp:nvSpPr>
      <dsp:spPr>
        <a:xfrm>
          <a:off x="4114019" y="1467805"/>
          <a:ext cx="348549" cy="407737"/>
        </a:xfrm>
        <a:prstGeom prst="rightArrow">
          <a:avLst>
            <a:gd name="adj1" fmla="val 60000"/>
            <a:gd name="adj2" fmla="val 50000"/>
          </a:avLst>
        </a:prstGeom>
        <a:solidFill>
          <a:schemeClr val="accent5">
            <a:hueOff val="3359278"/>
            <a:satOff val="4740"/>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114019" y="1549352"/>
        <a:ext cx="243984" cy="244643"/>
      </dsp:txXfrm>
    </dsp:sp>
    <dsp:sp modelId="{AE55054B-1270-464E-A72D-407D2238D2BE}">
      <dsp:nvSpPr>
        <dsp:cNvPr id="0" name=""/>
        <dsp:cNvSpPr/>
      </dsp:nvSpPr>
      <dsp:spPr>
        <a:xfrm>
          <a:off x="4607250" y="721096"/>
          <a:ext cx="1644103" cy="1901155"/>
        </a:xfrm>
        <a:prstGeom prst="roundRect">
          <a:avLst>
            <a:gd name="adj" fmla="val 10000"/>
          </a:avLst>
        </a:prstGeom>
        <a:solidFill>
          <a:schemeClr val="accent5">
            <a:hueOff val="4479037"/>
            <a:satOff val="6319"/>
            <a:lumOff val="-784"/>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Some factors may indicate influence, others may indicate little to no influence</a:t>
          </a:r>
        </a:p>
      </dsp:txBody>
      <dsp:txXfrm>
        <a:off x="4655404" y="769250"/>
        <a:ext cx="1547795" cy="1804847"/>
      </dsp:txXfrm>
    </dsp:sp>
    <dsp:sp modelId="{7CDD821F-58E7-4ED8-A92A-112F593B364D}">
      <dsp:nvSpPr>
        <dsp:cNvPr id="0" name=""/>
        <dsp:cNvSpPr/>
      </dsp:nvSpPr>
      <dsp:spPr>
        <a:xfrm>
          <a:off x="6415764" y="1467805"/>
          <a:ext cx="348549" cy="407737"/>
        </a:xfrm>
        <a:prstGeom prst="rightArrow">
          <a:avLst>
            <a:gd name="adj1" fmla="val 60000"/>
            <a:gd name="adj2" fmla="val 50000"/>
          </a:avLst>
        </a:prstGeom>
        <a:solidFill>
          <a:schemeClr val="accent5">
            <a:hueOff val="6718555"/>
            <a:satOff val="9479"/>
            <a:lumOff val="-11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6415764" y="1549352"/>
        <a:ext cx="243984" cy="244643"/>
      </dsp:txXfrm>
    </dsp:sp>
    <dsp:sp modelId="{83C8F9B7-DDBF-47F4-A491-58DA3D2B2514}">
      <dsp:nvSpPr>
        <dsp:cNvPr id="0" name=""/>
        <dsp:cNvSpPr/>
      </dsp:nvSpPr>
      <dsp:spPr>
        <a:xfrm>
          <a:off x="6908995" y="721096"/>
          <a:ext cx="1644103" cy="1901155"/>
        </a:xfrm>
        <a:prstGeom prst="roundRect">
          <a:avLst>
            <a:gd name="adj" fmla="val 10000"/>
          </a:avLst>
        </a:prstGeom>
        <a:solidFill>
          <a:schemeClr val="accent5">
            <a:hueOff val="6718555"/>
            <a:satOff val="9479"/>
            <a:lumOff val="-1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Some factors may be weighted differently</a:t>
          </a:r>
        </a:p>
      </dsp:txBody>
      <dsp:txXfrm>
        <a:off x="6957149" y="769250"/>
        <a:ext cx="1547795" cy="18048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9C95C-6DCA-4AE2-B969-FFC58C22490E}">
      <dsp:nvSpPr>
        <dsp:cNvPr id="0" name=""/>
        <dsp:cNvSpPr/>
      </dsp:nvSpPr>
      <dsp:spPr>
        <a:xfrm>
          <a:off x="0" y="662407"/>
          <a:ext cx="6129300" cy="565211"/>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b="0" kern="1200" dirty="0"/>
            <a:t>A security or other asset that an investor:</a:t>
          </a:r>
        </a:p>
      </dsp:txBody>
      <dsp:txXfrm>
        <a:off x="16554" y="678961"/>
        <a:ext cx="6096192" cy="532103"/>
      </dsp:txXfrm>
    </dsp:sp>
    <dsp:sp modelId="{A736B424-3C15-4BAE-A465-65C899B94059}">
      <dsp:nvSpPr>
        <dsp:cNvPr id="0" name=""/>
        <dsp:cNvSpPr/>
      </dsp:nvSpPr>
      <dsp:spPr>
        <a:xfrm>
          <a:off x="612930" y="1227619"/>
          <a:ext cx="612934" cy="558871"/>
        </a:xfrm>
        <a:custGeom>
          <a:avLst/>
          <a:gdLst/>
          <a:ahLst/>
          <a:cxnLst/>
          <a:rect l="0" t="0" r="0" b="0"/>
          <a:pathLst>
            <a:path>
              <a:moveTo>
                <a:pt x="0" y="0"/>
              </a:moveTo>
              <a:lnTo>
                <a:pt x="0" y="558871"/>
              </a:lnTo>
              <a:lnTo>
                <a:pt x="612934" y="558871"/>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F85BE-B79D-4324-AF34-E95BD57A4616}">
      <dsp:nvSpPr>
        <dsp:cNvPr id="0" name=""/>
        <dsp:cNvSpPr/>
      </dsp:nvSpPr>
      <dsp:spPr>
        <a:xfrm>
          <a:off x="1225864" y="1492163"/>
          <a:ext cx="4835095" cy="588653"/>
        </a:xfrm>
        <a:prstGeom prst="roundRect">
          <a:avLst>
            <a:gd name="adj" fmla="val 10000"/>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0" kern="1200" dirty="0"/>
            <a:t>holds primarily for the purpose of income or profit, and </a:t>
          </a:r>
        </a:p>
      </dsp:txBody>
      <dsp:txXfrm>
        <a:off x="1243105" y="1509404"/>
        <a:ext cx="4800613" cy="554171"/>
      </dsp:txXfrm>
    </dsp:sp>
    <dsp:sp modelId="{E68A9E4C-7ACC-42AA-9766-618CA3C75DF8}">
      <dsp:nvSpPr>
        <dsp:cNvPr id="0" name=""/>
        <dsp:cNvSpPr/>
      </dsp:nvSpPr>
      <dsp:spPr>
        <a:xfrm>
          <a:off x="612930" y="1227619"/>
          <a:ext cx="612934" cy="1414147"/>
        </a:xfrm>
        <a:custGeom>
          <a:avLst/>
          <a:gdLst/>
          <a:ahLst/>
          <a:cxnLst/>
          <a:rect l="0" t="0" r="0" b="0"/>
          <a:pathLst>
            <a:path>
              <a:moveTo>
                <a:pt x="0" y="0"/>
              </a:moveTo>
              <a:lnTo>
                <a:pt x="0" y="1414147"/>
              </a:lnTo>
              <a:lnTo>
                <a:pt x="612934" y="1414147"/>
              </a:lnTo>
            </a:path>
          </a:pathLst>
        </a:custGeom>
        <a:noFill/>
        <a:ln w="55000" cap="flat" cmpd="thickThin"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FA14AA-B9DA-4B4E-BCDD-2BF9A409100A}">
      <dsp:nvSpPr>
        <dsp:cNvPr id="0" name=""/>
        <dsp:cNvSpPr/>
      </dsp:nvSpPr>
      <dsp:spPr>
        <a:xfrm>
          <a:off x="1225864" y="2344559"/>
          <a:ext cx="4831499" cy="594413"/>
        </a:xfrm>
        <a:prstGeom prst="roundRect">
          <a:avLst>
            <a:gd name="adj" fmla="val 10000"/>
          </a:avLst>
        </a:prstGeom>
        <a:solidFill>
          <a:schemeClr val="lt1">
            <a:alpha val="90000"/>
            <a:hueOff val="0"/>
            <a:satOff val="0"/>
            <a:lumOff val="0"/>
            <a:alphaOff val="0"/>
          </a:schemeClr>
        </a:solidFill>
        <a:ln w="55000" cap="flat" cmpd="thickThin" algn="ctr">
          <a:solidFill>
            <a:schemeClr val="accent4">
              <a:hueOff val="1218038"/>
              <a:satOff val="-21072"/>
              <a:lumOff val="-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a:lnSpc>
              <a:spcPct val="90000"/>
            </a:lnSpc>
            <a:spcBef>
              <a:spcPct val="0"/>
            </a:spcBef>
            <a:spcAft>
              <a:spcPct val="35000"/>
            </a:spcAft>
            <a:buNone/>
          </a:pPr>
          <a:r>
            <a:rPr lang="en-US" sz="1400" b="0" kern="1200" dirty="0"/>
            <a:t>has a present service capacity based solely on its ability to generate cash or to be sold to generate cash. </a:t>
          </a:r>
        </a:p>
      </dsp:txBody>
      <dsp:txXfrm>
        <a:off x="1243274" y="2361969"/>
        <a:ext cx="4796679" cy="559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56B9F-950F-441E-A602-3DA8DCF9A529}">
      <dsp:nvSpPr>
        <dsp:cNvPr id="0" name=""/>
        <dsp:cNvSpPr/>
      </dsp:nvSpPr>
      <dsp:spPr>
        <a:xfrm rot="5400000">
          <a:off x="-256477" y="258928"/>
          <a:ext cx="1709846" cy="1196892"/>
        </a:xfrm>
        <a:prstGeom prst="chevron">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 </a:t>
          </a:r>
        </a:p>
      </dsp:txBody>
      <dsp:txXfrm rot="-5400000">
        <a:off x="0" y="600897"/>
        <a:ext cx="1196892" cy="512954"/>
      </dsp:txXfrm>
    </dsp:sp>
    <dsp:sp modelId="{275CCFF0-4679-479B-B22B-99D5B90E1716}">
      <dsp:nvSpPr>
        <dsp:cNvPr id="0" name=""/>
        <dsp:cNvSpPr/>
      </dsp:nvSpPr>
      <dsp:spPr>
        <a:xfrm rot="5400000">
          <a:off x="3146423" y="-1947079"/>
          <a:ext cx="1111400" cy="501046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t>the investor has control and the investment is not trivial or clearly inconsequential to the financial statement attest client</a:t>
          </a:r>
        </a:p>
      </dsp:txBody>
      <dsp:txXfrm rot="-5400000">
        <a:off x="1196892" y="56706"/>
        <a:ext cx="4956208" cy="1002892"/>
      </dsp:txXfrm>
    </dsp:sp>
    <dsp:sp modelId="{FD367170-BCDC-48F6-8234-DF767D73D195}">
      <dsp:nvSpPr>
        <dsp:cNvPr id="0" name=""/>
        <dsp:cNvSpPr/>
      </dsp:nvSpPr>
      <dsp:spPr>
        <a:xfrm rot="5400000">
          <a:off x="-256477" y="1676348"/>
          <a:ext cx="1709846" cy="1196892"/>
        </a:xfrm>
        <a:prstGeom prst="chevron">
          <a:avLst/>
        </a:prstGeom>
        <a:solidFill>
          <a:schemeClr val="accent4">
            <a:hueOff val="1218038"/>
            <a:satOff val="-21072"/>
            <a:lumOff val="-4510"/>
            <a:alphaOff val="0"/>
          </a:schemeClr>
        </a:solidFill>
        <a:ln>
          <a:noFill/>
        </a:ln>
        <a:effectLst>
          <a:outerShdw blurRad="50800" dist="381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 </a:t>
          </a:r>
        </a:p>
      </dsp:txBody>
      <dsp:txXfrm rot="-5400000">
        <a:off x="0" y="2018317"/>
        <a:ext cx="1196892" cy="512954"/>
      </dsp:txXfrm>
    </dsp:sp>
    <dsp:sp modelId="{2F3AA5BA-B5BC-4CBC-BAE8-6E7020A9EC85}">
      <dsp:nvSpPr>
        <dsp:cNvPr id="0" name=""/>
        <dsp:cNvSpPr/>
      </dsp:nvSpPr>
      <dsp:spPr>
        <a:xfrm rot="5400000">
          <a:off x="3146423" y="-529659"/>
          <a:ext cx="1111400" cy="5010462"/>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a:t>the investor has significant influence; and</a:t>
          </a:r>
        </a:p>
        <a:p>
          <a:pPr marL="228600" lvl="1" indent="-228600" algn="l" defTabSz="889000">
            <a:lnSpc>
              <a:spcPct val="90000"/>
            </a:lnSpc>
            <a:spcBef>
              <a:spcPct val="0"/>
            </a:spcBef>
            <a:spcAft>
              <a:spcPct val="15000"/>
            </a:spcAft>
            <a:buChar char="•"/>
          </a:pPr>
          <a:r>
            <a:rPr lang="en-US" sz="2000" b="0" kern="1200" dirty="0"/>
            <a:t>the investment is material* to the financial statement attest client</a:t>
          </a:r>
        </a:p>
      </dsp:txBody>
      <dsp:txXfrm rot="-5400000">
        <a:off x="1196892" y="1474126"/>
        <a:ext cx="4956208" cy="10028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B377C-61C2-48FD-8088-0A264FABB3F2}">
      <dsp:nvSpPr>
        <dsp:cNvPr id="0" name=""/>
        <dsp:cNvSpPr/>
      </dsp:nvSpPr>
      <dsp:spPr>
        <a:xfrm>
          <a:off x="-138390" y="-34128"/>
          <a:ext cx="6834034" cy="801690"/>
        </a:xfrm>
        <a:prstGeom prst="roundRect">
          <a:avLst>
            <a:gd name="adj" fmla="val 10000"/>
          </a:avLst>
        </a:prstGeom>
        <a:solidFill>
          <a:schemeClr val="accent5">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Firms must expend their “best efforts” to obtain information to identify affiliates.  How are threats reduced to an acceptable level and ensure independence would not be impaired when you are unable to obtain the information? </a:t>
          </a:r>
        </a:p>
      </dsp:txBody>
      <dsp:txXfrm>
        <a:off x="-114909" y="-10647"/>
        <a:ext cx="5963744" cy="754728"/>
      </dsp:txXfrm>
    </dsp:sp>
    <dsp:sp modelId="{093161A7-D815-43A1-A265-22B7A2056868}">
      <dsp:nvSpPr>
        <dsp:cNvPr id="0" name=""/>
        <dsp:cNvSpPr/>
      </dsp:nvSpPr>
      <dsp:spPr>
        <a:xfrm>
          <a:off x="543953" y="809909"/>
          <a:ext cx="6280473" cy="665175"/>
        </a:xfrm>
        <a:prstGeom prst="roundRect">
          <a:avLst>
            <a:gd name="adj" fmla="val 10000"/>
          </a:avLst>
        </a:prstGeom>
        <a:solidFill>
          <a:schemeClr val="accent5">
            <a:hueOff val="1679639"/>
            <a:satOff val="2370"/>
            <a:lumOff val="-294"/>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Document the efforts to obtain the information to identify affiliates</a:t>
          </a:r>
        </a:p>
      </dsp:txBody>
      <dsp:txXfrm>
        <a:off x="563435" y="829391"/>
        <a:ext cx="5340148" cy="626211"/>
      </dsp:txXfrm>
    </dsp:sp>
    <dsp:sp modelId="{B7A1A1E4-BA2C-4F8D-B30F-A13FF28963AC}">
      <dsp:nvSpPr>
        <dsp:cNvPr id="0" name=""/>
        <dsp:cNvSpPr/>
      </dsp:nvSpPr>
      <dsp:spPr>
        <a:xfrm>
          <a:off x="1087939" y="1545799"/>
          <a:ext cx="6280473" cy="665175"/>
        </a:xfrm>
        <a:prstGeom prst="roundRect">
          <a:avLst>
            <a:gd name="adj" fmla="val 10000"/>
          </a:avLst>
        </a:prstGeom>
        <a:solidFill>
          <a:schemeClr val="accent5">
            <a:hueOff val="3359278"/>
            <a:satOff val="4740"/>
            <a:lumOff val="-58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Discuss the matter, the potential impact on independence, with those charged with governance  </a:t>
          </a:r>
        </a:p>
      </dsp:txBody>
      <dsp:txXfrm>
        <a:off x="1107421" y="1565281"/>
        <a:ext cx="5340148" cy="626211"/>
      </dsp:txXfrm>
    </dsp:sp>
    <dsp:sp modelId="{0F51A13B-853E-4403-9554-B1BDEF7B2D4C}">
      <dsp:nvSpPr>
        <dsp:cNvPr id="0" name=""/>
        <dsp:cNvSpPr/>
      </dsp:nvSpPr>
      <dsp:spPr>
        <a:xfrm>
          <a:off x="1555239" y="2288593"/>
          <a:ext cx="6280473" cy="665175"/>
        </a:xfrm>
        <a:prstGeom prst="roundRect">
          <a:avLst>
            <a:gd name="adj" fmla="val 10000"/>
          </a:avLst>
        </a:prstGeom>
        <a:solidFill>
          <a:schemeClr val="accent5">
            <a:hueOff val="5038916"/>
            <a:satOff val="7109"/>
            <a:lumOff val="-88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Document the results of the discussion</a:t>
          </a:r>
        </a:p>
      </dsp:txBody>
      <dsp:txXfrm>
        <a:off x="1574721" y="2308075"/>
        <a:ext cx="5340148" cy="626211"/>
      </dsp:txXfrm>
    </dsp:sp>
    <dsp:sp modelId="{42540857-F7BC-417A-9ECD-B4BFC5AB3C0B}">
      <dsp:nvSpPr>
        <dsp:cNvPr id="0" name=""/>
        <dsp:cNvSpPr/>
      </dsp:nvSpPr>
      <dsp:spPr>
        <a:xfrm>
          <a:off x="2014375" y="3064374"/>
          <a:ext cx="6280473" cy="665175"/>
        </a:xfrm>
        <a:prstGeom prst="roundRect">
          <a:avLst>
            <a:gd name="adj" fmla="val 10000"/>
          </a:avLst>
        </a:prstGeom>
        <a:solidFill>
          <a:schemeClr val="accent5">
            <a:hueOff val="6718555"/>
            <a:satOff val="9479"/>
            <a:lumOff val="-1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Obtain written assurances from the client that they are unable to provide the information to identify affiliates</a:t>
          </a:r>
        </a:p>
      </dsp:txBody>
      <dsp:txXfrm>
        <a:off x="2033857" y="3083856"/>
        <a:ext cx="5340148" cy="626211"/>
      </dsp:txXfrm>
    </dsp:sp>
    <dsp:sp modelId="{A1987D4F-510D-424C-873A-D2F0FAFC8796}">
      <dsp:nvSpPr>
        <dsp:cNvPr id="0" name=""/>
        <dsp:cNvSpPr/>
      </dsp:nvSpPr>
      <dsp:spPr>
        <a:xfrm>
          <a:off x="5986499" y="520076"/>
          <a:ext cx="432364" cy="432364"/>
        </a:xfrm>
        <a:prstGeom prst="downArrow">
          <a:avLst>
            <a:gd name="adj1" fmla="val 55000"/>
            <a:gd name="adj2" fmla="val 45000"/>
          </a:avLst>
        </a:prstGeom>
        <a:solidFill>
          <a:schemeClr val="accent5">
            <a:tint val="40000"/>
            <a:alpha val="90000"/>
            <a:hueOff val="0"/>
            <a:satOff val="0"/>
            <a:lumOff val="0"/>
            <a:alphaOff val="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083781" y="520076"/>
        <a:ext cx="237800" cy="325354"/>
      </dsp:txXfrm>
    </dsp:sp>
    <dsp:sp modelId="{DBF8AE1C-52E4-4A00-A7B8-0A43A2EE0AF5}">
      <dsp:nvSpPr>
        <dsp:cNvPr id="0" name=""/>
        <dsp:cNvSpPr/>
      </dsp:nvSpPr>
      <dsp:spPr>
        <a:xfrm>
          <a:off x="6455495" y="1277638"/>
          <a:ext cx="432364" cy="432364"/>
        </a:xfrm>
        <a:prstGeom prst="downArrow">
          <a:avLst>
            <a:gd name="adj1" fmla="val 55000"/>
            <a:gd name="adj2" fmla="val 45000"/>
          </a:avLst>
        </a:prstGeom>
        <a:solidFill>
          <a:schemeClr val="accent5">
            <a:tint val="40000"/>
            <a:alpha val="90000"/>
            <a:hueOff val="2293114"/>
            <a:satOff val="759"/>
            <a:lumOff val="-5"/>
            <a:alphaOff val="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6552777" y="1277638"/>
        <a:ext cx="237800" cy="325354"/>
      </dsp:txXfrm>
    </dsp:sp>
    <dsp:sp modelId="{C1F8C977-DC93-45D3-AA62-75DC7F972EC3}">
      <dsp:nvSpPr>
        <dsp:cNvPr id="0" name=""/>
        <dsp:cNvSpPr/>
      </dsp:nvSpPr>
      <dsp:spPr>
        <a:xfrm>
          <a:off x="6924492" y="2024113"/>
          <a:ext cx="432364" cy="432364"/>
        </a:xfrm>
        <a:prstGeom prst="downArrow">
          <a:avLst>
            <a:gd name="adj1" fmla="val 55000"/>
            <a:gd name="adj2" fmla="val 45000"/>
          </a:avLst>
        </a:prstGeom>
        <a:solidFill>
          <a:schemeClr val="accent5">
            <a:tint val="40000"/>
            <a:alpha val="90000"/>
            <a:hueOff val="4586227"/>
            <a:satOff val="1519"/>
            <a:lumOff val="-11"/>
            <a:alphaOff val="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021774" y="2024113"/>
        <a:ext cx="237800" cy="325354"/>
      </dsp:txXfrm>
    </dsp:sp>
    <dsp:sp modelId="{0A7C7019-0014-48AA-A9CB-8F9D1CA98D26}">
      <dsp:nvSpPr>
        <dsp:cNvPr id="0" name=""/>
        <dsp:cNvSpPr/>
      </dsp:nvSpPr>
      <dsp:spPr>
        <a:xfrm>
          <a:off x="7393488" y="2789065"/>
          <a:ext cx="432364" cy="432364"/>
        </a:xfrm>
        <a:prstGeom prst="downArrow">
          <a:avLst>
            <a:gd name="adj1" fmla="val 55000"/>
            <a:gd name="adj2" fmla="val 45000"/>
          </a:avLst>
        </a:prstGeom>
        <a:solidFill>
          <a:schemeClr val="accent5">
            <a:tint val="40000"/>
            <a:alpha val="90000"/>
            <a:hueOff val="6879340"/>
            <a:satOff val="2278"/>
            <a:lumOff val="-16"/>
            <a:alphaOff val="0"/>
          </a:schemeClr>
        </a:solidFill>
        <a:ln w="55000" cap="flat" cmpd="thickThin"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p>
      </dsp:txBody>
      <dsp:txXfrm>
        <a:off x="7490770" y="2789065"/>
        <a:ext cx="237800" cy="32535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A4E75B-1C2F-4B70-AEAB-50A2AD4DF9D8}">
      <dsp:nvSpPr>
        <dsp:cNvPr id="0" name=""/>
        <dsp:cNvSpPr/>
      </dsp:nvSpPr>
      <dsp:spPr>
        <a:xfrm>
          <a:off x="372489" y="0"/>
          <a:ext cx="4221552" cy="3304329"/>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6AFEE9-27E0-4A9A-94C6-258A1B77E5B7}">
      <dsp:nvSpPr>
        <dsp:cNvPr id="0" name=""/>
        <dsp:cNvSpPr/>
      </dsp:nvSpPr>
      <dsp:spPr>
        <a:xfrm>
          <a:off x="498168" y="991298"/>
          <a:ext cx="1924531" cy="1321731"/>
        </a:xfrm>
        <a:prstGeom prst="roundRect">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Identify and evaluate threats</a:t>
          </a:r>
        </a:p>
      </dsp:txBody>
      <dsp:txXfrm>
        <a:off x="562690" y="1055820"/>
        <a:ext cx="1795487" cy="1192687"/>
      </dsp:txXfrm>
    </dsp:sp>
    <dsp:sp modelId="{A65E1C2C-EA93-4978-8DDD-AA9D81AA1B85}">
      <dsp:nvSpPr>
        <dsp:cNvPr id="0" name=""/>
        <dsp:cNvSpPr/>
      </dsp:nvSpPr>
      <dsp:spPr>
        <a:xfrm>
          <a:off x="2543831" y="991298"/>
          <a:ext cx="1924531" cy="1321731"/>
        </a:xfrm>
        <a:prstGeom prst="roundRect">
          <a:avLst/>
        </a:prstGeom>
        <a:solidFill>
          <a:schemeClr val="accent4">
            <a:hueOff val="1218038"/>
            <a:satOff val="-21072"/>
            <a:lumOff val="-451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Identify and apply safeguards</a:t>
          </a:r>
        </a:p>
      </dsp:txBody>
      <dsp:txXfrm>
        <a:off x="2608353" y="1055820"/>
        <a:ext cx="1795487" cy="11926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939D95F-9460-0440-9860-1A57FB5F8A2B}" type="datetimeFigureOut">
              <a:rPr lang="en-US" smtClean="0"/>
              <a:t>9/15/2022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BFFBB091-2F95-4A45-9F22-28B9876BB232}" type="slidenum">
              <a:rPr lang="en-US" smtClean="0"/>
              <a:t>‹#›</a:t>
            </a:fld>
            <a:endParaRPr lang="en-US" dirty="0"/>
          </a:p>
        </p:txBody>
      </p:sp>
    </p:spTree>
    <p:extLst>
      <p:ext uri="{BB962C8B-B14F-4D97-AF65-F5344CB8AC3E}">
        <p14:creationId xmlns:p14="http://schemas.microsoft.com/office/powerpoint/2010/main" val="757997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83DAA10-76F1-BB44-9D35-7CFF32032758}" type="datetimeFigureOut">
              <a:rPr lang="en-US" smtClean="0"/>
              <a:t>9/15/2022</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A3F9647A-3E31-3A41-A4E9-ABE8D6F99CD0}" type="slidenum">
              <a:rPr lang="en-US" smtClean="0"/>
              <a:t>‹#›</a:t>
            </a:fld>
            <a:endParaRPr lang="en-US" dirty="0"/>
          </a:p>
        </p:txBody>
      </p:sp>
    </p:spTree>
    <p:extLst>
      <p:ext uri="{BB962C8B-B14F-4D97-AF65-F5344CB8AC3E}">
        <p14:creationId xmlns:p14="http://schemas.microsoft.com/office/powerpoint/2010/main" val="148522315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surveymonkey.co.uk/r/entitydecisiontree" TargetMode="External"/><Relationship Id="rId2" Type="http://schemas.openxmlformats.org/officeDocument/2006/relationships/slide" Target="../slides/slide52.xml"/><Relationship Id="rId1" Type="http://schemas.openxmlformats.org/officeDocument/2006/relationships/notesMaster" Target="../notesMasters/notesMaster1.xml"/><Relationship Id="rId4" Type="http://schemas.openxmlformats.org/officeDocument/2006/relationships/hyperlink" Target="https://www.surveymonkey.co.uk/r/investmentdecisiontree" TargetMode="Externa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surveymonkey.co.uk/r/entitydecisiontree"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surveymonkey.co.uk/r/investmentdecisiontree" TargetMode="Externa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www.surveymonkey.co.uk/r/entitydecisiontree" TargetMode="External"/><Relationship Id="rId2" Type="http://schemas.openxmlformats.org/officeDocument/2006/relationships/slide" Target="../slides/slide54.xml"/><Relationship Id="rId1" Type="http://schemas.openxmlformats.org/officeDocument/2006/relationships/notesMaster" Target="../notesMasters/notesMaster1.xml"/><Relationship Id="rId4" Type="http://schemas.openxmlformats.org/officeDocument/2006/relationships/hyperlink" Target="https://www.surveymonkey.co.uk/r/investmentdecisiontree" TargetMode="Externa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www.surveymonkey.co.uk/r/entitydecisiontree" TargetMode="External"/><Relationship Id="rId2" Type="http://schemas.openxmlformats.org/officeDocument/2006/relationships/slide" Target="../slides/slide55.xml"/><Relationship Id="rId1" Type="http://schemas.openxmlformats.org/officeDocument/2006/relationships/notesMaster" Target="../notesMasters/notesMaster1.xml"/><Relationship Id="rId4" Type="http://schemas.openxmlformats.org/officeDocument/2006/relationships/hyperlink" Target="https://www.surveymonkey.co.uk/r/investmentdecisiontree" TargetMode="Externa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3" y="557213"/>
            <a:ext cx="6259512" cy="3521075"/>
          </a:xfrm>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4028427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is not an affiliate -</a:t>
            </a:r>
          </a:p>
          <a:p>
            <a:pPr marL="171450" indent="-171450">
              <a:buFontTx/>
              <a:buChar char="-"/>
            </a:pPr>
            <a:r>
              <a:rPr lang="en-US" dirty="0"/>
              <a:t>Entities not required to be included in the financial reporting entity under applicable framework</a:t>
            </a:r>
          </a:p>
          <a:p>
            <a:pPr marL="171450" indent="-171450">
              <a:buFontTx/>
              <a:buChar char="-"/>
            </a:pPr>
            <a:r>
              <a:rPr lang="en-US" dirty="0"/>
              <a:t>Notes: In commercial environment, you can have affiliates that are not included in financial statements</a:t>
            </a:r>
          </a:p>
          <a:p>
            <a:pPr marL="171450" indent="-171450">
              <a:buFontTx/>
              <a:buChar char="-"/>
            </a:pPr>
            <a:r>
              <a:rPr lang="en-US" dirty="0"/>
              <a:t>Emphasis that we refer to “under applicable framework” because in certain states that have regulatory frameworks that exclude component units – so if you’re working under that </a:t>
            </a:r>
            <a:r>
              <a:rPr lang="en-US" dirty="0" err="1"/>
              <a:t>reg</a:t>
            </a:r>
            <a:r>
              <a:rPr lang="en-US" dirty="0"/>
              <a:t> reporting framework and that component unit is excluded from that framework, you wouldn’t have to worry about that (i.e. wouldn’t have to evaluate to determine whether it’s an affiliate)</a:t>
            </a:r>
          </a:p>
          <a:p>
            <a:pPr marL="171450" indent="-171450">
              <a:buFontTx/>
              <a:buChar char="-"/>
            </a:pPr>
            <a:r>
              <a:rPr lang="en-US" dirty="0"/>
              <a:t>Originally proposed and exposed looking upstream but met with opposition to say that the least, in such that we pulled back away from that. We going to talk about conceptual framework later – there’s some reminders in there, but you still don’t have to look upstream to determine entities that you have be independence of, unless you identify or come across a significant threat.</a:t>
            </a:r>
          </a:p>
          <a:p>
            <a:pPr marL="171450" indent="-171450">
              <a:buFontTx/>
              <a:buChar char="-"/>
            </a:pPr>
            <a:r>
              <a:rPr lang="en-US" dirty="0"/>
              <a:t>Investments that are held by type ii, iii, and iv affiliates (explains that you don’t have to dig down into investments of these entities)</a:t>
            </a:r>
          </a:p>
          <a:p>
            <a:endParaRPr lang="en-US" dirty="0"/>
          </a:p>
          <a:p>
            <a:r>
              <a:rPr lang="en-US" dirty="0"/>
              <a:t>Simplified – </a:t>
            </a:r>
          </a:p>
          <a:p>
            <a:endParaRPr lang="en-US" dirty="0"/>
          </a:p>
          <a:p>
            <a:r>
              <a:rPr lang="en-US" dirty="0"/>
              <a:t>“under applicable framework” because in certain states that have regulatory frameworks that exclude component units – so if you’re working under that </a:t>
            </a:r>
            <a:r>
              <a:rPr lang="en-US" dirty="0" err="1"/>
              <a:t>reg</a:t>
            </a:r>
            <a:r>
              <a:rPr lang="en-US" dirty="0"/>
              <a:t> reporting framework and that component unit is excluded from that framework, you wouldn’t have to worry determine whether it’s an affiliate</a:t>
            </a:r>
          </a:p>
          <a:p>
            <a:endParaRPr lang="en-US" dirty="0"/>
          </a:p>
          <a:p>
            <a:r>
              <a:rPr lang="en-US" dirty="0"/>
              <a:t>Originally proposed and exposed looking upstream but had some pushback from a variety of stakeholders, so the final interpretation only requires you to look down from the FRE</a:t>
            </a:r>
          </a:p>
          <a:p>
            <a:endParaRPr lang="en-US" dirty="0"/>
          </a:p>
          <a:p>
            <a:r>
              <a:rPr lang="en-US" dirty="0"/>
              <a:t>Investments: Only evaluate the investments of your client or an affiliate under par. .03</a:t>
            </a:r>
            <a:r>
              <a:rPr lang="en-US" i="1" dirty="0"/>
              <a:t>a</a:t>
            </a:r>
            <a:r>
              <a:rPr lang="en-US" dirty="0"/>
              <a:t>i (Type I)</a:t>
            </a:r>
          </a:p>
          <a:p>
            <a:endParaRPr lang="en-US" dirty="0"/>
          </a:p>
          <a:p>
            <a:r>
              <a:rPr lang="en-US" dirty="0"/>
              <a:t>Still have to think about CF… if you identify a threat and it’s not addressed, you’ll still need to follow the CF</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10</a:t>
            </a:fld>
            <a:endParaRPr lang="en-US" dirty="0"/>
          </a:p>
        </p:txBody>
      </p:sp>
    </p:spTree>
    <p:extLst>
      <p:ext uri="{BB962C8B-B14F-4D97-AF65-F5344CB8AC3E}">
        <p14:creationId xmlns:p14="http://schemas.microsoft.com/office/powerpoint/2010/main" val="132600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Identify the entities that the applicable financial reporting framework requires to be included in your client’s financial statements.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a:t>--- Key point: materiality, we’re thinking that in most instances you’re probably not going to trigger affiliates in those circumstance, but you are still going to have to walk through the exercise to determine whether independence is required</a:t>
            </a:r>
          </a:p>
          <a:p>
            <a:endParaRPr lang="en-US" dirty="0"/>
          </a:p>
        </p:txBody>
      </p:sp>
    </p:spTree>
    <p:extLst>
      <p:ext uri="{BB962C8B-B14F-4D97-AF65-F5344CB8AC3E}">
        <p14:creationId xmlns:p14="http://schemas.microsoft.com/office/powerpoint/2010/main" val="1245365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What if the applicable the applicable financial reporting framework requires the entity to be included in your client’s financial statements, but it’s NOT included? Could you still have affiliates of your client that you would need to evaluate? Yes!</a:t>
            </a:r>
          </a:p>
          <a:p>
            <a:pPr marL="0" indent="0">
              <a:buFont typeface="+mj-lt"/>
              <a:buNone/>
            </a:pPr>
            <a:endParaRPr lang="en-US" dirty="0"/>
          </a:p>
          <a:p>
            <a:pPr marL="0" indent="0">
              <a:buFont typeface="+mj-lt"/>
              <a:buNone/>
            </a:pPr>
            <a:r>
              <a:rPr lang="en-US" dirty="0"/>
              <a:t>Just like the inclusion pathway we’ve just looked at the exclusion pathway requires you to evaluate materiality and more than minimal influence.</a:t>
            </a:r>
          </a:p>
          <a:p>
            <a:pPr marL="0" indent="0">
              <a:buFont typeface="+mj-lt"/>
              <a:buNone/>
            </a:pPr>
            <a:endParaRPr lang="en-US" dirty="0"/>
          </a:p>
          <a:p>
            <a:pPr marL="0" indent="0">
              <a:buFont typeface="+mj-lt"/>
              <a:buNone/>
            </a:pPr>
            <a:r>
              <a:rPr lang="en-US" dirty="0"/>
              <a:t>So even if the entity is excluded if it’s material to your client’s financial statements and your client has MTMI over the entity’s accounting or financial reporting process, the entity is an affiliate under par. .03</a:t>
            </a:r>
            <a:r>
              <a:rPr lang="en-US" i="1" dirty="0"/>
              <a:t>a</a:t>
            </a:r>
            <a:r>
              <a:rPr lang="en-US" dirty="0"/>
              <a:t>iii of the interpretation.</a:t>
            </a:r>
          </a:p>
          <a:p>
            <a:pPr marL="0" indent="0">
              <a:buFont typeface="+mj-lt"/>
              <a:buNone/>
            </a:pPr>
            <a:endParaRPr lang="en-US" dirty="0"/>
          </a:p>
          <a:p>
            <a:pPr marL="0" indent="0">
              <a:buFont typeface="+mj-lt"/>
              <a:buNone/>
            </a:pPr>
            <a:r>
              <a:rPr lang="en-US" dirty="0"/>
              <a:t>If not, then that excluded entity is NOT an affiliate.</a:t>
            </a:r>
          </a:p>
          <a:p>
            <a:pPr marL="0" indent="0">
              <a:buFont typeface="+mj-lt"/>
              <a:buNone/>
            </a:pPr>
            <a:endParaRPr lang="en-US" dirty="0"/>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a:t>Two examples of where this has been done in practice – 1) deliberately, FS only done for single audit purposes so they exclude funds or components that don’t hold grant funding and they don’t want them audited – carved out and would have GAAP departure 2) typically would be component entity that doesn’t have audited financial statement available, timing issues or problems with books/records</a:t>
            </a:r>
          </a:p>
          <a:p>
            <a:endParaRPr lang="en-US" dirty="0"/>
          </a:p>
        </p:txBody>
      </p:sp>
    </p:spTree>
    <p:extLst>
      <p:ext uri="{BB962C8B-B14F-4D97-AF65-F5344CB8AC3E}">
        <p14:creationId xmlns:p14="http://schemas.microsoft.com/office/powerpoint/2010/main" val="3359952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Arial" panose="020B0604020202020204" pitchFamily="34" charset="0"/>
              </a:rPr>
              <a:t>Will be covered a little later in the presentation, but a couple of examples would be the following:</a:t>
            </a:r>
          </a:p>
          <a:p>
            <a:pPr marL="285750" indent="-28575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r>
              <a:rPr lang="en-US" sz="1200" b="0" i="0" u="none" strike="noStrike" baseline="0" dirty="0">
                <a:solidFill>
                  <a:srgbClr val="000000"/>
                </a:solidFill>
                <a:latin typeface="Arial" panose="020B0604020202020204" pitchFamily="34" charset="0"/>
              </a:rPr>
              <a:t>A </a:t>
            </a:r>
            <a:r>
              <a:rPr lang="en-US" sz="1200" b="0" i="1" u="none" strike="noStrike" baseline="0" dirty="0">
                <a:solidFill>
                  <a:srgbClr val="0000FF"/>
                </a:solidFill>
                <a:latin typeface="Arial" panose="020B0604020202020204" pitchFamily="34" charset="0"/>
              </a:rPr>
              <a:t>partner’s immediate family </a:t>
            </a:r>
            <a:r>
              <a:rPr lang="en-US" sz="1200" b="0" i="1" u="none" strike="noStrike" baseline="0" dirty="0">
                <a:solidFill>
                  <a:srgbClr val="000000"/>
                </a:solidFill>
                <a:latin typeface="Arial" panose="020B0604020202020204" pitchFamily="34" charset="0"/>
              </a:rPr>
              <a:t>member (for example, his son) </a:t>
            </a:r>
            <a:r>
              <a:rPr lang="en-US" sz="1200" b="0" i="0" u="none" strike="noStrike" baseline="0" dirty="0">
                <a:solidFill>
                  <a:srgbClr val="000000"/>
                </a:solidFill>
                <a:latin typeface="Arial" panose="020B0604020202020204" pitchFamily="34" charset="0"/>
              </a:rPr>
              <a:t>holds a </a:t>
            </a:r>
            <a:r>
              <a:rPr lang="en-US" sz="1200" b="0" i="1" u="none" strike="noStrike" baseline="0" dirty="0">
                <a:solidFill>
                  <a:srgbClr val="0000FF"/>
                </a:solidFill>
                <a:latin typeface="Arial" panose="020B0604020202020204" pitchFamily="34" charset="0"/>
              </a:rPr>
              <a:t>key position (finance director) </a:t>
            </a:r>
            <a:r>
              <a:rPr lang="en-US" sz="1200" b="0" i="0" u="none" strike="noStrike" baseline="0" dirty="0">
                <a:solidFill>
                  <a:srgbClr val="000000"/>
                </a:solidFill>
                <a:latin typeface="Arial" panose="020B0604020202020204" pitchFamily="34" charset="0"/>
              </a:rPr>
              <a:t>with a City ( the nonaffiliate).  The City includes the Water District, (which is the </a:t>
            </a:r>
            <a:r>
              <a:rPr lang="en-US" sz="1200" b="0" i="1" u="none" strike="noStrike" baseline="0" dirty="0">
                <a:solidFill>
                  <a:srgbClr val="0000FF"/>
                </a:solidFill>
                <a:latin typeface="Arial" panose="020B0604020202020204" pitchFamily="34" charset="0"/>
              </a:rPr>
              <a:t>financial statement attest client) </a:t>
            </a:r>
            <a:r>
              <a:rPr lang="en-US" sz="1200" b="0" i="0" u="none" strike="noStrike" baseline="0" dirty="0">
                <a:solidFill>
                  <a:srgbClr val="000000"/>
                </a:solidFill>
                <a:latin typeface="Arial" panose="020B0604020202020204" pitchFamily="34" charset="0"/>
              </a:rPr>
              <a:t>in its </a:t>
            </a:r>
            <a:r>
              <a:rPr lang="en-US" sz="1200" b="0" i="1" u="none" strike="noStrike" baseline="0" dirty="0">
                <a:solidFill>
                  <a:srgbClr val="0000FF"/>
                </a:solidFill>
                <a:latin typeface="Arial" panose="020B0604020202020204" pitchFamily="34" charset="0"/>
              </a:rPr>
              <a:t>financial statements.  </a:t>
            </a:r>
            <a:r>
              <a:rPr lang="en-US" sz="1200" b="0" i="0" u="none" strike="noStrike" baseline="0" dirty="0">
                <a:solidFill>
                  <a:srgbClr val="000000"/>
                </a:solidFill>
                <a:latin typeface="Arial" panose="020B0604020202020204" pitchFamily="34" charset="0"/>
              </a:rPr>
              <a:t>Also, the City provides accounting staff and establishes internal controls over financial reporting for the Water District (the </a:t>
            </a:r>
            <a:r>
              <a:rPr lang="en-US" sz="1200" b="0" i="1" u="none" strike="noStrike" baseline="0" dirty="0">
                <a:solidFill>
                  <a:srgbClr val="0000FF"/>
                </a:solidFill>
                <a:latin typeface="Arial" panose="020B0604020202020204" pitchFamily="34" charset="0"/>
              </a:rPr>
              <a:t>financial statement attest client)</a:t>
            </a:r>
            <a:r>
              <a:rPr lang="en-US" sz="1200" b="0" i="0" u="none" strike="noStrike" baseline="0" dirty="0">
                <a:solidFill>
                  <a:srgbClr val="000000"/>
                </a:solidFill>
                <a:latin typeface="Arial" panose="020B0604020202020204" pitchFamily="34" charset="0"/>
              </a:rPr>
              <a:t>.   This would create at threat to independence that you would need to consult the conceptual framework.</a:t>
            </a:r>
          </a:p>
          <a:p>
            <a:pPr marL="0" indent="0">
              <a:buFont typeface="Arial" panose="020B0604020202020204" pitchFamily="34" charset="0"/>
              <a:buNone/>
            </a:pPr>
            <a:endParaRPr lang="en-US" sz="1200" b="0" i="0" u="none" strike="noStrike" baseline="0" dirty="0">
              <a:solidFill>
                <a:srgbClr val="000000"/>
              </a:solidFill>
              <a:latin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000000"/>
                </a:solidFill>
                <a:latin typeface="Arial" panose="020B0604020202020204" pitchFamily="34" charset="0"/>
              </a:rPr>
              <a:t>Another example might be, the </a:t>
            </a:r>
            <a:r>
              <a:rPr lang="en-US" sz="1200" b="0" i="1" u="none" strike="noStrike" baseline="0" dirty="0">
                <a:solidFill>
                  <a:srgbClr val="000000"/>
                </a:solidFill>
                <a:latin typeface="Arial" panose="020B0604020202020204" pitchFamily="34" charset="0"/>
              </a:rPr>
              <a:t>member or member’s firm </a:t>
            </a:r>
            <a:r>
              <a:rPr lang="en-US" sz="1200" b="0" i="0" u="none" strike="noStrike" baseline="0" dirty="0">
                <a:solidFill>
                  <a:srgbClr val="000000"/>
                </a:solidFill>
                <a:latin typeface="Arial" panose="020B0604020202020204" pitchFamily="34" charset="0"/>
              </a:rPr>
              <a:t>is considering providing financial information system design services to the in which the same financial information system would also be used by the Water District ( the </a:t>
            </a:r>
            <a:r>
              <a:rPr lang="en-US" sz="1200" b="0" i="1" u="none" strike="noStrike" baseline="0" dirty="0">
                <a:solidFill>
                  <a:srgbClr val="000000"/>
                </a:solidFill>
                <a:latin typeface="Arial" panose="020B0604020202020204" pitchFamily="34" charset="0"/>
              </a:rPr>
              <a:t>financial statement attest client)</a:t>
            </a:r>
            <a:r>
              <a:rPr lang="en-US" sz="1200" b="0" i="0" u="none" strike="noStrike" baseline="0" dirty="0">
                <a:solidFill>
                  <a:srgbClr val="000000"/>
                </a:solidFill>
                <a:latin typeface="Arial" panose="020B0604020202020204" pitchFamily="34" charset="0"/>
              </a:rPr>
              <a:t>. </a:t>
            </a:r>
          </a:p>
          <a:p>
            <a:pPr marL="285750" indent="-28575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endParaRPr lang="en-US" sz="12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endParaRPr lang="en-US" sz="12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pPr marL="285750" indent="-285750">
              <a:buFont typeface="Arial" panose="020B0604020202020204" pitchFamily="34" charset="0"/>
              <a:buChar char="•"/>
            </a:pPr>
            <a:endParaRPr lang="en-US" sz="1800" b="0" i="0" u="none" strike="noStrike" baseline="0" dirty="0">
              <a:solidFill>
                <a:srgbClr val="000000"/>
              </a:solidFill>
              <a:latin typeface="Arial" panose="020B0604020202020204" pitchFamily="34" charset="0"/>
            </a:endParaRPr>
          </a:p>
          <a:p>
            <a:endParaRPr lang="en-US" sz="1800" b="0" i="0" u="none" strike="noStrike" baseline="0" dirty="0">
              <a:solidFill>
                <a:srgbClr val="000000"/>
              </a:solidFill>
              <a:latin typeface="Arial" panose="020B0604020202020204" pitchFamily="34" charset="0"/>
            </a:endParaRPr>
          </a:p>
          <a:p>
            <a:endParaRPr lang="en-US" dirty="0"/>
          </a:p>
        </p:txBody>
      </p:sp>
    </p:spTree>
    <p:extLst>
      <p:ext uri="{BB962C8B-B14F-4D97-AF65-F5344CB8AC3E}">
        <p14:creationId xmlns:p14="http://schemas.microsoft.com/office/powerpoint/2010/main" val="3290449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Whether the entity is included or not, materiality is a key component in the decision-making process.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Materiality should be considered in relation to the financial statement attest client reporting entity and not in relation to materiality as determined at the individual opinion unit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Discussion on Qualitative Factors</a:t>
            </a:r>
          </a:p>
          <a:p>
            <a:endParaRPr lang="en-US" dirty="0"/>
          </a:p>
          <a:p>
            <a:endParaRPr lang="en-US" dirty="0"/>
          </a:p>
        </p:txBody>
      </p:sp>
    </p:spTree>
    <p:extLst>
      <p:ext uri="{BB962C8B-B14F-4D97-AF65-F5344CB8AC3E}">
        <p14:creationId xmlns:p14="http://schemas.microsoft.com/office/powerpoint/2010/main" val="4270214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217613" y="325438"/>
            <a:ext cx="6157912"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 note there are 3 slides on MTMI</a:t>
            </a:r>
          </a:p>
          <a:p>
            <a:endParaRPr lang="en-US" dirty="0"/>
          </a:p>
          <a:p>
            <a:pPr rtl="0"/>
            <a:r>
              <a:rPr lang="en-US" sz="1000" b="1" i="1" kern="1200" dirty="0">
                <a:solidFill>
                  <a:schemeClr val="tx1"/>
                </a:solidFill>
                <a:effectLst/>
                <a:latin typeface="+mn-lt"/>
                <a:ea typeface="+mn-ea"/>
                <a:cs typeface="+mn-cs"/>
              </a:rPr>
              <a:t>More Than Minimal Influence Over Accounting and Financial Reporting Process</a:t>
            </a:r>
          </a:p>
          <a:p>
            <a:pPr rtl="0"/>
            <a:r>
              <a:rPr lang="en-US" sz="1000" b="1" kern="1200" dirty="0">
                <a:solidFill>
                  <a:schemeClr val="tx1"/>
                </a:solidFill>
                <a:effectLst/>
                <a:latin typeface="+mn-lt"/>
                <a:ea typeface="+mn-ea"/>
                <a:cs typeface="+mn-cs"/>
              </a:rPr>
              <a:t>.09</a:t>
            </a:r>
            <a:endParaRPr lang="en-US" sz="1000" kern="1200" dirty="0">
              <a:solidFill>
                <a:schemeClr val="tx1"/>
              </a:solidFill>
              <a:effectLst/>
              <a:latin typeface="+mn-lt"/>
              <a:ea typeface="+mn-ea"/>
              <a:cs typeface="+mn-cs"/>
            </a:endParaRPr>
          </a:p>
          <a:p>
            <a:pPr rtl="0"/>
            <a:r>
              <a:rPr lang="en-US" sz="1000" kern="1200" dirty="0">
                <a:solidFill>
                  <a:schemeClr val="tx1"/>
                </a:solidFill>
                <a:effectLst/>
                <a:latin typeface="+mn-lt"/>
                <a:ea typeface="+mn-ea"/>
                <a:cs typeface="+mn-cs"/>
              </a:rPr>
              <a:t>The overall facts and circumstances should be considered when evaluating the level of influence the </a:t>
            </a:r>
            <a:r>
              <a:rPr lang="en-US" sz="1000" i="1" kern="1200" dirty="0">
                <a:solidFill>
                  <a:schemeClr val="tx1"/>
                </a:solidFill>
                <a:effectLst/>
                <a:latin typeface="+mn-lt"/>
                <a:ea typeface="+mn-ea"/>
                <a:cs typeface="+mn-cs"/>
              </a:rPr>
              <a:t>financial statement attest client</a:t>
            </a:r>
            <a:r>
              <a:rPr lang="en-US" sz="1000" kern="1200" dirty="0">
                <a:solidFill>
                  <a:schemeClr val="tx1"/>
                </a:solidFill>
                <a:effectLst/>
                <a:latin typeface="+mn-lt"/>
                <a:ea typeface="+mn-ea"/>
                <a:cs typeface="+mn-cs"/>
              </a:rPr>
              <a:t> has over the accounting or financial reporting process of an entity in the </a:t>
            </a:r>
            <a:r>
              <a:rPr lang="en-US" sz="1000" i="1" kern="1200" dirty="0">
                <a:solidFill>
                  <a:schemeClr val="tx1"/>
                </a:solidFill>
                <a:effectLst/>
                <a:latin typeface="+mn-lt"/>
                <a:ea typeface="+mn-ea"/>
                <a:cs typeface="+mn-cs"/>
              </a:rPr>
              <a:t>financial statement attest client’s financial statements</a:t>
            </a:r>
            <a:r>
              <a:rPr lang="en-US" sz="1000" kern="1200" dirty="0">
                <a:solidFill>
                  <a:schemeClr val="tx1"/>
                </a:solidFill>
                <a:effectLst/>
                <a:latin typeface="+mn-lt"/>
                <a:ea typeface="+mn-ea"/>
                <a:cs typeface="+mn-cs"/>
              </a:rPr>
              <a:t>. The targeted analysis is applied solely to the accounting and financial reporting process of the entity as opposed to the analysis of what entities are included in the </a:t>
            </a:r>
            <a:r>
              <a:rPr lang="en-US" sz="1000" i="1" kern="1200" dirty="0">
                <a:solidFill>
                  <a:schemeClr val="tx1"/>
                </a:solidFill>
                <a:effectLst/>
                <a:latin typeface="+mn-lt"/>
                <a:ea typeface="+mn-ea"/>
                <a:cs typeface="+mn-cs"/>
              </a:rPr>
              <a:t>financial statement attest client’s financial statements</a:t>
            </a:r>
            <a:r>
              <a:rPr lang="en-US" sz="1000" kern="1200" dirty="0">
                <a:solidFill>
                  <a:schemeClr val="tx1"/>
                </a:solidFill>
                <a:effectLst/>
                <a:latin typeface="+mn-lt"/>
                <a:ea typeface="+mn-ea"/>
                <a:cs typeface="+mn-cs"/>
              </a:rPr>
              <a:t>. Factors such as the following may assist </a:t>
            </a:r>
            <a:r>
              <a:rPr lang="en-US" sz="1000" i="1" kern="1200" dirty="0">
                <a:solidFill>
                  <a:schemeClr val="tx1"/>
                </a:solidFill>
                <a:effectLst/>
                <a:latin typeface="+mn-lt"/>
                <a:ea typeface="+mn-ea"/>
                <a:cs typeface="+mn-cs"/>
              </a:rPr>
              <a:t>members</a:t>
            </a:r>
            <a:r>
              <a:rPr lang="en-US" sz="1000" kern="1200" dirty="0">
                <a:solidFill>
                  <a:schemeClr val="tx1"/>
                </a:solidFill>
                <a:effectLst/>
                <a:latin typeface="+mn-lt"/>
                <a:ea typeface="+mn-ea"/>
                <a:cs typeface="+mn-cs"/>
              </a:rPr>
              <a:t> with this evaluation:</a:t>
            </a:r>
          </a:p>
          <a:p>
            <a:pPr rtl="0"/>
            <a:r>
              <a:rPr lang="en-US" sz="1000" i="1" kern="1200" dirty="0">
                <a:solidFill>
                  <a:schemeClr val="tx1"/>
                </a:solidFill>
                <a:effectLst/>
                <a:latin typeface="+mn-lt"/>
                <a:ea typeface="+mn-ea"/>
                <a:cs typeface="+mn-cs"/>
              </a:rPr>
              <a:t>a.</a:t>
            </a:r>
            <a:r>
              <a:rPr lang="en-US" sz="1000" kern="1200" dirty="0">
                <a:solidFill>
                  <a:schemeClr val="tx1"/>
                </a:solidFill>
                <a:effectLst/>
                <a:latin typeface="+mn-lt"/>
                <a:ea typeface="+mn-ea"/>
                <a:cs typeface="+mn-cs"/>
              </a:rPr>
              <a:t>    The extent of involvement the </a:t>
            </a:r>
            <a:r>
              <a:rPr lang="en-US" sz="1000" i="1" kern="1200" dirty="0">
                <a:solidFill>
                  <a:schemeClr val="tx1"/>
                </a:solidFill>
                <a:effectLst/>
                <a:latin typeface="+mn-lt"/>
                <a:ea typeface="+mn-ea"/>
                <a:cs typeface="+mn-cs"/>
              </a:rPr>
              <a:t>financial statement attest client</a:t>
            </a:r>
            <a:r>
              <a:rPr lang="en-US" sz="1000" kern="1200" dirty="0">
                <a:solidFill>
                  <a:schemeClr val="tx1"/>
                </a:solidFill>
                <a:effectLst/>
                <a:latin typeface="+mn-lt"/>
                <a:ea typeface="+mn-ea"/>
                <a:cs typeface="+mn-cs"/>
              </a:rPr>
              <a:t> has in preparing the </a:t>
            </a:r>
            <a:r>
              <a:rPr lang="en-US" sz="1000" i="1" kern="1200" dirty="0">
                <a:solidFill>
                  <a:schemeClr val="tx1"/>
                </a:solidFill>
                <a:effectLst/>
                <a:latin typeface="+mn-lt"/>
                <a:ea typeface="+mn-ea"/>
                <a:cs typeface="+mn-cs"/>
              </a:rPr>
              <a:t>financial statements</a:t>
            </a:r>
            <a:r>
              <a:rPr lang="en-US" sz="1000" kern="1200" dirty="0">
                <a:solidFill>
                  <a:schemeClr val="tx1"/>
                </a:solidFill>
                <a:effectLst/>
                <a:latin typeface="+mn-lt"/>
                <a:ea typeface="+mn-ea"/>
                <a:cs typeface="+mn-cs"/>
              </a:rPr>
              <a:t> of the entity</a:t>
            </a:r>
          </a:p>
          <a:p>
            <a:pPr rtl="0"/>
            <a:r>
              <a:rPr lang="en-US" sz="1000" i="1" kern="1200" dirty="0">
                <a:solidFill>
                  <a:schemeClr val="tx1"/>
                </a:solidFill>
                <a:effectLst/>
                <a:latin typeface="+mn-lt"/>
                <a:ea typeface="+mn-ea"/>
                <a:cs typeface="+mn-cs"/>
              </a:rPr>
              <a:t>b.</a:t>
            </a:r>
            <a:r>
              <a:rPr lang="en-US" sz="1000" kern="1200" dirty="0">
                <a:solidFill>
                  <a:schemeClr val="tx1"/>
                </a:solidFill>
                <a:effectLst/>
                <a:latin typeface="+mn-lt"/>
                <a:ea typeface="+mn-ea"/>
                <a:cs typeface="+mn-cs"/>
              </a:rPr>
              <a:t>    The extent of operational control the </a:t>
            </a:r>
            <a:r>
              <a:rPr lang="en-US" sz="1000" i="1" kern="1200" dirty="0">
                <a:solidFill>
                  <a:schemeClr val="tx1"/>
                </a:solidFill>
                <a:effectLst/>
                <a:latin typeface="+mn-lt"/>
                <a:ea typeface="+mn-ea"/>
                <a:cs typeface="+mn-cs"/>
              </a:rPr>
              <a:t>financial statement attest client</a:t>
            </a:r>
            <a:r>
              <a:rPr lang="en-US" sz="1000" kern="1200" dirty="0">
                <a:solidFill>
                  <a:schemeClr val="tx1"/>
                </a:solidFill>
                <a:effectLst/>
                <a:latin typeface="+mn-lt"/>
                <a:ea typeface="+mn-ea"/>
                <a:cs typeface="+mn-cs"/>
              </a:rPr>
              <a:t> has over the entity</a:t>
            </a:r>
          </a:p>
          <a:p>
            <a:pPr rtl="0"/>
            <a:r>
              <a:rPr lang="en-US" sz="1000" i="1" kern="1200" dirty="0">
                <a:solidFill>
                  <a:schemeClr val="tx1"/>
                </a:solidFill>
                <a:effectLst/>
                <a:latin typeface="+mn-lt"/>
                <a:ea typeface="+mn-ea"/>
                <a:cs typeface="+mn-cs"/>
              </a:rPr>
              <a:t>c.</a:t>
            </a:r>
            <a:r>
              <a:rPr lang="en-US" sz="1000" kern="1200" dirty="0">
                <a:solidFill>
                  <a:schemeClr val="tx1"/>
                </a:solidFill>
                <a:effectLst/>
                <a:latin typeface="+mn-lt"/>
                <a:ea typeface="+mn-ea"/>
                <a:cs typeface="+mn-cs"/>
              </a:rPr>
              <a:t>    The extent to which both the </a:t>
            </a:r>
            <a:r>
              <a:rPr lang="en-US" sz="1000" i="1" kern="1200" dirty="0">
                <a:solidFill>
                  <a:schemeClr val="tx1"/>
                </a:solidFill>
                <a:effectLst/>
                <a:latin typeface="+mn-lt"/>
                <a:ea typeface="+mn-ea"/>
                <a:cs typeface="+mn-cs"/>
              </a:rPr>
              <a:t>financial statement attest client</a:t>
            </a:r>
            <a:r>
              <a:rPr lang="en-US" sz="1000" kern="1200" dirty="0">
                <a:solidFill>
                  <a:schemeClr val="tx1"/>
                </a:solidFill>
                <a:effectLst/>
                <a:latin typeface="+mn-lt"/>
                <a:ea typeface="+mn-ea"/>
                <a:cs typeface="+mn-cs"/>
              </a:rPr>
              <a:t> and the entity have the same</a:t>
            </a:r>
          </a:p>
          <a:p>
            <a:pPr rtl="0"/>
            <a:r>
              <a:rPr lang="en-US" sz="1000" kern="1200" dirty="0">
                <a:solidFill>
                  <a:schemeClr val="tx1"/>
                </a:solidFill>
                <a:effectLst/>
                <a:latin typeface="+mn-lt"/>
                <a:ea typeface="+mn-ea"/>
                <a:cs typeface="+mn-cs"/>
              </a:rPr>
              <a:t>i.    accounting or finance staff;</a:t>
            </a:r>
          </a:p>
          <a:p>
            <a:pPr rtl="0"/>
            <a:r>
              <a:rPr lang="en-US" sz="1000" kern="1200" dirty="0">
                <a:solidFill>
                  <a:schemeClr val="tx1"/>
                </a:solidFill>
                <a:effectLst/>
                <a:latin typeface="+mn-lt"/>
                <a:ea typeface="+mn-ea"/>
                <a:cs typeface="+mn-cs"/>
              </a:rPr>
              <a:t>ii.    accounting systems; and</a:t>
            </a:r>
          </a:p>
          <a:p>
            <a:pPr rtl="0"/>
            <a:r>
              <a:rPr lang="en-US" sz="1000" kern="1200" dirty="0">
                <a:solidFill>
                  <a:schemeClr val="tx1"/>
                </a:solidFill>
                <a:effectLst/>
                <a:latin typeface="+mn-lt"/>
                <a:ea typeface="+mn-ea"/>
                <a:cs typeface="+mn-cs"/>
              </a:rPr>
              <a:t>iii.    internal control over financial reporting systems</a:t>
            </a:r>
          </a:p>
          <a:p>
            <a:pPr rtl="0"/>
            <a:r>
              <a:rPr lang="en-US" sz="1000" i="1" kern="1200" dirty="0">
                <a:solidFill>
                  <a:schemeClr val="tx1"/>
                </a:solidFill>
                <a:effectLst/>
                <a:latin typeface="+mn-lt"/>
                <a:ea typeface="+mn-ea"/>
                <a:cs typeface="+mn-cs"/>
              </a:rPr>
              <a:t>d.</a:t>
            </a:r>
            <a:r>
              <a:rPr lang="en-US" sz="1000" kern="1200" dirty="0">
                <a:solidFill>
                  <a:schemeClr val="tx1"/>
                </a:solidFill>
                <a:effectLst/>
                <a:latin typeface="+mn-lt"/>
                <a:ea typeface="+mn-ea"/>
                <a:cs typeface="+mn-cs"/>
              </a:rPr>
              <a:t>    The extent to which the </a:t>
            </a:r>
            <a:r>
              <a:rPr lang="en-US" sz="1000" i="1" kern="1200" dirty="0">
                <a:solidFill>
                  <a:schemeClr val="tx1"/>
                </a:solidFill>
                <a:effectLst/>
                <a:latin typeface="+mn-lt"/>
                <a:ea typeface="+mn-ea"/>
                <a:cs typeface="+mn-cs"/>
              </a:rPr>
              <a:t>financial statement attest client</a:t>
            </a:r>
            <a:endParaRPr lang="en-US" sz="1000" kern="1200" dirty="0">
              <a:solidFill>
                <a:schemeClr val="tx1"/>
              </a:solidFill>
              <a:effectLst/>
              <a:latin typeface="+mn-lt"/>
              <a:ea typeface="+mn-ea"/>
              <a:cs typeface="+mn-cs"/>
            </a:endParaRPr>
          </a:p>
          <a:p>
            <a:pPr rtl="0"/>
            <a:r>
              <a:rPr lang="en-US" sz="1000" kern="1200" dirty="0">
                <a:solidFill>
                  <a:schemeClr val="tx1"/>
                </a:solidFill>
                <a:effectLst/>
                <a:latin typeface="+mn-lt"/>
                <a:ea typeface="+mn-ea"/>
                <a:cs typeface="+mn-cs"/>
              </a:rPr>
              <a:t>i.    can direct the behaviors or actions of the governing board of the entity;</a:t>
            </a:r>
          </a:p>
          <a:p>
            <a:pPr rtl="0"/>
            <a:r>
              <a:rPr lang="en-US" sz="1000" kern="1200" dirty="0">
                <a:solidFill>
                  <a:schemeClr val="tx1"/>
                </a:solidFill>
                <a:effectLst/>
                <a:latin typeface="+mn-lt"/>
                <a:ea typeface="+mn-ea"/>
                <a:cs typeface="+mn-cs"/>
              </a:rPr>
              <a:t>ii.    can add or remove members of the governing board of the entity;</a:t>
            </a:r>
          </a:p>
          <a:p>
            <a:pPr rtl="0"/>
            <a:r>
              <a:rPr lang="en-US" sz="1000" kern="1200" dirty="0">
                <a:solidFill>
                  <a:schemeClr val="tx1"/>
                </a:solidFill>
                <a:effectLst/>
                <a:latin typeface="+mn-lt"/>
                <a:ea typeface="+mn-ea"/>
                <a:cs typeface="+mn-cs"/>
              </a:rPr>
              <a:t>iii.    issues or pays for the entity’s debt;</a:t>
            </a:r>
          </a:p>
          <a:p>
            <a:pPr rtl="0"/>
            <a:r>
              <a:rPr lang="en-US" sz="1000" kern="1200" dirty="0">
                <a:solidFill>
                  <a:schemeClr val="tx1"/>
                </a:solidFill>
                <a:effectLst/>
                <a:latin typeface="+mn-lt"/>
                <a:ea typeface="+mn-ea"/>
                <a:cs typeface="+mn-cs"/>
              </a:rPr>
              <a:t>iv.    finances the entity’s deficits; and</a:t>
            </a:r>
          </a:p>
          <a:p>
            <a:pPr rtl="0"/>
            <a:r>
              <a:rPr lang="en-US" sz="1000" kern="1200" dirty="0">
                <a:solidFill>
                  <a:schemeClr val="tx1"/>
                </a:solidFill>
                <a:effectLst/>
                <a:latin typeface="+mn-lt"/>
                <a:ea typeface="+mn-ea"/>
                <a:cs typeface="+mn-cs"/>
              </a:rPr>
              <a:t>v.    uses or takes the entity’s financial resources</a:t>
            </a:r>
          </a:p>
          <a:p>
            <a:endParaRPr lang="en-US" dirty="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9126" indent="-299663">
              <a:defRPr>
                <a:solidFill>
                  <a:schemeClr val="tx1"/>
                </a:solidFill>
                <a:latin typeface="Arial" panose="020B0604020202020204" pitchFamily="34" charset="0"/>
                <a:ea typeface="ＭＳ Ｐゴシック" panose="020B0600070205080204" pitchFamily="34" charset="-128"/>
              </a:defRPr>
            </a:lvl2pPr>
            <a:lvl3pPr marL="1198654" indent="-239731">
              <a:defRPr>
                <a:solidFill>
                  <a:schemeClr val="tx1"/>
                </a:solidFill>
                <a:latin typeface="Arial" panose="020B0604020202020204" pitchFamily="34" charset="0"/>
                <a:ea typeface="ＭＳ Ｐゴシック" panose="020B0600070205080204" pitchFamily="34" charset="-128"/>
              </a:defRPr>
            </a:lvl3pPr>
            <a:lvl4pPr marL="1678117" indent="-239731">
              <a:defRPr>
                <a:solidFill>
                  <a:schemeClr val="tx1"/>
                </a:solidFill>
                <a:latin typeface="Arial" panose="020B0604020202020204" pitchFamily="34" charset="0"/>
                <a:ea typeface="ＭＳ Ｐゴシック" panose="020B0600070205080204" pitchFamily="34" charset="-128"/>
              </a:defRPr>
            </a:lvl4pPr>
            <a:lvl5pPr marL="2157580" indent="-239731">
              <a:defRPr>
                <a:solidFill>
                  <a:schemeClr val="tx1"/>
                </a:solidFill>
                <a:latin typeface="Arial" panose="020B0604020202020204" pitchFamily="34" charset="0"/>
                <a:ea typeface="ＭＳ Ｐゴシック" panose="020B0600070205080204" pitchFamily="34" charset="-128"/>
              </a:defRPr>
            </a:lvl5pPr>
            <a:lvl6pPr marL="2637041" indent="-239731" defTabSz="4794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16503" indent="-239731" defTabSz="4794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95964" indent="-239731" defTabSz="4794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75427" indent="-239731" defTabSz="4794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870669-EABF-4032-A9ED-26E09FE79FBE}" type="slidenum">
              <a:rPr lang="en-US" altLang="en-US" smtClean="0">
                <a:solidFill>
                  <a:srgbClr val="000000"/>
                </a:solidFill>
                <a:latin typeface="Calibri" panose="020F0502020204030204" pitchFamily="34" charset="0"/>
              </a:rPr>
              <a:pPr/>
              <a:t>15</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149064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xfrm>
            <a:off x="1217613" y="325438"/>
            <a:ext cx="6157912"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[Highlight rebuttable presumption]</a:t>
            </a:r>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79126" indent="-299663">
              <a:defRPr>
                <a:solidFill>
                  <a:schemeClr val="tx1"/>
                </a:solidFill>
                <a:latin typeface="Arial" panose="020B0604020202020204" pitchFamily="34" charset="0"/>
                <a:ea typeface="ＭＳ Ｐゴシック" panose="020B0600070205080204" pitchFamily="34" charset="-128"/>
              </a:defRPr>
            </a:lvl2pPr>
            <a:lvl3pPr marL="1198654" indent="-239731">
              <a:defRPr>
                <a:solidFill>
                  <a:schemeClr val="tx1"/>
                </a:solidFill>
                <a:latin typeface="Arial" panose="020B0604020202020204" pitchFamily="34" charset="0"/>
                <a:ea typeface="ＭＳ Ｐゴシック" panose="020B0600070205080204" pitchFamily="34" charset="-128"/>
              </a:defRPr>
            </a:lvl3pPr>
            <a:lvl4pPr marL="1678117" indent="-239731">
              <a:defRPr>
                <a:solidFill>
                  <a:schemeClr val="tx1"/>
                </a:solidFill>
                <a:latin typeface="Arial" panose="020B0604020202020204" pitchFamily="34" charset="0"/>
                <a:ea typeface="ＭＳ Ｐゴシック" panose="020B0600070205080204" pitchFamily="34" charset="-128"/>
              </a:defRPr>
            </a:lvl4pPr>
            <a:lvl5pPr marL="2157580" indent="-239731">
              <a:defRPr>
                <a:solidFill>
                  <a:schemeClr val="tx1"/>
                </a:solidFill>
                <a:latin typeface="Arial" panose="020B0604020202020204" pitchFamily="34" charset="0"/>
                <a:ea typeface="ＭＳ Ｐゴシック" panose="020B0600070205080204" pitchFamily="34" charset="-128"/>
              </a:defRPr>
            </a:lvl5pPr>
            <a:lvl6pPr marL="2637041" indent="-239731" defTabSz="4794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16503" indent="-239731" defTabSz="4794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95964" indent="-239731" defTabSz="4794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75427" indent="-239731" defTabSz="4794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870669-EABF-4032-A9ED-26E09FE79FBE}" type="slidenum">
              <a:rPr lang="en-US" altLang="en-US" smtClean="0">
                <a:solidFill>
                  <a:srgbClr val="000000"/>
                </a:solidFill>
                <a:latin typeface="Calibri" panose="020F0502020204030204" pitchFamily="34" charset="0"/>
              </a:rPr>
              <a:pPr/>
              <a:t>16</a:t>
            </a:fld>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31900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9586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mentioned in the previous slides, the factors in paragraph .09 will help you access the actual level of influence.  Those should be evaluated based on the facts and circumstances of your client.  An example of a substantive consideration would be although the financial statement attest client has the ability to influence or direct the governing board actions or has the ability to issue debt for the entity, the financial statement attest client hasn’t done in the past and does not intend to in the future.</a:t>
            </a:r>
          </a:p>
        </p:txBody>
      </p:sp>
    </p:spTree>
    <p:extLst>
      <p:ext uri="{BB962C8B-B14F-4D97-AF65-F5344CB8AC3E}">
        <p14:creationId xmlns:p14="http://schemas.microsoft.com/office/powerpoint/2010/main" val="4180615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154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4520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8231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5409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Paragraph .07 of the interpretation provides an exception for prohibited nonattest services. Prohibited nonattest services are services that would impair independence under the “Nonattest Services” subtopic of the “Independence Rule”.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important to note that you may only apply this exception to affiliates defined in paragraph .03aii and .03aiii of the interpretation.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 the nonattest services exception, you would not be prohibited from providing such services to these affiliates of your client when: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You can reasonably conclude that the prohibited nonattest service does not create a self-review threat because the results of the nonattest service won’t be subject to financial statement attest procedures.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Safeguards can be applied that eliminate or reduce to an acceptable level any other threats created by the provision of the nonattest service.</a:t>
            </a:r>
          </a:p>
          <a:p>
            <a:endParaRPr lang="en-US" dirty="0"/>
          </a:p>
        </p:txBody>
      </p:sp>
    </p:spTree>
    <p:extLst>
      <p:ext uri="{BB962C8B-B14F-4D97-AF65-F5344CB8AC3E}">
        <p14:creationId xmlns:p14="http://schemas.microsoft.com/office/powerpoint/2010/main" val="37057102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2051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8673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8263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important is what they don’t include – </a:t>
            </a:r>
          </a:p>
          <a:p>
            <a:pPr marL="171450" indent="-171450">
              <a:buFont typeface="Arial" panose="020B0604020202020204" pitchFamily="34" charset="0"/>
              <a:buChar char="•"/>
            </a:pPr>
            <a:r>
              <a:rPr lang="en-US" dirty="0"/>
              <a:t>Temp investments (local govt get bequest of some kind but they have no intention of holding it; they just want to liquidate it, but will take a little time to do that and do that efficiently – we would carve those out). </a:t>
            </a:r>
          </a:p>
          <a:p>
            <a:pPr marL="171450" indent="-171450">
              <a:buFont typeface="Arial" panose="020B0604020202020204" pitchFamily="34" charset="0"/>
              <a:buChar char="•"/>
            </a:pPr>
            <a:r>
              <a:rPr lang="en-US" dirty="0"/>
              <a:t>They also do not include equity investments that are held for providing govt service (public/private partnerships are normally carved out bc there’s normally for providing govt services…but if they aren’t, they may be included in the affiliate evaluation.</a:t>
            </a:r>
          </a:p>
          <a:p>
            <a:pPr marL="0" indent="0">
              <a:buFontTx/>
              <a:buNone/>
            </a:pPr>
            <a:r>
              <a:rPr lang="en-US" dirty="0"/>
              <a:t>Basically includes an asset that is held primarily for purpose of income/profit and has present service capacity based solely on its ability to generate cash or to be sold to generate cash</a:t>
            </a:r>
          </a:p>
          <a:p>
            <a:pPr marL="0" indent="0">
              <a:buFontTx/>
              <a:buNone/>
            </a:pPr>
            <a:endParaRPr lang="en-US" dirty="0"/>
          </a:p>
          <a:p>
            <a:pPr marL="0" indent="0">
              <a:buFontTx/>
              <a:buNone/>
            </a:pPr>
            <a:r>
              <a:rPr lang="en-US" dirty="0"/>
              <a:t>Wanted to make this a very very narrow application; again, feedback we’ve gotten is that this will primarily affect benefit plans, which was intentional bc this is how you would treat EBPs outside of the SLG environment.</a:t>
            </a:r>
          </a:p>
          <a:p>
            <a:endParaRPr lang="en-US" dirty="0"/>
          </a:p>
        </p:txBody>
      </p:sp>
    </p:spTree>
    <p:extLst>
      <p:ext uri="{BB962C8B-B14F-4D97-AF65-F5344CB8AC3E}">
        <p14:creationId xmlns:p14="http://schemas.microsoft.com/office/powerpoint/2010/main" val="1238478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Reiterate definition of investor; look at two pathways: control and significant influence </a:t>
            </a:r>
          </a:p>
          <a:p>
            <a:endParaRPr lang="en-US" dirty="0"/>
          </a:p>
          <a:p>
            <a:r>
              <a:rPr lang="en-US" dirty="0"/>
              <a:t>If you look to current indep interp related to commercial entities, this is basically right out of that. There were FAQs developed in 2013 related to the commercial affiliates on EBPs that has good info on how you work through concepts of control or SI.</a:t>
            </a:r>
          </a:p>
          <a:p>
            <a:r>
              <a:rPr lang="en-US" dirty="0"/>
              <a:t> </a:t>
            </a:r>
          </a:p>
          <a:p>
            <a:r>
              <a:rPr lang="en-US" dirty="0"/>
              <a:t>In Code, the def of control and SI points you to FASB accounting standards, which in SLG environment, it’s not particularly helpful but do get a sense of what those would look like</a:t>
            </a:r>
          </a:p>
          <a:p>
            <a:endParaRPr lang="en-US" dirty="0"/>
          </a:p>
          <a:p>
            <a:r>
              <a:rPr lang="en-US" dirty="0"/>
              <a:t>Practitioners often consider control as ownership %s of 50% or more and SI often being triggered at 20% up to 49.999%. For most practitioners, an ownership calculation will prob be common</a:t>
            </a:r>
          </a:p>
          <a:p>
            <a:endParaRPr lang="en-US" dirty="0"/>
          </a:p>
          <a:p>
            <a:r>
              <a:rPr lang="en-US" dirty="0"/>
              <a:t>Emphasis Point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When it comes to trivial or clearly inconsequential all we can say is that it’s something less than material and that it’s a matter of professional judgement; like materiality, the Code looks to auditing standards for how you would consider what is material</a:t>
            </a:r>
          </a:p>
          <a:p>
            <a:endParaRPr lang="en-US" dirty="0"/>
          </a:p>
          <a:p>
            <a:endParaRPr lang="en-US" dirty="0"/>
          </a:p>
        </p:txBody>
      </p:sp>
    </p:spTree>
    <p:extLst>
      <p:ext uri="{BB962C8B-B14F-4D97-AF65-F5344CB8AC3E}">
        <p14:creationId xmlns:p14="http://schemas.microsoft.com/office/powerpoint/2010/main" val="781316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Identify the entities that the applicable financial reporting framework requires to be included in your client’s financial statements.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a:t>Walk through example from guide - .03ai and .03aii</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a:t>--- Key point: materiality, we’re thinking that in most instances you’re probably not going to trigger affiliates in those circumstance, but you are still going to have to walk through the exercise to determine whether independence is required</a:t>
            </a:r>
          </a:p>
          <a:p>
            <a:endParaRPr lang="en-US" dirty="0"/>
          </a:p>
        </p:txBody>
      </p:sp>
    </p:spTree>
    <p:extLst>
      <p:ext uri="{BB962C8B-B14F-4D97-AF65-F5344CB8AC3E}">
        <p14:creationId xmlns:p14="http://schemas.microsoft.com/office/powerpoint/2010/main" val="2620494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Identify the entities that the applicable financial reporting framework requires to be included in your client’s financial statements.</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a:t>Walk through example from guide - .03ai (Type I) and .03aii (Type II)</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n-US" dirty="0"/>
              <a:t>--- Key point: materiality, we’re thinking that in most instances you’re probably not going to trigger affiliates in those circumstance, but you are still going to have to walk through the exercise to determine whether independence is required</a:t>
            </a:r>
          </a:p>
          <a:p>
            <a:endParaRPr lang="en-US" dirty="0"/>
          </a:p>
        </p:txBody>
      </p:sp>
    </p:spTree>
    <p:extLst>
      <p:ext uri="{BB962C8B-B14F-4D97-AF65-F5344CB8AC3E}">
        <p14:creationId xmlns:p14="http://schemas.microsoft.com/office/powerpoint/2010/main" val="98981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DCFA20-BAD0-4434-985B-A024E6E866A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0177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4818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information in the previous slide, we will now look at DEF Company to determine if it is an affiliate </a:t>
            </a:r>
          </a:p>
        </p:txBody>
      </p:sp>
    </p:spTree>
    <p:extLst>
      <p:ext uri="{BB962C8B-B14F-4D97-AF65-F5344CB8AC3E}">
        <p14:creationId xmlns:p14="http://schemas.microsoft.com/office/powerpoint/2010/main" val="3129184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28237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80393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the same basic scenario </a:t>
            </a:r>
          </a:p>
          <a:p>
            <a:endParaRPr lang="en-US" dirty="0"/>
          </a:p>
          <a:p>
            <a:pPr marL="342900" indent="-342900">
              <a:buFont typeface="Arial" panose="020B0604020202020204" pitchFamily="34" charset="0"/>
              <a:buChar char="•"/>
            </a:pPr>
            <a:r>
              <a:rPr lang="en-US" dirty="0"/>
              <a:t> </a:t>
            </a:r>
            <a:r>
              <a:rPr lang="en-US" b="1" dirty="0">
                <a:solidFill>
                  <a:schemeClr val="bg1"/>
                </a:solidFill>
              </a:rPr>
              <a:t>Firm A includes the Pension Trust Fund (PTF) in its audit of Anytown, USA</a:t>
            </a:r>
          </a:p>
          <a:p>
            <a:pPr marL="342900" indent="-342900">
              <a:buFont typeface="Arial" panose="020B0604020202020204" pitchFamily="34" charset="0"/>
              <a:buChar char="•"/>
            </a:pPr>
            <a:r>
              <a:rPr lang="en-US" b="1" dirty="0">
                <a:solidFill>
                  <a:schemeClr val="bg1"/>
                </a:solidFill>
              </a:rPr>
              <a:t>Firm A concludes it’s an affiliate as defined in paragraph .03ai (Type I).</a:t>
            </a:r>
          </a:p>
          <a:p>
            <a:endParaRPr lang="en-US" dirty="0"/>
          </a:p>
          <a:p>
            <a:endParaRPr lang="en-US" dirty="0"/>
          </a:p>
        </p:txBody>
      </p:sp>
    </p:spTree>
    <p:extLst>
      <p:ext uri="{BB962C8B-B14F-4D97-AF65-F5344CB8AC3E}">
        <p14:creationId xmlns:p14="http://schemas.microsoft.com/office/powerpoint/2010/main" val="1193243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We will now look at RST Company to determine if it is an affiliate </a:t>
            </a:r>
          </a:p>
          <a:p>
            <a:endParaRPr lang="en-US" dirty="0"/>
          </a:p>
        </p:txBody>
      </p:sp>
    </p:spTree>
    <p:extLst>
      <p:ext uri="{BB962C8B-B14F-4D97-AF65-F5344CB8AC3E}">
        <p14:creationId xmlns:p14="http://schemas.microsoft.com/office/powerpoint/2010/main" val="70316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35203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7549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921441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You’ve evaluated entities that might be considered your client’s affiliates and determined that they don’t meet any of the definitions of affiliates as outlined in the interpretation.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paragraph .06 of the interp highlights that you still might have relationships or circumstances where you would want to consider the conceptual framework…</a:t>
            </a:r>
          </a:p>
          <a:p>
            <a:endParaRPr lang="en-US" dirty="0"/>
          </a:p>
          <a:p>
            <a:pPr marL="171450" indent="-171450">
              <a:buFontTx/>
              <a:buChar char="-"/>
            </a:pPr>
            <a:r>
              <a:rPr lang="en-US" dirty="0"/>
              <a:t>Just b/c it doesn’t meet affiliate, doesn’t mean you’re done with your evaluation, in particularly when you may be performing certain types of services for an upstream entity</a:t>
            </a:r>
          </a:p>
          <a:p>
            <a:endParaRPr lang="en-US" dirty="0"/>
          </a:p>
        </p:txBody>
      </p:sp>
    </p:spTree>
    <p:extLst>
      <p:ext uri="{BB962C8B-B14F-4D97-AF65-F5344CB8AC3E}">
        <p14:creationId xmlns:p14="http://schemas.microsoft.com/office/powerpoint/2010/main" val="115551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Adopted at May PEEC meeting</a:t>
            </a:r>
          </a:p>
          <a:p>
            <a:pPr marL="171450" indent="-171450">
              <a:buFontTx/>
              <a:buChar char="-"/>
            </a:pPr>
            <a:r>
              <a:rPr lang="en-US" dirty="0"/>
              <a:t>Fairly significant changes</a:t>
            </a:r>
          </a:p>
          <a:p>
            <a:pPr marL="171450" indent="-171450">
              <a:buFontTx/>
              <a:buChar char="-"/>
            </a:pPr>
            <a:r>
              <a:rPr lang="en-US" dirty="0"/>
              <a:t>Original SLG affiliate was adopted in 2001, which is when GASB 34 was being implemented (reason for SLG affiliate interpretation)</a:t>
            </a:r>
          </a:p>
          <a:p>
            <a:r>
              <a:rPr lang="en-US" dirty="0"/>
              <a:t>Affiliate </a:t>
            </a:r>
            <a:r>
              <a:rPr lang="en-US" dirty="0" err="1"/>
              <a:t>interp</a:t>
            </a:r>
            <a:r>
              <a:rPr lang="en-US" dirty="0"/>
              <a:t> today is easy – look to FSAC and entities within the reporting entity not referred to by another auditor</a:t>
            </a:r>
          </a:p>
          <a:p>
            <a:pPr marL="171450" indent="-171450">
              <a:buFontTx/>
              <a:buChar char="-"/>
            </a:pPr>
            <a:r>
              <a:rPr lang="en-US" dirty="0"/>
              <a:t>Talk about how much more challenging it is than the commercial environment – looking upstream (parent companies), looking sister entities, and look down; </a:t>
            </a:r>
          </a:p>
          <a:p>
            <a:pPr marL="171450" indent="-171450">
              <a:buFontTx/>
              <a:buChar char="-"/>
            </a:pPr>
            <a:r>
              <a:rPr lang="en-US" dirty="0"/>
              <a:t>in current SLG </a:t>
            </a:r>
            <a:r>
              <a:rPr lang="en-US" dirty="0" err="1"/>
              <a:t>interp</a:t>
            </a:r>
            <a:r>
              <a:rPr lang="en-US" dirty="0"/>
              <a:t>, just looking down – which is staying the same in the new </a:t>
            </a:r>
            <a:r>
              <a:rPr lang="en-US" dirty="0" err="1"/>
              <a:t>interp</a:t>
            </a:r>
            <a:endParaRPr lang="en-US" dirty="0"/>
          </a:p>
          <a:p>
            <a:pPr marL="171450" indent="-171450">
              <a:buFontTx/>
              <a:buChar char="-"/>
            </a:pPr>
            <a:r>
              <a:rPr lang="en-US" dirty="0"/>
              <a:t>Not applicable to single audits – the TF has 2 more projects on agenda (1-single audits and 2-federal audits) – shouldn’t take as long as SLG has taken (almost 4 years)</a:t>
            </a:r>
          </a:p>
          <a:p>
            <a:pPr marL="171450" indent="-171450">
              <a:buFontTx/>
              <a:buChar char="-"/>
            </a:pPr>
            <a:r>
              <a:rPr lang="en-US" dirty="0"/>
              <a:t>When looking at SLG </a:t>
            </a:r>
            <a:r>
              <a:rPr lang="en-US" dirty="0" err="1"/>
              <a:t>interp</a:t>
            </a:r>
            <a:r>
              <a:rPr lang="en-US" dirty="0"/>
              <a:t>, we wanted to be generally consistent with the commercial affiliates guidance which was effective in 2014, much later than current SLG </a:t>
            </a:r>
            <a:r>
              <a:rPr lang="en-US" dirty="0" err="1"/>
              <a:t>interp</a:t>
            </a:r>
            <a:r>
              <a:rPr lang="en-US" dirty="0"/>
              <a:t> so we wanted to update SLG to be consistent with those principals where possible, but environment and reporting structure is so different in SLG so some circumstances didn’t make sense – for example, control and significant influence used in commercial didn’t make sense for SLG so they weren’t used</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7025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an example]</a:t>
            </a:r>
          </a:p>
          <a:p>
            <a:endParaRPr lang="en-US" dirty="0"/>
          </a:p>
          <a:p>
            <a:pPr marL="171450" indent="-171450">
              <a:buFontTx/>
              <a:buChar char="-"/>
            </a:pPr>
            <a:endParaRPr lang="en-US" dirty="0"/>
          </a:p>
          <a:p>
            <a:pPr marL="171450" indent="-171450">
              <a:buFontTx/>
              <a:buChar char="-"/>
            </a:pPr>
            <a:r>
              <a:rPr lang="en-US" dirty="0"/>
              <a:t>Emphasize that if you have a situation in the examples, it doesn’t necessarily mean there’s significant threats. Just examples of when you might consider concept framework (brick analogy)</a:t>
            </a:r>
          </a:p>
          <a:p>
            <a:pPr marL="171450" indent="-171450">
              <a:buFontTx/>
              <a:buChar char="-"/>
            </a:pPr>
            <a:r>
              <a:rPr lang="en-US" dirty="0"/>
              <a:t>Caution – when you look at independence, need to look at fact and in appearance…and in appearance often gives you most trouble. Believes that the financial interest is example in interp that would present some threats to independence in appearance. Very subjective, which is why concept framework presents some challenges</a:t>
            </a:r>
          </a:p>
          <a:p>
            <a:pPr marL="171450" indent="-171450">
              <a:buFontTx/>
              <a:buChar char="-"/>
            </a:pPr>
            <a:endParaRPr lang="en-US" dirty="0"/>
          </a:p>
        </p:txBody>
      </p:sp>
    </p:spTree>
    <p:extLst>
      <p:ext uri="{BB962C8B-B14F-4D97-AF65-F5344CB8AC3E}">
        <p14:creationId xmlns:p14="http://schemas.microsoft.com/office/powerpoint/2010/main" val="20830781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27578459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248772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7251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depends.  You should consider threats to independence. If threats are not at an acceptable level, you will need to apply safeguards sufficient to eliminate threats or reduce them to an acceptable level. If you cannot sufficiently mitigate any significant threats and chooses to perform the engagement anyway, your independence would be impaired.</a:t>
            </a:r>
          </a:p>
        </p:txBody>
      </p:sp>
      <p:sp>
        <p:nvSpPr>
          <p:cNvPr id="4" name="Slide Number Placeholder 3"/>
          <p:cNvSpPr>
            <a:spLocks noGrp="1"/>
          </p:cNvSpPr>
          <p:nvPr>
            <p:ph type="sldNum" sz="quarter" idx="10"/>
          </p:nvPr>
        </p:nvSpPr>
        <p:spPr/>
        <p:txBody>
          <a:bodyPr/>
          <a:lstStyle/>
          <a:p>
            <a:fld id="{A3F9647A-3E31-3A41-A4E9-ABE8D6F99CD0}" type="slidenum">
              <a:rPr lang="en-US" smtClean="0"/>
              <a:t>44</a:t>
            </a:fld>
            <a:endParaRPr lang="en-US" dirty="0"/>
          </a:p>
        </p:txBody>
      </p:sp>
    </p:spTree>
    <p:extLst>
      <p:ext uri="{BB962C8B-B14F-4D97-AF65-F5344CB8AC3E}">
        <p14:creationId xmlns:p14="http://schemas.microsoft.com/office/powerpoint/2010/main" val="39500133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710811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if partner in same office/different office</a:t>
            </a:r>
          </a:p>
        </p:txBody>
      </p:sp>
    </p:spTree>
    <p:extLst>
      <p:ext uri="{BB962C8B-B14F-4D97-AF65-F5344CB8AC3E}">
        <p14:creationId xmlns:p14="http://schemas.microsoft.com/office/powerpoint/2010/main" val="2899070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41953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1231900"/>
            <a:ext cx="5913437" cy="3325813"/>
          </a:xfrm>
        </p:spPr>
      </p:sp>
      <p:sp>
        <p:nvSpPr>
          <p:cNvPr id="3" name="Notes Placeholder 2"/>
          <p:cNvSpPr>
            <a:spLocks noGrp="1"/>
          </p:cNvSpPr>
          <p:nvPr>
            <p:ph type="body" idx="1"/>
          </p:nvPr>
        </p:nvSpPr>
        <p:spPr/>
        <p:txBody>
          <a:bodyPr/>
          <a:lstStyle/>
          <a:p>
            <a:endParaRPr lang="en-US" u="sng" dirty="0"/>
          </a:p>
          <a:p>
            <a:r>
              <a:rPr lang="en-US" u="sng" dirty="0"/>
              <a:t>Implementation Guide</a:t>
            </a:r>
          </a:p>
          <a:p>
            <a:r>
              <a:rPr lang="en-US" u="none" dirty="0"/>
              <a:t>Includes decision tree, description of pathways, illustrative exhibits and examples, guidance for understanding MTMI, description of nonattest services exception, examples of circumstances and relationships where you might need to consult the Conceptual Framework for Independence</a:t>
            </a:r>
          </a:p>
          <a:p>
            <a:endParaRPr lang="en-US" u="none" dirty="0"/>
          </a:p>
          <a:p>
            <a:r>
              <a:rPr lang="en-US" u="sng" dirty="0"/>
              <a:t>Go into tools more on subsequent slides</a:t>
            </a:r>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rPr>
              <a:t>Clarity Long deck</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50954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Implementation guide</a:t>
            </a:r>
          </a:p>
          <a:p>
            <a:pPr marL="685800" lvl="1" indent="-228600">
              <a:buFont typeface="Courier New" panose="02070309020205020404" pitchFamily="49" charset="0"/>
              <a:buChar char="o"/>
            </a:pPr>
            <a:r>
              <a:rPr lang="en-US" dirty="0"/>
              <a:t>Decision trees; examples… how non-attest services exception might be applied; where the CF might come into play and what it would look like</a:t>
            </a:r>
          </a:p>
          <a:p>
            <a:pPr marL="0" lvl="0" indent="0">
              <a:buFont typeface="Courier New" panose="02070309020205020404" pitchFamily="49" charset="0"/>
              <a:buNone/>
            </a:pPr>
            <a:endParaRPr lang="en-US" dirty="0"/>
          </a:p>
          <a:p>
            <a:pPr marL="228600" lvl="0" indent="-228600">
              <a:buFont typeface="+mj-lt"/>
              <a:buAutoNum type="arabicPeriod" startAt="2"/>
            </a:pPr>
            <a:r>
              <a:rPr lang="en-US" dirty="0"/>
              <a:t>Tools</a:t>
            </a:r>
          </a:p>
          <a:p>
            <a:pPr marL="628650" lvl="1" indent="-171450">
              <a:buFont typeface="Courier New" panose="02070309020205020404" pitchFamily="49" charset="0"/>
              <a:buChar char="o"/>
            </a:pPr>
            <a:r>
              <a:rPr lang="en-US" dirty="0"/>
              <a:t>Affiliate evaluator – two tools – entity/investment – one example and walk through analysis</a:t>
            </a:r>
          </a:p>
          <a:p>
            <a:pPr marL="628650" lvl="1" indent="-171450">
              <a:buFont typeface="Courier New" panose="02070309020205020404" pitchFamily="49" charset="0"/>
              <a:buChar char="o"/>
            </a:pPr>
            <a:r>
              <a:rPr lang="en-US" dirty="0"/>
              <a:t>Interactive matrix – excel tool - ability to evaluate multiple units or entities in one centralized location</a:t>
            </a:r>
          </a:p>
          <a:p>
            <a:pPr marL="457200" lvl="1" indent="0">
              <a:buFont typeface="Courier New" panose="02070309020205020404" pitchFamily="49" charset="0"/>
              <a:buNone/>
            </a:pPr>
            <a:endParaRPr lang="en-US" dirty="0"/>
          </a:p>
          <a:p>
            <a:pPr marL="457200" lvl="1" indent="0">
              <a:buFont typeface="Courier New" panose="02070309020205020404" pitchFamily="49" charset="0"/>
              <a:buNone/>
            </a:pPr>
            <a:r>
              <a:rPr lang="en-US" dirty="0"/>
              <a:t>DOCUMENTATION</a:t>
            </a:r>
          </a:p>
        </p:txBody>
      </p:sp>
    </p:spTree>
    <p:extLst>
      <p:ext uri="{BB962C8B-B14F-4D97-AF65-F5344CB8AC3E}">
        <p14:creationId xmlns:p14="http://schemas.microsoft.com/office/powerpoint/2010/main" val="244233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Independence rules apply unless there are exceptions, which we’ll get into later</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dirty="0"/>
              <a:t>Effective date – </a:t>
            </a:r>
            <a:r>
              <a:rPr lang="en-US" sz="1200" b="1" dirty="0"/>
              <a:t>one year delayed effective date</a:t>
            </a:r>
            <a:endParaRPr lang="en-US" dirty="0"/>
          </a:p>
          <a:p>
            <a:pPr marL="628650" lvl="1" indent="-171450">
              <a:buFontTx/>
              <a:buChar char="-"/>
            </a:pPr>
            <a:r>
              <a:rPr lang="en-US" dirty="0"/>
              <a:t>done very deliberately, primarily due to conference schedules – wanted to get through this season and next season conference schedule so that practitioners understand what is required. </a:t>
            </a:r>
          </a:p>
          <a:p>
            <a:r>
              <a:rPr lang="en-US" dirty="0"/>
              <a:t>Who is an affiliate: [Look down from the reporting entity]</a:t>
            </a:r>
          </a:p>
          <a:p>
            <a:pPr marL="171450" indent="-171450">
              <a:buFont typeface="Arial" panose="020B0604020202020204" pitchFamily="34" charset="0"/>
              <a:buChar char="•"/>
            </a:pPr>
            <a:r>
              <a:rPr lang="en-US" dirty="0"/>
              <a:t>Entities that the applicable financial reporting framework requires to be included in the client’s financial statements, whether they are included or not; and</a:t>
            </a:r>
          </a:p>
          <a:p>
            <a:pPr marL="171450" indent="-171450">
              <a:buFont typeface="Arial" panose="020B0604020202020204" pitchFamily="34" charset="0"/>
              <a:buChar char="•"/>
            </a:pPr>
            <a:r>
              <a:rPr lang="en-US" dirty="0"/>
              <a:t>Certain investments</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3F9647A-3E31-3A41-A4E9-ABE8D6F99CD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79109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each of the tools</a:t>
            </a:r>
          </a:p>
          <a:p>
            <a:endParaRPr lang="en-US" dirty="0"/>
          </a:p>
        </p:txBody>
      </p:sp>
    </p:spTree>
    <p:extLst>
      <p:ext uri="{BB962C8B-B14F-4D97-AF65-F5344CB8AC3E}">
        <p14:creationId xmlns:p14="http://schemas.microsoft.com/office/powerpoint/2010/main" val="4803803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we arrive at this conclusion?  The next few screen shots show how the entity affiliate evaluator looks as the questions are answered.</a:t>
            </a:r>
          </a:p>
        </p:txBody>
      </p:sp>
    </p:spTree>
    <p:extLst>
      <p:ext uri="{BB962C8B-B14F-4D97-AF65-F5344CB8AC3E}">
        <p14:creationId xmlns:p14="http://schemas.microsoft.com/office/powerpoint/2010/main" val="39210524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walk through some screen shots of the Entity affiliate calculator…</a:t>
            </a:r>
          </a:p>
          <a:p>
            <a:r>
              <a:rPr lang="en-US" dirty="0"/>
              <a:t>Once you click on</a:t>
            </a:r>
            <a:r>
              <a:rPr lang="en-US" baseline="0" dirty="0"/>
              <a:t> the “Entity affiliate calculator” link, this is the first screen you arrive at.  For purposes of this presentation, assume the auditor answers this question “yes”.  The next slide shows the next question.  </a:t>
            </a:r>
            <a:endParaRPr lang="en-US" dirty="0"/>
          </a:p>
          <a:p>
            <a:endParaRPr lang="en-US" dirty="0"/>
          </a:p>
          <a:p>
            <a:r>
              <a:rPr lang="en-US" dirty="0"/>
              <a:t>Highlight that members should print or save the last page of “calculator” with conclusion as once you navigate away from page the tool will close.</a:t>
            </a:r>
          </a:p>
          <a:p>
            <a:endParaRPr lang="en-US" dirty="0"/>
          </a:p>
          <a:p>
            <a:r>
              <a:rPr lang="en-US" dirty="0"/>
              <a:t>Links below in case clicking icon doesn’t work – Also Excel tool will need to be demo’d by opening file attached (no “home” for this yet)</a:t>
            </a:r>
          </a:p>
          <a:p>
            <a:endParaRPr lang="en-US" dirty="0"/>
          </a:p>
          <a:p>
            <a:r>
              <a:rPr lang="en-US" dirty="0"/>
              <a:t>(Note that for the entity tool the AICPA logo has a glitch and you’ll need to scroll down until the tool is updated)</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https://www.surveymonkey.co.uk/r/entitydecisiontree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4"/>
              </a:rPr>
              <a:t>https://www.surveymonkey.co.uk/r/investmentdecisiontree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5719049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Once you’ve answered</a:t>
            </a:r>
            <a:r>
              <a:rPr lang="en-US" baseline="0" dirty="0"/>
              <a:t> the previous question ‘yes’ the audit answers whether or not the auditor is making reference to another auditor’s report. For purposes of this presentation, assume the auditor answers this question “yes”.  The next slide shows the next question.  </a:t>
            </a:r>
            <a:endParaRPr lang="en-US" dirty="0"/>
          </a:p>
          <a:p>
            <a:endParaRPr lang="en-US" baseline="0" dirty="0"/>
          </a:p>
          <a:p>
            <a:endParaRPr lang="en-US" dirty="0"/>
          </a:p>
          <a:p>
            <a:endParaRPr lang="en-US" dirty="0"/>
          </a:p>
          <a:p>
            <a:r>
              <a:rPr lang="en-US" dirty="0"/>
              <a:t>Highlight that members should print or save the last page of “calculator” with conclusion as once you navigate away from page the tool will close.</a:t>
            </a:r>
          </a:p>
          <a:p>
            <a:endParaRPr lang="en-US" dirty="0"/>
          </a:p>
          <a:p>
            <a:r>
              <a:rPr lang="en-US" dirty="0"/>
              <a:t>Links below in case clicking icon doesn’t work – Also Excel tool will need to be demo’d by opening file attached (no “home” for this yet)</a:t>
            </a:r>
          </a:p>
          <a:p>
            <a:endParaRPr lang="en-US" dirty="0"/>
          </a:p>
          <a:p>
            <a:r>
              <a:rPr lang="en-US" dirty="0"/>
              <a:t>(Note that for the entity tool the AICPA logo has a glitch and you’ll need to scroll down until the tool is updated)</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https://www.surveymonkey.co.uk/r/entitydecisiontree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4"/>
              </a:rPr>
              <a:t>https://www.surveymonkey.co.uk/r/investmentdecisiontree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38109372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Once you’ve answered</a:t>
            </a:r>
            <a:r>
              <a:rPr lang="en-US" baseline="0" dirty="0"/>
              <a:t> the previous question ‘yes’ the auditor answers whether or not the entity is material to the FSAC’s FS as a whole. For purposes of this presentation, assume the auditor answers this question “yes”.  The next slide shows the next question.  </a:t>
            </a:r>
            <a:endParaRPr lang="en-US" dirty="0"/>
          </a:p>
          <a:p>
            <a:endParaRPr lang="en-US" dirty="0"/>
          </a:p>
          <a:p>
            <a:endParaRPr lang="en-US" dirty="0"/>
          </a:p>
          <a:p>
            <a:r>
              <a:rPr lang="en-US" dirty="0"/>
              <a:t>Highlight that members should print or save the last page of “calculator” with conclusion as once you navigate away from page the tool will close.</a:t>
            </a:r>
          </a:p>
          <a:p>
            <a:endParaRPr lang="en-US" dirty="0"/>
          </a:p>
          <a:p>
            <a:r>
              <a:rPr lang="en-US" dirty="0"/>
              <a:t>Links below in case clicking icon doesn’t work – Also Excel tool will need to be demo’d by opening file attached (no “home” for this yet)</a:t>
            </a:r>
          </a:p>
          <a:p>
            <a:endParaRPr lang="en-US" dirty="0"/>
          </a:p>
          <a:p>
            <a:r>
              <a:rPr lang="en-US" dirty="0"/>
              <a:t>(Note that for the entity tool the AICPA logo has a glitch and you’ll need to scroll down until the tool is updated)</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https://www.surveymonkey.co.uk/r/entitydecisiontree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4"/>
              </a:rPr>
              <a:t>https://www.surveymonkey.co.uk/r/investmentdecisiontree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40176179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Once you’ve answered</a:t>
            </a:r>
            <a:r>
              <a:rPr lang="en-US" baseline="0" dirty="0"/>
              <a:t> the previous question ‘yes’ the audit answers whether or not the auditor is making reference to another auditor’s report.  For purposes of this presentation, assume the auditor answers this question “yes”.  The next slide shows the next question.  </a:t>
            </a:r>
            <a:endParaRPr lang="en-US" dirty="0"/>
          </a:p>
          <a:p>
            <a:endParaRPr lang="en-US" baseline="0" dirty="0"/>
          </a:p>
          <a:p>
            <a:endParaRPr lang="en-US" dirty="0"/>
          </a:p>
          <a:p>
            <a:endParaRPr lang="en-US" dirty="0"/>
          </a:p>
          <a:p>
            <a:r>
              <a:rPr lang="en-US" dirty="0"/>
              <a:t>Highlight that members should print or save the last page of “calculator” with conclusion as once you navigate away from page the tool will close.</a:t>
            </a:r>
          </a:p>
          <a:p>
            <a:endParaRPr lang="en-US" dirty="0"/>
          </a:p>
          <a:p>
            <a:r>
              <a:rPr lang="en-US" dirty="0"/>
              <a:t>Links below in case clicking icon doesn’t work – Also Excel tool will need to be demo’d by opening file attached (no “home” for this yet)</a:t>
            </a:r>
          </a:p>
          <a:p>
            <a:endParaRPr lang="en-US" dirty="0"/>
          </a:p>
          <a:p>
            <a:r>
              <a:rPr lang="en-US" dirty="0"/>
              <a:t>(Note that for the entity tool the AICPA logo has a glitch and you’ll need to scroll down until the tool is updated)</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3"/>
              </a:rPr>
              <a:t>https://www.surveymonkey.co.uk/r/entitydecisiontree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hlinkClick r:id="rId4"/>
              </a:rPr>
              <a:t>https://www.surveymonkey.co.uk/r/investmentdecisiontree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3926145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76903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839015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33833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85511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97719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High level summary of what’s new</a:t>
            </a:r>
          </a:p>
          <a:p>
            <a:endParaRPr lang="en-US" dirty="0"/>
          </a:p>
        </p:txBody>
      </p:sp>
    </p:spTree>
    <p:extLst>
      <p:ext uri="{BB962C8B-B14F-4D97-AF65-F5344CB8AC3E}">
        <p14:creationId xmlns:p14="http://schemas.microsoft.com/office/powerpoint/2010/main" val="983350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Members should determine now/very soon whether they will have any new affiliates that require independence realizing it may take time to work through considerations like materiality and MTMI and trivial and clearly inconsequential and to gather the data needed to evaluate any potential investment affiliates and determine whether those are impactful and require action to remain independent-(financial interests and employment relationships especially).  Members want to ask if there  are any circumstances or relationships with affiliates or non-affiliates that they are aware of that would require the consideration of the conceptual framework.</a:t>
            </a:r>
          </a:p>
          <a:p>
            <a:endParaRPr lang="en-US" b="1" dirty="0"/>
          </a:p>
          <a:p>
            <a:endParaRPr lang="en-US" dirty="0"/>
          </a:p>
          <a:p>
            <a:endParaRPr lang="en-US" dirty="0"/>
          </a:p>
          <a:p>
            <a:endParaRPr lang="en-US" dirty="0"/>
          </a:p>
          <a:p>
            <a:r>
              <a:rPr lang="en-US" dirty="0"/>
              <a:t>- The SLG Affiliate Interpretation is effective for periods beginning after December 15, 2021 so the audit firm needs to consider this new requirement before January 1, 2022.</a:t>
            </a:r>
          </a:p>
          <a:p>
            <a:endParaRPr lang="en-US" dirty="0"/>
          </a:p>
          <a:p>
            <a:r>
              <a:rPr lang="en-US" dirty="0"/>
              <a:t>- Firms should take an 'inventory' of their relationships now, including who they are doing business with and what entities are related to other entities.</a:t>
            </a:r>
          </a:p>
          <a:p>
            <a:endParaRPr lang="en-US" dirty="0"/>
          </a:p>
        </p:txBody>
      </p:sp>
      <p:sp>
        <p:nvSpPr>
          <p:cNvPr id="4" name="Slide Number Placeholder 3"/>
          <p:cNvSpPr>
            <a:spLocks noGrp="1"/>
          </p:cNvSpPr>
          <p:nvPr>
            <p:ph type="sldNum" sz="quarter" idx="10"/>
          </p:nvPr>
        </p:nvSpPr>
        <p:spPr/>
        <p:txBody>
          <a:bodyPr/>
          <a:lstStyle/>
          <a:p>
            <a:fld id="{A3F9647A-3E31-3A41-A4E9-ABE8D6F99CD0}" type="slidenum">
              <a:rPr lang="en-US" smtClean="0"/>
              <a:t>61</a:t>
            </a:fld>
            <a:endParaRPr lang="en-US" dirty="0"/>
          </a:p>
        </p:txBody>
      </p:sp>
    </p:spTree>
    <p:extLst>
      <p:ext uri="{BB962C8B-B14F-4D97-AF65-F5344CB8AC3E}">
        <p14:creationId xmlns:p14="http://schemas.microsoft.com/office/powerpoint/2010/main" val="3959394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DCFA20-BAD0-4434-985B-A024E6E866A0}"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5627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High level overview – Don’t get into too much detail;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Type I extant; II and III  new – .03aii included in FS, .03aiii excluded; important points: material to FSAC FS as a whole (not at opinion unit), MTMI</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More than minimal influence over the accounting or financial reporting process of entity – get into MTMI later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a:t>Type IV – investments that could be affiliates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9599AC-CD18-4F14-B469-B034D02387D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3602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6434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3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8.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tiff"/><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3.emf"/><Relationship Id="rId7" Type="http://schemas.openxmlformats.org/officeDocument/2006/relationships/image" Target="../media/image20.tiff"/><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4.emf"/><Relationship Id="rId7" Type="http://schemas.openxmlformats.org/officeDocument/2006/relationships/image" Target="../media/image20.tiff"/><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image" Target="../media/image5.emf"/><Relationship Id="rId7" Type="http://schemas.openxmlformats.org/officeDocument/2006/relationships/image" Target="../media/image20.tiff"/><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tif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tiff"/><Relationship Id="rId5" Type="http://schemas.openxmlformats.org/officeDocument/2006/relationships/image" Target="../media/image7.tiff"/><Relationship Id="rId4" Type="http://schemas.openxmlformats.org/officeDocument/2006/relationships/image" Target="../media/image6.tif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Master" Target="../slideMasters/slideMaster2.xml"/><Relationship Id="rId4" Type="http://schemas.openxmlformats.org/officeDocument/2006/relationships/image" Target="../media/image3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ssoc, symbol graphic">
    <p:spTree>
      <p:nvGrpSpPr>
        <p:cNvPr id="1" name=""/>
        <p:cNvGrpSpPr/>
        <p:nvPr/>
      </p:nvGrpSpPr>
      <p:grpSpPr>
        <a:xfrm>
          <a:off x="0" y="0"/>
          <a:ext cx="0" cy="0"/>
          <a:chOff x="0" y="0"/>
          <a:chExt cx="0" cy="0"/>
        </a:xfrm>
      </p:grpSpPr>
      <p:pic>
        <p:nvPicPr>
          <p:cNvPr id="9" name="Picture 8" descr="Association_PPT_Supergraphic_Horz_Adjustr2-03.png">
            <a:extLst>
              <a:ext uri="{FF2B5EF4-FFF2-40B4-BE49-F238E27FC236}">
                <a16:creationId xmlns:a16="http://schemas.microsoft.com/office/drawing/2014/main" id="{DFACF3A9-0F68-7B4C-B1C3-4BE1A878EBB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961" b="980"/>
          <a:stretch/>
        </p:blipFill>
        <p:spPr>
          <a:xfrm>
            <a:off x="-5800" y="-8142"/>
            <a:ext cx="9149800" cy="5151641"/>
          </a:xfrm>
          <a:prstGeom prst="rect">
            <a:avLst/>
          </a:prstGeom>
        </p:spPr>
      </p:pic>
      <p:pic>
        <p:nvPicPr>
          <p:cNvPr id="8" name="Picture 7"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5800" y="-8142"/>
            <a:ext cx="9149800" cy="5151641"/>
          </a:xfrm>
          <a:prstGeom prst="rect">
            <a:avLst/>
          </a:prstGeom>
        </p:spPr>
      </p:pic>
      <p:sp>
        <p:nvSpPr>
          <p:cNvPr id="2" name="Title 1"/>
          <p:cNvSpPr>
            <a:spLocks noGrp="1"/>
          </p:cNvSpPr>
          <p:nvPr>
            <p:ph type="ctrTitle"/>
          </p:nvPr>
        </p:nvSpPr>
        <p:spPr>
          <a:xfrm>
            <a:off x="497450" y="1956912"/>
            <a:ext cx="6015892" cy="149577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3520440"/>
            <a:ext cx="6400800" cy="131445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450" y="537209"/>
            <a:ext cx="1384977" cy="610948"/>
          </a:xfrm>
          <a:prstGeom prst="rect">
            <a:avLst/>
          </a:prstGeom>
        </p:spPr>
      </p:pic>
      <p:sp>
        <p:nvSpPr>
          <p:cNvPr id="11" name="Text Placeholder 4"/>
          <p:cNvSpPr>
            <a:spLocks noGrp="1"/>
          </p:cNvSpPr>
          <p:nvPr>
            <p:ph type="body" sz="quarter" idx="10"/>
          </p:nvPr>
        </p:nvSpPr>
        <p:spPr>
          <a:xfrm>
            <a:off x="7214617"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ext uri="{BB962C8B-B14F-4D97-AF65-F5344CB8AC3E}">
        <p14:creationId xmlns:p14="http://schemas.microsoft.com/office/powerpoint/2010/main" val="411024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7772400" cy="591353"/>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11"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4" name="Content Placeholder 3"/>
          <p:cNvSpPr>
            <a:spLocks noGrp="1"/>
          </p:cNvSpPr>
          <p:nvPr>
            <p:ph sz="quarter" idx="14"/>
          </p:nvPr>
        </p:nvSpPr>
        <p:spPr>
          <a:xfrm>
            <a:off x="499168" y="1201737"/>
            <a:ext cx="7772399" cy="3349625"/>
          </a:xfrm>
        </p:spPr>
        <p:txBody>
          <a:bodyPr>
            <a:noAutofit/>
          </a:bodyPr>
          <a:lstStyle>
            <a:lvl1pPr>
              <a:spcAft>
                <a:spcPts val="1200"/>
              </a:spcAft>
              <a:defRPr/>
            </a:lvl1pPr>
            <a:lvl2pPr>
              <a:spcAft>
                <a:spcPts val="1200"/>
              </a:spcAft>
              <a:defRPr/>
            </a:lvl2pPr>
            <a:lvl3pPr indent="-228600">
              <a:spcAft>
                <a:spcPts val="1200"/>
              </a:spcAft>
              <a:defRPr/>
            </a:lvl3pPr>
            <a:lvl4pPr>
              <a:spcAft>
                <a:spcPts val="1200"/>
              </a:spcAft>
              <a:defRPr/>
            </a:lvl4pPr>
            <a:lvl5pPr>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272399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0"/>
            <a:ext cx="7772400" cy="589837"/>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11" name="Content Placeholder 10"/>
          <p:cNvSpPr>
            <a:spLocks noGrp="1"/>
          </p:cNvSpPr>
          <p:nvPr>
            <p:ph sz="quarter" idx="10"/>
          </p:nvPr>
        </p:nvSpPr>
        <p:spPr>
          <a:xfrm>
            <a:off x="497840" y="1197864"/>
            <a:ext cx="7772400" cy="3346704"/>
          </a:xfrm>
        </p:spPr>
        <p:txBody>
          <a:bodyPr/>
          <a:lstStyle>
            <a:lvl1pPr marL="0" indent="0">
              <a:buNone/>
              <a:defRPr sz="2200"/>
            </a:lvl1pPr>
            <a:lvl2pPr marL="231775" indent="-231775">
              <a:buFont typeface="Arial"/>
              <a:buChar char="•"/>
              <a:defRPr/>
            </a:lvl2pPr>
            <a:lvl3pPr marL="457200" indent="-225425">
              <a:tabLst/>
              <a:defRPr sz="1600"/>
            </a:lvl3pPr>
            <a:lvl4pPr marL="688975" indent="-231775">
              <a:defRPr sz="1600"/>
            </a:lvl4pPr>
            <a:lvl5pPr marL="914400" indent="-225425">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1406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0"/>
            <a:ext cx="7772400" cy="589837"/>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20493376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con 3 Columns">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0"/>
            <a:ext cx="7772400" cy="589837"/>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11" name="Content Placeholder 10"/>
          <p:cNvSpPr>
            <a:spLocks noGrp="1"/>
          </p:cNvSpPr>
          <p:nvPr>
            <p:ph sz="quarter" idx="10"/>
          </p:nvPr>
        </p:nvSpPr>
        <p:spPr>
          <a:xfrm>
            <a:off x="497841" y="2431108"/>
            <a:ext cx="2041984" cy="1737427"/>
          </a:xfrm>
        </p:spPr>
        <p:txBody>
          <a:bodyPr>
            <a:noAutofit/>
          </a:bodyPr>
          <a:lstStyle>
            <a:lvl1pPr marL="0" indent="0">
              <a:buNone/>
              <a:defRPr sz="1600" b="1">
                <a:solidFill>
                  <a:schemeClr val="accent5"/>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dirty="0"/>
              <a:t>Click to edit Master text styles</a:t>
            </a:r>
          </a:p>
        </p:txBody>
      </p:sp>
      <p:sp>
        <p:nvSpPr>
          <p:cNvPr id="4" name="Text Placeholder 3"/>
          <p:cNvSpPr>
            <a:spLocks noGrp="1"/>
          </p:cNvSpPr>
          <p:nvPr>
            <p:ph type="body" sz="quarter" idx="12"/>
          </p:nvPr>
        </p:nvSpPr>
        <p:spPr>
          <a:xfrm>
            <a:off x="497839" y="4348483"/>
            <a:ext cx="7773729" cy="463244"/>
          </a:xfrm>
        </p:spPr>
        <p:txBody>
          <a:bodyPr>
            <a:noAutofit/>
          </a:bodyPr>
          <a:lstStyle>
            <a:lvl1pPr>
              <a:lnSpc>
                <a:spcPct val="100000"/>
              </a:lnSpc>
              <a:defRPr sz="1600"/>
            </a:lvl1pPr>
          </a:lstStyle>
          <a:p>
            <a:pPr lvl="0"/>
            <a:r>
              <a:rPr lang="en-US" dirty="0"/>
              <a:t>Click to edit Master text styles</a:t>
            </a:r>
          </a:p>
        </p:txBody>
      </p:sp>
      <p:sp>
        <p:nvSpPr>
          <p:cNvPr id="13" name="Content Placeholder 10"/>
          <p:cNvSpPr>
            <a:spLocks noGrp="1"/>
          </p:cNvSpPr>
          <p:nvPr>
            <p:ph sz="quarter" idx="13"/>
          </p:nvPr>
        </p:nvSpPr>
        <p:spPr>
          <a:xfrm>
            <a:off x="6762983" y="2431108"/>
            <a:ext cx="2041984" cy="1737427"/>
          </a:xfrm>
        </p:spPr>
        <p:txBody>
          <a:bodyPr>
            <a:noAutofit/>
          </a:bodyPr>
          <a:lstStyle>
            <a:lvl1pPr marL="0" indent="0">
              <a:buNone/>
              <a:defRPr sz="1600" b="1">
                <a:solidFill>
                  <a:schemeClr val="accent6"/>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dirty="0"/>
              <a:t>Click to edit Master text styles</a:t>
            </a:r>
          </a:p>
        </p:txBody>
      </p:sp>
      <p:sp>
        <p:nvSpPr>
          <p:cNvPr id="15" name="Content Placeholder 10"/>
          <p:cNvSpPr>
            <a:spLocks noGrp="1"/>
          </p:cNvSpPr>
          <p:nvPr>
            <p:ph sz="quarter" idx="14"/>
          </p:nvPr>
        </p:nvSpPr>
        <p:spPr>
          <a:xfrm>
            <a:off x="3607633" y="2431108"/>
            <a:ext cx="2041984" cy="1737427"/>
          </a:xfrm>
        </p:spPr>
        <p:txBody>
          <a:bodyPr>
            <a:noAutofit/>
          </a:bodyPr>
          <a:lstStyle>
            <a:lvl1pPr marL="0" indent="0">
              <a:buNone/>
              <a:defRPr sz="1600" b="1">
                <a:solidFill>
                  <a:schemeClr val="accent3"/>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dirty="0"/>
              <a:t>Click to edit Master text styles</a:t>
            </a:r>
          </a:p>
        </p:txBody>
      </p:sp>
      <p:sp>
        <p:nvSpPr>
          <p:cNvPr id="16" name="Picture Placeholder 15"/>
          <p:cNvSpPr>
            <a:spLocks noGrp="1"/>
          </p:cNvSpPr>
          <p:nvPr>
            <p:ph type="pic" sz="quarter" idx="15"/>
          </p:nvPr>
        </p:nvSpPr>
        <p:spPr>
          <a:xfrm>
            <a:off x="497840" y="1302667"/>
            <a:ext cx="2041525" cy="1065883"/>
          </a:xfrm>
        </p:spPr>
        <p:txBody>
          <a:bodyPr anchor="ctr">
            <a:normAutofit/>
          </a:bodyPr>
          <a:lstStyle>
            <a:lvl1pPr algn="ctr">
              <a:defRPr sz="1200"/>
            </a:lvl1pPr>
          </a:lstStyle>
          <a:p>
            <a:endParaRPr lang="en-US" dirty="0"/>
          </a:p>
        </p:txBody>
      </p:sp>
      <p:sp>
        <p:nvSpPr>
          <p:cNvPr id="17" name="Picture Placeholder 15"/>
          <p:cNvSpPr>
            <a:spLocks noGrp="1"/>
          </p:cNvSpPr>
          <p:nvPr>
            <p:ph type="pic" sz="quarter" idx="16"/>
          </p:nvPr>
        </p:nvSpPr>
        <p:spPr>
          <a:xfrm>
            <a:off x="3607633" y="1302667"/>
            <a:ext cx="2041525" cy="1065883"/>
          </a:xfrm>
        </p:spPr>
        <p:txBody>
          <a:bodyPr anchor="ctr">
            <a:normAutofit/>
          </a:bodyPr>
          <a:lstStyle>
            <a:lvl1pPr algn="ctr">
              <a:defRPr sz="1200"/>
            </a:lvl1pPr>
          </a:lstStyle>
          <a:p>
            <a:endParaRPr lang="en-US" dirty="0"/>
          </a:p>
        </p:txBody>
      </p:sp>
      <p:sp>
        <p:nvSpPr>
          <p:cNvPr id="18" name="Picture Placeholder 15"/>
          <p:cNvSpPr>
            <a:spLocks noGrp="1"/>
          </p:cNvSpPr>
          <p:nvPr>
            <p:ph type="pic" sz="quarter" idx="17"/>
          </p:nvPr>
        </p:nvSpPr>
        <p:spPr>
          <a:xfrm>
            <a:off x="6762983" y="1302667"/>
            <a:ext cx="2041525" cy="1065883"/>
          </a:xfrm>
        </p:spPr>
        <p:txBody>
          <a:bodyPr anchor="ctr">
            <a:normAutofit/>
          </a:bodyPr>
          <a:lstStyle>
            <a:lvl1pPr algn="ctr">
              <a:defRPr sz="1200"/>
            </a:lvl1pPr>
          </a:lstStyle>
          <a:p>
            <a:endParaRPr lang="en-US" dirty="0"/>
          </a:p>
        </p:txBody>
      </p:sp>
    </p:spTree>
    <p:extLst>
      <p:ext uri="{BB962C8B-B14F-4D97-AF65-F5344CB8AC3E}">
        <p14:creationId xmlns:p14="http://schemas.microsoft.com/office/powerpoint/2010/main" val="10409465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1/2 graphic v2">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3649921" cy="59436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99169" y="1200151"/>
            <a:ext cx="3651250" cy="3394472"/>
          </a:xfrm>
          <a:prstGeom prst="rect">
            <a:avLst/>
          </a:prstGeom>
        </p:spPr>
        <p:txBody>
          <a:bodyPr lIns="0" tIns="0" rIns="0">
            <a:normAutofit/>
          </a:bodyPr>
          <a:lstStyle>
            <a:lvl1pPr marL="0" indent="0">
              <a:lnSpc>
                <a:spcPct val="100000"/>
              </a:lnSpc>
              <a:spcBef>
                <a:spcPts val="0"/>
              </a:spcBef>
              <a:spcAft>
                <a:spcPts val="1200"/>
              </a:spcAft>
              <a:buNone/>
              <a:defRPr sz="22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600">
                <a:solidFill>
                  <a:schemeClr val="bg2"/>
                </a:solidFill>
              </a:defRPr>
            </a:lvl3pPr>
            <a:lvl4pPr marL="687388" indent="-231775">
              <a:lnSpc>
                <a:spcPct val="100000"/>
              </a:lnSpc>
              <a:spcBef>
                <a:spcPts val="0"/>
              </a:spcBef>
              <a:spcAft>
                <a:spcPts val="1200"/>
              </a:spcAft>
              <a:buFont typeface="Lucida Grande"/>
              <a:buChar char="–"/>
              <a:defRPr sz="1600">
                <a:solidFill>
                  <a:schemeClr val="bg2"/>
                </a:solidFill>
              </a:defRPr>
            </a:lvl4pPr>
            <a:lvl5pPr marL="911225" indent="-223838">
              <a:lnSpc>
                <a:spcPct val="100000"/>
              </a:lnSpc>
              <a:spcBef>
                <a:spcPts val="0"/>
              </a:spcBef>
              <a:spcAft>
                <a:spcPts val="1200"/>
              </a:spcAft>
              <a:buFont typeface="Lucida Grande"/>
              <a:buChar char="–"/>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8" name="Picture Placeholder 5"/>
          <p:cNvSpPr>
            <a:spLocks noGrp="1"/>
          </p:cNvSpPr>
          <p:nvPr>
            <p:ph type="pic" sz="quarter" idx="10"/>
          </p:nvPr>
        </p:nvSpPr>
        <p:spPr>
          <a:xfrm>
            <a:off x="4576061" y="0"/>
            <a:ext cx="4567940" cy="5143500"/>
          </a:xfrm>
          <a:solidFill>
            <a:schemeClr val="tx2"/>
          </a:solidFill>
        </p:spPr>
        <p:txBody>
          <a:bodyPr anchor="ctr"/>
          <a:lstStyle>
            <a:lvl1pPr algn="ctr">
              <a:defRPr/>
            </a:lvl1pPr>
          </a:lstStyle>
          <a:p>
            <a:endParaRPr lang="en-US" dirty="0"/>
          </a:p>
        </p:txBody>
      </p:sp>
    </p:spTree>
    <p:extLst>
      <p:ext uri="{BB962C8B-B14F-4D97-AF65-F5344CB8AC3E}">
        <p14:creationId xmlns:p14="http://schemas.microsoft.com/office/powerpoint/2010/main" val="21217972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ivider with quote purple gradient">
    <p:spTree>
      <p:nvGrpSpPr>
        <p:cNvPr id="1" name=""/>
        <p:cNvGrpSpPr/>
        <p:nvPr/>
      </p:nvGrpSpPr>
      <p:grpSpPr>
        <a:xfrm>
          <a:off x="0" y="0"/>
          <a:ext cx="0" cy="0"/>
          <a:chOff x="0" y="0"/>
          <a:chExt cx="0" cy="0"/>
        </a:xfrm>
      </p:grpSpPr>
      <p:pic>
        <p:nvPicPr>
          <p:cNvPr id="6" name="Picture 5"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8142"/>
            <a:ext cx="9149800" cy="5152669"/>
          </a:xfrm>
          <a:prstGeom prst="rect">
            <a:avLst/>
          </a:prstGeom>
        </p:spPr>
      </p:pic>
      <p:sp>
        <p:nvSpPr>
          <p:cNvPr id="2" name="Title 1"/>
          <p:cNvSpPr>
            <a:spLocks noGrp="1"/>
          </p:cNvSpPr>
          <p:nvPr>
            <p:ph type="title"/>
          </p:nvPr>
        </p:nvSpPr>
        <p:spPr>
          <a:xfrm>
            <a:off x="496252" y="1893081"/>
            <a:ext cx="8238616" cy="1177504"/>
          </a:xfrm>
        </p:spPr>
        <p:txBody>
          <a:bodyPr lIns="0" tIns="0" rIns="0" bIns="0" anchor="t" anchorCtr="0">
            <a:noAutofit/>
          </a:bodyPr>
          <a:lstStyle>
            <a:lvl1pPr marL="90488" indent="-90488" algn="l">
              <a:lnSpc>
                <a:spcPct val="100000"/>
              </a:lnSpc>
              <a:defRPr sz="4800">
                <a:solidFill>
                  <a:schemeClr val="bg1"/>
                </a:solidFill>
              </a:defRPr>
            </a:lvl1pPr>
          </a:lstStyle>
          <a:p>
            <a:r>
              <a:rPr lang="en-US" dirty="0"/>
              <a:t>Click to edit Master title style</a:t>
            </a:r>
          </a:p>
        </p:txBody>
      </p:sp>
      <p:sp>
        <p:nvSpPr>
          <p:cNvPr id="5" name="Text Placeholder 4"/>
          <p:cNvSpPr>
            <a:spLocks noGrp="1"/>
          </p:cNvSpPr>
          <p:nvPr>
            <p:ph type="body" sz="quarter" idx="10"/>
          </p:nvPr>
        </p:nvSpPr>
        <p:spPr>
          <a:xfrm>
            <a:off x="496252" y="2971800"/>
            <a:ext cx="8238616" cy="1701519"/>
          </a:xfrm>
          <a:prstGeom prst="rect">
            <a:avLst/>
          </a:prstGeom>
        </p:spPr>
        <p:txBody>
          <a:bodyPr lIns="0" tIns="0" rIns="0" bIns="0">
            <a:noAutofit/>
          </a:bodyPr>
          <a:lstStyle>
            <a:lvl1pPr marL="0" indent="0">
              <a:lnSpc>
                <a:spcPct val="100000"/>
              </a:lnSpc>
              <a:spcBef>
                <a:spcPts val="0"/>
              </a:spcBef>
              <a:spcAft>
                <a:spcPts val="0"/>
              </a:spcAft>
              <a:buNone/>
              <a:defRPr sz="2000" b="0">
                <a:solidFill>
                  <a:schemeClr val="bg1"/>
                </a:solidFill>
              </a:defRPr>
            </a:lvl1pPr>
            <a:lvl2pPr marL="0" indent="0">
              <a:lnSpc>
                <a:spcPct val="100000"/>
              </a:lnSpc>
              <a:spcBef>
                <a:spcPts val="0"/>
              </a:spcBef>
              <a:spcAft>
                <a:spcPts val="0"/>
              </a:spcAft>
              <a:buNone/>
              <a:defRPr sz="20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dirty="0"/>
              <a:t>Click to edit Master text styles</a:t>
            </a:r>
          </a:p>
          <a:p>
            <a:pPr lvl="1"/>
            <a:r>
              <a:rPr lang="en-US" dirty="0"/>
              <a:t>Second level</a:t>
            </a:r>
          </a:p>
        </p:txBody>
      </p:sp>
      <p:pic>
        <p:nvPicPr>
          <p:cNvPr id="3" name="Picture 2">
            <a:extLst>
              <a:ext uri="{FF2B5EF4-FFF2-40B4-BE49-F238E27FC236}">
                <a16:creationId xmlns:a16="http://schemas.microsoft.com/office/drawing/2014/main" id="{AE9C8BF9-770F-4539-8793-09790EE90908}"/>
              </a:ext>
            </a:extLst>
          </p:cNvPr>
          <p:cNvPicPr>
            <a:picLocks noChangeAspect="1"/>
          </p:cNvPicPr>
          <p:nvPr userDrawn="1"/>
        </p:nvPicPr>
        <p:blipFill>
          <a:blip r:embed="rId3"/>
          <a:stretch>
            <a:fillRect/>
          </a:stretch>
        </p:blipFill>
        <p:spPr>
          <a:xfrm>
            <a:off x="7217497" y="-8142"/>
            <a:ext cx="1926503" cy="573074"/>
          </a:xfrm>
          <a:prstGeom prst="rect">
            <a:avLst/>
          </a:prstGeom>
        </p:spPr>
      </p:pic>
    </p:spTree>
    <p:extLst>
      <p:ext uri="{BB962C8B-B14F-4D97-AF65-F5344CB8AC3E}">
        <p14:creationId xmlns:p14="http://schemas.microsoft.com/office/powerpoint/2010/main" val="13133528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ivider purple gradient">
    <p:spTree>
      <p:nvGrpSpPr>
        <p:cNvPr id="1" name=""/>
        <p:cNvGrpSpPr/>
        <p:nvPr/>
      </p:nvGrpSpPr>
      <p:grpSpPr>
        <a:xfrm>
          <a:off x="0" y="0"/>
          <a:ext cx="0" cy="0"/>
          <a:chOff x="0" y="0"/>
          <a:chExt cx="0" cy="0"/>
        </a:xfrm>
      </p:grpSpPr>
      <p:pic>
        <p:nvPicPr>
          <p:cNvPr id="5" name="Picture 4"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00" y="0"/>
            <a:ext cx="9149800" cy="5152669"/>
          </a:xfrm>
          <a:prstGeom prst="rect">
            <a:avLst/>
          </a:prstGeom>
        </p:spPr>
      </p:pic>
      <p:sp>
        <p:nvSpPr>
          <p:cNvPr id="7" name="Text Placeholder 6"/>
          <p:cNvSpPr>
            <a:spLocks noGrp="1"/>
          </p:cNvSpPr>
          <p:nvPr>
            <p:ph type="body" sz="quarter" idx="10"/>
          </p:nvPr>
        </p:nvSpPr>
        <p:spPr>
          <a:xfrm>
            <a:off x="496252" y="1824205"/>
            <a:ext cx="7363869" cy="2894007"/>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dirty="0"/>
              <a:t>Click to edit Master text styles</a:t>
            </a:r>
          </a:p>
        </p:txBody>
      </p:sp>
      <p:pic>
        <p:nvPicPr>
          <p:cNvPr id="2" name="Picture 1">
            <a:extLst>
              <a:ext uri="{FF2B5EF4-FFF2-40B4-BE49-F238E27FC236}">
                <a16:creationId xmlns:a16="http://schemas.microsoft.com/office/drawing/2014/main" id="{3569DA99-23CA-46F6-AA84-B8E4D6A42352}"/>
              </a:ext>
            </a:extLst>
          </p:cNvPr>
          <p:cNvPicPr>
            <a:picLocks noChangeAspect="1"/>
          </p:cNvPicPr>
          <p:nvPr userDrawn="1"/>
        </p:nvPicPr>
        <p:blipFill>
          <a:blip r:embed="rId3"/>
          <a:stretch>
            <a:fillRect/>
          </a:stretch>
        </p:blipFill>
        <p:spPr>
          <a:xfrm>
            <a:off x="7217497" y="0"/>
            <a:ext cx="1926503" cy="573074"/>
          </a:xfrm>
          <a:prstGeom prst="rect">
            <a:avLst/>
          </a:prstGeom>
        </p:spPr>
      </p:pic>
    </p:spTree>
    <p:extLst>
      <p:ext uri="{BB962C8B-B14F-4D97-AF65-F5344CB8AC3E}">
        <p14:creationId xmlns:p14="http://schemas.microsoft.com/office/powerpoint/2010/main" val="20006211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hank you, AICPA gradient">
    <p:spTree>
      <p:nvGrpSpPr>
        <p:cNvPr id="1" name=""/>
        <p:cNvGrpSpPr/>
        <p:nvPr/>
      </p:nvGrpSpPr>
      <p:grpSpPr>
        <a:xfrm>
          <a:off x="0" y="0"/>
          <a:ext cx="0" cy="0"/>
          <a:chOff x="0" y="0"/>
          <a:chExt cx="0" cy="0"/>
        </a:xfrm>
      </p:grpSpPr>
      <p:pic>
        <p:nvPicPr>
          <p:cNvPr id="3" name="Picture 2" descr="Association_PPT_Back_Horz_Adjustr2-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85"/>
            <a:ext cx="9149800" cy="5152669"/>
          </a:xfrm>
          <a:prstGeom prst="rect">
            <a:avLst/>
          </a:prstGeom>
        </p:spPr>
      </p:pic>
      <p:sp>
        <p:nvSpPr>
          <p:cNvPr id="4" name="TextBox 3"/>
          <p:cNvSpPr txBox="1"/>
          <p:nvPr userDrawn="1"/>
        </p:nvSpPr>
        <p:spPr>
          <a:xfrm>
            <a:off x="556411" y="2411481"/>
            <a:ext cx="5789903" cy="1138773"/>
          </a:xfrm>
          <a:prstGeom prst="rect">
            <a:avLst/>
          </a:prstGeom>
          <a:noFill/>
        </p:spPr>
        <p:txBody>
          <a:bodyPr wrap="square" lIns="0" tIns="0" bIns="0" rtlCol="0">
            <a:noAutofit/>
          </a:bodyPr>
          <a:lstStyle/>
          <a:p>
            <a:r>
              <a:rPr lang="en-US" sz="6800" dirty="0">
                <a:solidFill>
                  <a:srgbClr val="FFFFFF"/>
                </a:solidFill>
              </a:rPr>
              <a:t>Thank you</a:t>
            </a:r>
          </a:p>
        </p:txBody>
      </p:sp>
      <p:pic>
        <p:nvPicPr>
          <p:cNvPr id="5" name="Picture 4" descr="AICPA_KO.png"/>
          <p:cNvPicPr>
            <a:picLocks noChangeAspect="1"/>
          </p:cNvPicPr>
          <p:nvPr userDrawn="1"/>
        </p:nvPicPr>
        <p:blipFill rotWithShape="1">
          <a:blip r:embed="rId3">
            <a:extLst>
              <a:ext uri="{28A0092B-C50C-407E-A947-70E740481C1C}">
                <a14:useLocalDpi xmlns:a14="http://schemas.microsoft.com/office/drawing/2010/main" val="0"/>
              </a:ext>
            </a:extLst>
          </a:blip>
          <a:srcRect l="17640" t="31193" r="17597" b="30901"/>
          <a:stretch/>
        </p:blipFill>
        <p:spPr>
          <a:xfrm>
            <a:off x="449262" y="512793"/>
            <a:ext cx="1237681" cy="460076"/>
          </a:xfrm>
          <a:prstGeom prst="rect">
            <a:avLst/>
          </a:prstGeom>
        </p:spPr>
      </p:pic>
      <p:sp>
        <p:nvSpPr>
          <p:cNvPr id="6" name="TextBox 5"/>
          <p:cNvSpPr txBox="1"/>
          <p:nvPr userDrawn="1"/>
        </p:nvSpPr>
        <p:spPr>
          <a:xfrm>
            <a:off x="416873" y="4753008"/>
            <a:ext cx="4127850" cy="215444"/>
          </a:xfrm>
          <a:prstGeom prst="rect">
            <a:avLst/>
          </a:prstGeom>
          <a:noFill/>
        </p:spPr>
        <p:txBody>
          <a:bodyPr wrap="square" rtlCol="0">
            <a:spAutoFit/>
          </a:bodyPr>
          <a:lstStyle/>
          <a:p>
            <a:r>
              <a:rPr lang="en-US" sz="800" dirty="0">
                <a:solidFill>
                  <a:srgbClr val="FFFFFF"/>
                </a:solidFill>
              </a:rPr>
              <a:t>Copyright © 2018 American Institute of CPAs. All rights reserved. </a:t>
            </a:r>
          </a:p>
        </p:txBody>
      </p:sp>
      <p:pic>
        <p:nvPicPr>
          <p:cNvPr id="2" name="Picture 1">
            <a:extLst>
              <a:ext uri="{FF2B5EF4-FFF2-40B4-BE49-F238E27FC236}">
                <a16:creationId xmlns:a16="http://schemas.microsoft.com/office/drawing/2014/main" id="{ED1A10C5-E145-4096-876D-A272019A7F1A}"/>
              </a:ext>
            </a:extLst>
          </p:cNvPr>
          <p:cNvPicPr>
            <a:picLocks noChangeAspect="1"/>
          </p:cNvPicPr>
          <p:nvPr userDrawn="1"/>
        </p:nvPicPr>
        <p:blipFill>
          <a:blip r:embed="rId4"/>
          <a:stretch>
            <a:fillRect/>
          </a:stretch>
        </p:blipFill>
        <p:spPr>
          <a:xfrm>
            <a:off x="7223297" y="-4585"/>
            <a:ext cx="1926503" cy="573074"/>
          </a:xfrm>
          <a:prstGeom prst="rect">
            <a:avLst/>
          </a:prstGeom>
        </p:spPr>
      </p:pic>
    </p:spTree>
    <p:extLst>
      <p:ext uri="{BB962C8B-B14F-4D97-AF65-F5344CB8AC3E}">
        <p14:creationId xmlns:p14="http://schemas.microsoft.com/office/powerpoint/2010/main" val="33737867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hank you, AICPA solid">
    <p:bg>
      <p:bgPr>
        <a:solidFill>
          <a:schemeClr val="tx2"/>
        </a:solidFill>
        <a:effectLst/>
      </p:bgPr>
    </p:bg>
    <p:spTree>
      <p:nvGrpSpPr>
        <p:cNvPr id="1" name=""/>
        <p:cNvGrpSpPr/>
        <p:nvPr/>
      </p:nvGrpSpPr>
      <p:grpSpPr>
        <a:xfrm>
          <a:off x="0" y="0"/>
          <a:ext cx="0" cy="0"/>
          <a:chOff x="0" y="0"/>
          <a:chExt cx="0" cy="0"/>
        </a:xfrm>
      </p:grpSpPr>
      <p:sp>
        <p:nvSpPr>
          <p:cNvPr id="2" name="TextBox 1"/>
          <p:cNvSpPr txBox="1"/>
          <p:nvPr userDrawn="1"/>
        </p:nvSpPr>
        <p:spPr>
          <a:xfrm>
            <a:off x="682742" y="2116708"/>
            <a:ext cx="5789903" cy="1138773"/>
          </a:xfrm>
          <a:prstGeom prst="rect">
            <a:avLst/>
          </a:prstGeom>
          <a:noFill/>
        </p:spPr>
        <p:txBody>
          <a:bodyPr wrap="square" lIns="0" tIns="0" bIns="0" rtlCol="0">
            <a:noAutofit/>
          </a:bodyPr>
          <a:lstStyle/>
          <a:p>
            <a:r>
              <a:rPr lang="en-US" sz="6800" dirty="0">
                <a:solidFill>
                  <a:srgbClr val="FFFFFF"/>
                </a:solidFill>
              </a:rPr>
              <a:t>Thank you</a:t>
            </a:r>
          </a:p>
        </p:txBody>
      </p:sp>
      <p:pic>
        <p:nvPicPr>
          <p:cNvPr id="5" name="Picture 4" descr="AICPA_KO.png"/>
          <p:cNvPicPr>
            <a:picLocks noChangeAspect="1"/>
          </p:cNvPicPr>
          <p:nvPr userDrawn="1"/>
        </p:nvPicPr>
        <p:blipFill rotWithShape="1">
          <a:blip r:embed="rId2">
            <a:extLst>
              <a:ext uri="{28A0092B-C50C-407E-A947-70E740481C1C}">
                <a14:useLocalDpi xmlns:a14="http://schemas.microsoft.com/office/drawing/2010/main" val="0"/>
              </a:ext>
            </a:extLst>
          </a:blip>
          <a:srcRect l="17640" t="31193" r="17597" b="30901"/>
          <a:stretch/>
        </p:blipFill>
        <p:spPr>
          <a:xfrm>
            <a:off x="449262" y="512793"/>
            <a:ext cx="1237681" cy="460076"/>
          </a:xfrm>
          <a:prstGeom prst="rect">
            <a:avLst/>
          </a:prstGeom>
        </p:spPr>
      </p:pic>
      <p:sp>
        <p:nvSpPr>
          <p:cNvPr id="4" name="TextBox 3"/>
          <p:cNvSpPr txBox="1"/>
          <p:nvPr userDrawn="1"/>
        </p:nvSpPr>
        <p:spPr>
          <a:xfrm>
            <a:off x="416873" y="4753008"/>
            <a:ext cx="4127850" cy="215444"/>
          </a:xfrm>
          <a:prstGeom prst="rect">
            <a:avLst/>
          </a:prstGeom>
          <a:noFill/>
        </p:spPr>
        <p:txBody>
          <a:bodyPr wrap="square" rtlCol="0">
            <a:spAutoFit/>
          </a:bodyPr>
          <a:lstStyle/>
          <a:p>
            <a:r>
              <a:rPr lang="en-US" sz="800" dirty="0">
                <a:solidFill>
                  <a:srgbClr val="FFFFFF"/>
                </a:solidFill>
              </a:rPr>
              <a:t>Copyright © 2018 American Institute of CPAs. All rights reserved. </a:t>
            </a:r>
          </a:p>
        </p:txBody>
      </p:sp>
      <p:pic>
        <p:nvPicPr>
          <p:cNvPr id="3" name="Picture 2">
            <a:extLst>
              <a:ext uri="{FF2B5EF4-FFF2-40B4-BE49-F238E27FC236}">
                <a16:creationId xmlns:a16="http://schemas.microsoft.com/office/drawing/2014/main" id="{F65D550C-C894-430D-A277-E1E25F210457}"/>
              </a:ext>
            </a:extLst>
          </p:cNvPr>
          <p:cNvPicPr>
            <a:picLocks noChangeAspect="1"/>
          </p:cNvPicPr>
          <p:nvPr userDrawn="1"/>
        </p:nvPicPr>
        <p:blipFill>
          <a:blip r:embed="rId3"/>
          <a:stretch>
            <a:fillRect/>
          </a:stretch>
        </p:blipFill>
        <p:spPr>
          <a:xfrm>
            <a:off x="7217497" y="0"/>
            <a:ext cx="1926503" cy="573074"/>
          </a:xfrm>
          <a:prstGeom prst="rect">
            <a:avLst/>
          </a:prstGeom>
        </p:spPr>
      </p:pic>
    </p:spTree>
    <p:extLst>
      <p:ext uri="{BB962C8B-B14F-4D97-AF65-F5344CB8AC3E}">
        <p14:creationId xmlns:p14="http://schemas.microsoft.com/office/powerpoint/2010/main" val="1518612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6_Divider">
    <p:spTree>
      <p:nvGrpSpPr>
        <p:cNvPr id="1" name=""/>
        <p:cNvGrpSpPr/>
        <p:nvPr/>
      </p:nvGrpSpPr>
      <p:grpSpPr>
        <a:xfrm>
          <a:off x="0" y="0"/>
          <a:ext cx="0" cy="0"/>
          <a:chOff x="0" y="0"/>
          <a:chExt cx="0" cy="0"/>
        </a:xfrm>
      </p:grpSpPr>
      <p:pic>
        <p:nvPicPr>
          <p:cNvPr id="4" name="Picture 3" descr="Background2-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p:nvPr>
        </p:nvSpPr>
        <p:spPr>
          <a:xfrm>
            <a:off x="455613" y="1414896"/>
            <a:ext cx="6861175" cy="1545046"/>
          </a:xfrm>
        </p:spPr>
        <p:txBody>
          <a:bodyPr lIns="0" tIns="0" rIns="0" bIns="0" anchor="t" anchorCtr="0">
            <a:noAutofit/>
          </a:bodyPr>
          <a:lstStyle>
            <a:lvl1pPr marL="90486" indent="-90486"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55613" y="3657601"/>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378"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a:t>Edit Master text styles</a:t>
            </a:r>
          </a:p>
          <a:p>
            <a:pPr lvl="1"/>
            <a:r>
              <a:rPr lang="en-US"/>
              <a:t>Second level</a:t>
            </a:r>
          </a:p>
        </p:txBody>
      </p:sp>
      <p:pic>
        <p:nvPicPr>
          <p:cNvPr id="6" name="Picture 5">
            <a:extLst>
              <a:ext uri="{FF2B5EF4-FFF2-40B4-BE49-F238E27FC236}">
                <a16:creationId xmlns:a16="http://schemas.microsoft.com/office/drawing/2014/main" id="{D5281070-EB5E-4964-8FFE-D343247E8140}"/>
              </a:ext>
            </a:extLst>
          </p:cNvPr>
          <p:cNvPicPr>
            <a:picLocks noChangeAspect="1"/>
          </p:cNvPicPr>
          <p:nvPr userDrawn="1"/>
        </p:nvPicPr>
        <p:blipFill>
          <a:blip r:embed="rId3"/>
          <a:stretch>
            <a:fillRect/>
          </a:stretch>
        </p:blipFill>
        <p:spPr>
          <a:xfrm>
            <a:off x="7217497" y="-9024"/>
            <a:ext cx="1926503" cy="573074"/>
          </a:xfrm>
          <a:prstGeom prst="rect">
            <a:avLst/>
          </a:prstGeom>
        </p:spPr>
      </p:pic>
    </p:spTree>
    <p:extLst>
      <p:ext uri="{BB962C8B-B14F-4D97-AF65-F5344CB8AC3E}">
        <p14:creationId xmlns:p14="http://schemas.microsoft.com/office/powerpoint/2010/main" val="705635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74_Title and Content">
    <p:spTree>
      <p:nvGrpSpPr>
        <p:cNvPr id="1" name=""/>
        <p:cNvGrpSpPr/>
        <p:nvPr/>
      </p:nvGrpSpPr>
      <p:grpSpPr>
        <a:xfrm>
          <a:off x="0" y="0"/>
          <a:ext cx="0" cy="0"/>
          <a:chOff x="0" y="0"/>
          <a:chExt cx="0" cy="0"/>
        </a:xfrm>
      </p:grpSpPr>
      <p:pic>
        <p:nvPicPr>
          <p:cNvPr id="9" name="Picture 8" descr="Background8-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0030" y="0"/>
            <a:ext cx="2283970" cy="5143500"/>
          </a:xfrm>
          <a:prstGeom prst="rect">
            <a:avLst/>
          </a:prstGeom>
        </p:spPr>
      </p:pic>
      <p:sp>
        <p:nvSpPr>
          <p:cNvPr id="2" name="Title 1"/>
          <p:cNvSpPr>
            <a:spLocks noGrp="1"/>
          </p:cNvSpPr>
          <p:nvPr>
            <p:ph type="title"/>
          </p:nvPr>
        </p:nvSpPr>
        <p:spPr>
          <a:xfrm>
            <a:off x="458529" y="145829"/>
            <a:ext cx="5943600" cy="589837"/>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userDrawn="1"/>
        </p:nvCxnSpPr>
        <p:spPr>
          <a:xfrm>
            <a:off x="457200" y="4777947"/>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457200" y="1371601"/>
            <a:ext cx="5939383" cy="3064841"/>
          </a:xfrm>
        </p:spPr>
        <p:txBody>
          <a:bodyPr>
            <a:normAutofit/>
          </a:bodyPr>
          <a:lstStyle>
            <a:lvl1pPr marL="0" indent="0">
              <a:buNone/>
              <a:defRPr sz="1200"/>
            </a:lvl1pPr>
          </a:lstStyle>
          <a:p>
            <a:r>
              <a:rPr lang="en-US" dirty="0"/>
              <a:t>Click icon to add table</a:t>
            </a:r>
          </a:p>
        </p:txBody>
      </p:sp>
      <p:sp>
        <p:nvSpPr>
          <p:cNvPr id="13" name="Text Placeholder 12"/>
          <p:cNvSpPr>
            <a:spLocks noGrp="1"/>
          </p:cNvSpPr>
          <p:nvPr>
            <p:ph type="body" sz="quarter" idx="15"/>
          </p:nvPr>
        </p:nvSpPr>
        <p:spPr>
          <a:xfrm>
            <a:off x="7065963" y="1358160"/>
            <a:ext cx="1737360" cy="3292475"/>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p:txBody>
      </p:sp>
      <p:sp>
        <p:nvSpPr>
          <p:cNvPr id="15" name="Slide Number Placeholder 5"/>
          <p:cNvSpPr>
            <a:spLocks noGrp="1"/>
          </p:cNvSpPr>
          <p:nvPr>
            <p:ph type="sldNum" sz="quarter" idx="4"/>
          </p:nvPr>
        </p:nvSpPr>
        <p:spPr>
          <a:xfrm>
            <a:off x="457201"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382871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7" y="365760"/>
            <a:ext cx="8235761" cy="589837"/>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8" name="Text Placeholder 5"/>
          <p:cNvSpPr>
            <a:spLocks noGrp="1"/>
          </p:cNvSpPr>
          <p:nvPr>
            <p:ph type="body" sz="quarter" idx="14"/>
          </p:nvPr>
        </p:nvSpPr>
        <p:spPr>
          <a:xfrm>
            <a:off x="506657" y="1197864"/>
            <a:ext cx="4069080" cy="3333647"/>
          </a:xfrm>
        </p:spPr>
        <p:txBody>
          <a:bodyPr lIns="0" tIns="0" rIns="0" bIns="0" numCol="1" spcCol="374904">
            <a:noAutofit/>
          </a:bodyPr>
          <a:lstStyle>
            <a:lvl1pPr marL="11113" indent="0">
              <a:lnSpc>
                <a:spcPct val="100000"/>
              </a:lnSpc>
              <a:spcBef>
                <a:spcPts val="0"/>
              </a:spcBef>
              <a:spcAft>
                <a:spcPts val="1200"/>
              </a:spcAft>
              <a:buClrTx/>
              <a:tabLst/>
              <a:defRPr sz="2000" baseline="0">
                <a:solidFill>
                  <a:schemeClr val="bg2"/>
                </a:solidFill>
              </a:defRPr>
            </a:lvl1pPr>
            <a:lvl2pPr marL="228600" indent="-173736">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28600">
              <a:lnSpc>
                <a:spcPct val="100000"/>
              </a:lnSpc>
              <a:spcBef>
                <a:spcPts val="0"/>
              </a:spcBef>
              <a:spcAft>
                <a:spcPts val="12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5"/>
          <p:cNvSpPr>
            <a:spLocks noGrp="1"/>
          </p:cNvSpPr>
          <p:nvPr>
            <p:ph type="body" sz="quarter" idx="15"/>
          </p:nvPr>
        </p:nvSpPr>
        <p:spPr>
          <a:xfrm>
            <a:off x="4665849" y="1197864"/>
            <a:ext cx="4069080" cy="3333647"/>
          </a:xfrm>
        </p:spPr>
        <p:txBody>
          <a:bodyPr lIns="0" tIns="0" rIns="0" bIns="0" numCol="1" spcCol="374904">
            <a:noAutofit/>
          </a:bodyPr>
          <a:lstStyle>
            <a:lvl1pPr marL="11113" indent="0">
              <a:lnSpc>
                <a:spcPct val="100000"/>
              </a:lnSpc>
              <a:spcBef>
                <a:spcPts val="1200"/>
              </a:spcBef>
              <a:spcAft>
                <a:spcPts val="800"/>
              </a:spcAft>
              <a:buClrTx/>
              <a:tabLst/>
              <a:defRPr sz="2000" baseline="0">
                <a:solidFill>
                  <a:schemeClr val="bg2"/>
                </a:solidFill>
              </a:defRPr>
            </a:lvl1pPr>
            <a:lvl2pPr marL="228600" indent="-173736">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tabLst/>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19456">
              <a:lnSpc>
                <a:spcPct val="100000"/>
              </a:lnSpc>
              <a:spcBef>
                <a:spcPts val="0"/>
              </a:spcBef>
              <a:spcAft>
                <a:spcPts val="12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865192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0_Divider with quote, purple gradient">
    <p:spTree>
      <p:nvGrpSpPr>
        <p:cNvPr id="1" name=""/>
        <p:cNvGrpSpPr/>
        <p:nvPr/>
      </p:nvGrpSpPr>
      <p:grpSpPr>
        <a:xfrm>
          <a:off x="0" y="0"/>
          <a:ext cx="0" cy="0"/>
          <a:chOff x="0" y="0"/>
          <a:chExt cx="0" cy="0"/>
        </a:xfrm>
      </p:grpSpPr>
      <p:pic>
        <p:nvPicPr>
          <p:cNvPr id="6" name="Picture 5" descr="Background6-01.png">
            <a:extLst>
              <a:ext uri="{FF2B5EF4-FFF2-40B4-BE49-F238E27FC236}">
                <a16:creationId xmlns:a16="http://schemas.microsoft.com/office/drawing/2014/main" id="{5BCE7307-1B21-CC4A-AE8D-4FC1394113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8072"/>
          </a:xfrm>
          <a:prstGeom prst="rect">
            <a:avLst/>
          </a:prstGeom>
        </p:spPr>
      </p:pic>
      <p:sp>
        <p:nvSpPr>
          <p:cNvPr id="7" name="Text Placeholder 6">
            <a:extLst>
              <a:ext uri="{FF2B5EF4-FFF2-40B4-BE49-F238E27FC236}">
                <a16:creationId xmlns:a16="http://schemas.microsoft.com/office/drawing/2014/main" id="{B7DB7D1F-BDD1-1147-AE23-146963180CDF}"/>
              </a:ext>
            </a:extLst>
          </p:cNvPr>
          <p:cNvSpPr>
            <a:spLocks noGrp="1"/>
          </p:cNvSpPr>
          <p:nvPr>
            <p:ph type="body" sz="quarter" idx="10"/>
          </p:nvPr>
        </p:nvSpPr>
        <p:spPr>
          <a:xfrm>
            <a:off x="496252" y="1824205"/>
            <a:ext cx="7363869" cy="2894007"/>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Slide Number Placeholder 5">
            <a:extLst>
              <a:ext uri="{FF2B5EF4-FFF2-40B4-BE49-F238E27FC236}">
                <a16:creationId xmlns:a16="http://schemas.microsoft.com/office/drawing/2014/main" id="{3008B6F9-0D73-6045-9012-8A430C11C666}"/>
              </a:ext>
            </a:extLst>
          </p:cNvPr>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14707277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dirty="0"/>
          </a:p>
        </p:txBody>
      </p:sp>
      <p:sp>
        <p:nvSpPr>
          <p:cNvPr id="9" name="Title 8"/>
          <p:cNvSpPr>
            <a:spLocks noGrp="1"/>
          </p:cNvSpPr>
          <p:nvPr>
            <p:ph type="ctrTitle"/>
          </p:nvPr>
        </p:nvSpPr>
        <p:spPr>
          <a:xfrm>
            <a:off x="685800" y="1314452"/>
            <a:ext cx="7772400" cy="137232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a:t>Click to edit Master subtitle style</a:t>
            </a:r>
          </a:p>
        </p:txBody>
      </p:sp>
      <p:grpSp>
        <p:nvGrpSpPr>
          <p:cNvPr id="2" name="Group 1"/>
          <p:cNvGrpSpPr/>
          <p:nvPr/>
        </p:nvGrpSpPr>
        <p:grpSpPr>
          <a:xfrm>
            <a:off x="-3764"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35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35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5B78345-1635-48E3-A3DE-309FB4B5ADDF}" type="datetimeFigureOut">
              <a:rPr lang="en-US" smtClean="0"/>
              <a:t>9/15/2022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a:xfrm>
            <a:off x="8647272" y="4805959"/>
            <a:ext cx="365760" cy="273844"/>
          </a:xfrm>
          <a:prstGeom prst="rect">
            <a:avLst/>
          </a:prstGeom>
        </p:spPr>
        <p:txBody>
          <a:bodyPr/>
          <a:lstStyle>
            <a:lvl1pPr>
              <a:defRPr>
                <a:solidFill>
                  <a:srgbClr val="FFFFFF"/>
                </a:solidFill>
              </a:defRPr>
            </a:lvl1pPr>
            <a:extLst/>
          </a:lstStyle>
          <a:p>
            <a:fld id="{4147CD77-51F4-4733-AE4E-2AAD827E4FA9}" type="slidenum">
              <a:rPr lang="en-US" smtClean="0"/>
              <a:t>‹#›</a:t>
            </a:fld>
            <a:endParaRPr lang="en-US" dirty="0"/>
          </a:p>
        </p:txBody>
      </p:sp>
      <p:pic>
        <p:nvPicPr>
          <p:cNvPr id="13" name="Picture 12" descr="Logo final.jpg"/>
          <p:cNvPicPr>
            <a:picLocks noChangeAspect="1"/>
          </p:cNvPicPr>
          <p:nvPr userDrawn="1"/>
        </p:nvPicPr>
        <p:blipFill>
          <a:blip r:embed="rId3"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23816413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8647272" y="4805959"/>
            <a:ext cx="365760" cy="273844"/>
          </a:xfrm>
          <a:prstGeom prst="rect">
            <a:avLst/>
          </a:prstGeom>
        </p:spPr>
        <p:txBody>
          <a:bodyPr/>
          <a:lstStyle/>
          <a:p>
            <a:pPr>
              <a:defRPr/>
            </a:pPr>
            <a:fld id="{57A8A382-C2B6-4E28-928F-79201BED7182}"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pic>
        <p:nvPicPr>
          <p:cNvPr id="8" name="Picture 7"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29317317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36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75B78345-1635-48E3-A3DE-309FB4B5ADDF}"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pic>
        <p:nvPicPr>
          <p:cNvPr id="9" name="Picture 8"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9563282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5B78345-1635-48E3-A3DE-309FB4B5ADDF}"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8" name="Title 7"/>
          <p:cNvSpPr>
            <a:spLocks noGrp="1"/>
          </p:cNvSpPr>
          <p:nvPr>
            <p:ph type="title"/>
          </p:nvPr>
        </p:nvSpPr>
        <p:spPr/>
        <p:txBody>
          <a:bodyPr rtlCol="0"/>
          <a:lstStyle/>
          <a:p>
            <a:r>
              <a:rPr kumimoji="0" lang="en-US"/>
              <a:t>Click to edit Master title style</a:t>
            </a:r>
          </a:p>
        </p:txBody>
      </p:sp>
      <p:pic>
        <p:nvPicPr>
          <p:cNvPr id="9" name="Picture 8"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24735730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457200" y="1083222"/>
            <a:ext cx="4040188" cy="2956322"/>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2"/>
            <a:ext cx="4041775" cy="2956322"/>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5B78345-1635-48E3-A3DE-309FB4B5ADDF}" type="datetimeFigureOut">
              <a:rPr lang="en-US" smtClean="0"/>
              <a:t>9/15/2022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47272" y="4805959"/>
            <a:ext cx="365760" cy="273844"/>
          </a:xfrm>
          <a:prstGeom prst="rect">
            <a:avLst/>
          </a:prstGeom>
        </p:spPr>
        <p:txBody>
          <a:bodyPr/>
          <a:lstStyle/>
          <a:p>
            <a:endParaRPr lang="en-US" dirty="0"/>
          </a:p>
        </p:txBody>
      </p:sp>
      <p:pic>
        <p:nvPicPr>
          <p:cNvPr id="10" name="Picture 9"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405008948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6" name="Title 5"/>
          <p:cNvSpPr>
            <a:spLocks noGrp="1"/>
          </p:cNvSpPr>
          <p:nvPr>
            <p:ph type="title"/>
          </p:nvPr>
        </p:nvSpPr>
        <p:spPr/>
        <p:txBody>
          <a:bodyPr rtlCol="0"/>
          <a:lstStyle/>
          <a:p>
            <a:r>
              <a:rPr kumimoji="0" lang="en-US"/>
              <a:t>Click to edit Master title style</a:t>
            </a:r>
          </a:p>
        </p:txBody>
      </p:sp>
      <p:pic>
        <p:nvPicPr>
          <p:cNvPr id="7" name="Picture 6"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22564147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B78345-1635-48E3-A3DE-309FB4B5ADDF}" type="datetimeFigureOut">
              <a:rPr lang="en-US" smtClean="0"/>
              <a:t>9/15/2022</a:t>
            </a:fld>
            <a:endParaRPr lang="en-US" dirty="0"/>
          </a:p>
        </p:txBody>
      </p:sp>
      <p:sp>
        <p:nvSpPr>
          <p:cNvPr id="3" name="Footer Placeholder 2"/>
          <p:cNvSpPr>
            <a:spLocks noGrp="1"/>
          </p:cNvSpPr>
          <p:nvPr>
            <p:ph type="ftr" sz="quarter" idx="11"/>
          </p:nvPr>
        </p:nvSpPr>
        <p:spPr/>
        <p:txBody>
          <a:bodyPr/>
          <a:lstStyle/>
          <a:p>
            <a:endParaRPr lang="en-US" dirty="0"/>
          </a:p>
        </p:txBody>
      </p:sp>
      <p:pic>
        <p:nvPicPr>
          <p:cNvPr id="5" name="Picture 4"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32074606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914400" y="205740"/>
            <a:ext cx="7479792" cy="3429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fld id="{75B78345-1635-48E3-A3DE-309FB4B5ADDF}" type="datetimeFigureOut">
              <a:rPr lang="en-US" smtClean="0"/>
              <a:t>9/15/2022</a:t>
            </a:fld>
            <a:endParaRPr lang="en-US" dirty="0"/>
          </a:p>
        </p:txBody>
      </p:sp>
      <p:sp>
        <p:nvSpPr>
          <p:cNvPr id="6" name="Footer Placeholder 5"/>
          <p:cNvSpPr>
            <a:spLocks noGrp="1"/>
          </p:cNvSpPr>
          <p:nvPr>
            <p:ph type="ftr" sz="quarter" idx="11"/>
          </p:nvPr>
        </p:nvSpPr>
        <p:spPr/>
        <p:txBody>
          <a:bodyPr/>
          <a:lstStyle/>
          <a:p>
            <a:endParaRPr lang="en-US" dirty="0"/>
          </a:p>
        </p:txBody>
      </p:sp>
      <p:pic>
        <p:nvPicPr>
          <p:cNvPr id="8" name="Picture 7"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9976031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a:t>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5B78345-1635-48E3-A3DE-309FB4B5ADDF}" type="datetimeFigureOut">
              <a:rPr lang="en-US" smtClean="0"/>
              <a:t>9/15/2022</a:t>
            </a:fld>
            <a:endParaRPr lang="en-US" dirty="0"/>
          </a:p>
        </p:txBody>
      </p:sp>
      <p:sp>
        <p:nvSpPr>
          <p:cNvPr id="6" name="Footer Placeholder 5"/>
          <p:cNvSpPr>
            <a:spLocks noGrp="1"/>
          </p:cNvSpPr>
          <p:nvPr>
            <p:ph type="ftr" sz="quarter" idx="11"/>
          </p:nvPr>
        </p:nvSpPr>
        <p:spPr>
          <a:xfrm>
            <a:off x="4380073" y="4805959"/>
            <a:ext cx="2350681" cy="273844"/>
          </a:xfrm>
        </p:spPr>
        <p:txBody>
          <a:bodyPr/>
          <a:lstStyle>
            <a:lvl1pPr>
              <a:defRPr>
                <a:solidFill>
                  <a:schemeClr val="tx1"/>
                </a:solidFill>
              </a:defRPr>
            </a:lvl1pPr>
            <a:extLst/>
          </a:lstStyle>
          <a:p>
            <a:endParaRPr lang="en-US" dirty="0"/>
          </a:p>
        </p:txBody>
      </p:sp>
      <p:sp>
        <p:nvSpPr>
          <p:cNvPr id="2" name="Title 1"/>
          <p:cNvSpPr>
            <a:spLocks noGrp="1"/>
          </p:cNvSpPr>
          <p:nvPr>
            <p:ph type="title"/>
          </p:nvPr>
        </p:nvSpPr>
        <p:spPr>
          <a:xfrm>
            <a:off x="228601" y="3648842"/>
            <a:ext cx="8075432" cy="422004"/>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0" name="Right Triangle 9"/>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dirty="0"/>
          </a:p>
        </p:txBody>
      </p:sp>
      <p:cxnSp>
        <p:nvCxnSpPr>
          <p:cNvPr id="11" name="Straight Connector 10"/>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350" dirty="0"/>
          </a:p>
        </p:txBody>
      </p:sp>
      <p:pic>
        <p:nvPicPr>
          <p:cNvPr id="14" name="Picture 13" descr="Logo final.jpg"/>
          <p:cNvPicPr>
            <a:picLocks noChangeAspect="1"/>
          </p:cNvPicPr>
          <p:nvPr userDrawn="1"/>
        </p:nvPicPr>
        <p:blipFill>
          <a:blip r:embed="rId3"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3147620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0"/>
            <a:ext cx="8199664" cy="589837"/>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59649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8"/>
            <a:ext cx="8229600" cy="328955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B78345-1635-48E3-A3DE-309FB4B5ADDF}"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42701426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1"/>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5B78345-1635-48E3-A3DE-309FB4B5ADDF}" type="datetimeFigureOut">
              <a:rPr lang="en-US" smtClean="0"/>
              <a:t>9/15/2022</a:t>
            </a:fld>
            <a:endParaRPr lang="en-US" dirty="0"/>
          </a:p>
        </p:txBody>
      </p:sp>
      <p:sp>
        <p:nvSpPr>
          <p:cNvPr id="5" name="Footer Placeholder 4"/>
          <p:cNvSpPr>
            <a:spLocks noGrp="1"/>
          </p:cNvSpPr>
          <p:nvPr>
            <p:ph type="ftr" sz="quarter" idx="11"/>
          </p:nvPr>
        </p:nvSpPr>
        <p:spPr/>
        <p:txBody>
          <a:bodyPr/>
          <a:lstStyle/>
          <a:p>
            <a:endParaRPr lang="en-US" dirty="0"/>
          </a:p>
        </p:txBody>
      </p:sp>
      <p:pic>
        <p:nvPicPr>
          <p:cNvPr id="7" name="Picture 6"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15673990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Rectangle 2"/>
          <p:cNvSpPr/>
          <p:nvPr/>
        </p:nvSpPr>
        <p:spPr>
          <a:xfrm>
            <a:off x="0" y="-2382"/>
            <a:ext cx="9144000" cy="100013"/>
          </a:xfrm>
          <a:prstGeom prst="rect">
            <a:avLst/>
          </a:prstGeom>
          <a:solidFill>
            <a:srgbClr val="BA753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endParaRPr lang="en-US" sz="1350" dirty="0">
              <a:solidFill>
                <a:srgbClr val="FFFFFF"/>
              </a:solidFill>
              <a:ea typeface="ＭＳ Ｐゴシック" pitchFamily="-64" charset="-128"/>
              <a:cs typeface="ＭＳ Ｐゴシック" pitchFamily="-64" charset="-128"/>
            </a:endParaRPr>
          </a:p>
        </p:txBody>
      </p:sp>
      <p:sp>
        <p:nvSpPr>
          <p:cNvPr id="5" name="TextBox 4"/>
          <p:cNvSpPr txBox="1"/>
          <p:nvPr/>
        </p:nvSpPr>
        <p:spPr>
          <a:xfrm>
            <a:off x="857251" y="2303860"/>
            <a:ext cx="184731" cy="300082"/>
          </a:xfrm>
          <a:prstGeom prst="rect">
            <a:avLst/>
          </a:prstGeom>
          <a:noFill/>
        </p:spPr>
        <p:txBody>
          <a:bodyPr wrap="none">
            <a:prstTxWarp prst="textNoShape">
              <a:avLst/>
            </a:prstTxWarp>
            <a:spAutoFit/>
          </a:bodyPr>
          <a:lstStyle/>
          <a:p>
            <a:endParaRPr lang="en-US" sz="1350" dirty="0">
              <a:latin typeface="Calibri" pitchFamily="-64" charset="0"/>
            </a:endParaRPr>
          </a:p>
        </p:txBody>
      </p:sp>
      <p:sp>
        <p:nvSpPr>
          <p:cNvPr id="2" name="Title 1"/>
          <p:cNvSpPr>
            <a:spLocks noGrp="1"/>
          </p:cNvSpPr>
          <p:nvPr>
            <p:ph type="ctrTitle"/>
          </p:nvPr>
        </p:nvSpPr>
        <p:spPr>
          <a:xfrm>
            <a:off x="759560" y="1541198"/>
            <a:ext cx="6704967" cy="1131693"/>
          </a:xfrm>
          <a:prstGeom prst="rect">
            <a:avLst/>
          </a:prstGeom>
        </p:spPr>
        <p:txBody>
          <a:bodyPr anchor="ct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pic>
        <p:nvPicPr>
          <p:cNvPr id="6" name="Picture 5"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32062882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Logo final.jpg"/>
          <p:cNvPicPr>
            <a:picLocks noChangeAspect="1"/>
          </p:cNvPicPr>
          <p:nvPr userDrawn="1"/>
        </p:nvPicPr>
        <p:blipFill>
          <a:blip r:embed="rId2"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2733110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0"/>
            <a:ext cx="8199664" cy="589837"/>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4" name="Picture Placeholder 10">
            <a:extLst>
              <a:ext uri="{FF2B5EF4-FFF2-40B4-BE49-F238E27FC236}">
                <a16:creationId xmlns:a16="http://schemas.microsoft.com/office/drawing/2014/main" id="{F7954407-0F0F-4A4D-9CA3-6832ACB069A4}"/>
              </a:ext>
            </a:extLst>
          </p:cNvPr>
          <p:cNvSpPr>
            <a:spLocks noGrp="1"/>
          </p:cNvSpPr>
          <p:nvPr>
            <p:ph type="pic" sz="quarter" idx="15"/>
          </p:nvPr>
        </p:nvSpPr>
        <p:spPr>
          <a:xfrm>
            <a:off x="4560889" y="1201739"/>
            <a:ext cx="4089400" cy="3064914"/>
          </a:xfrm>
          <a:prstGeom prst="rect">
            <a:avLst/>
          </a:prstGeom>
        </p:spPr>
        <p:txBody>
          <a:bodyPr>
            <a:normAutofit/>
          </a:bodyPr>
          <a:lstStyle>
            <a:lvl1pPr marL="0" indent="0">
              <a:buNone/>
              <a:defRPr sz="1200"/>
            </a:lvl1pPr>
          </a:lstStyle>
          <a:p>
            <a:r>
              <a:rPr lang="en-US" dirty="0"/>
              <a:t>Click icon to add picture</a:t>
            </a:r>
          </a:p>
        </p:txBody>
      </p:sp>
      <p:sp>
        <p:nvSpPr>
          <p:cNvPr id="5" name="Text Placeholder 5">
            <a:extLst>
              <a:ext uri="{FF2B5EF4-FFF2-40B4-BE49-F238E27FC236}">
                <a16:creationId xmlns:a16="http://schemas.microsoft.com/office/drawing/2014/main" id="{E2CCCC15-2C98-B047-96FD-2DF6BE0B1039}"/>
              </a:ext>
            </a:extLst>
          </p:cNvPr>
          <p:cNvSpPr>
            <a:spLocks noGrp="1"/>
          </p:cNvSpPr>
          <p:nvPr>
            <p:ph type="body" sz="quarter" idx="14"/>
          </p:nvPr>
        </p:nvSpPr>
        <p:spPr>
          <a:xfrm>
            <a:off x="506657" y="1197864"/>
            <a:ext cx="3891607" cy="3333647"/>
          </a:xfrm>
        </p:spPr>
        <p:txBody>
          <a:bodyPr lIns="0" tIns="0" rIns="0" bIns="0" numCol="1" spcCol="374904">
            <a:noAutofit/>
          </a:bodyPr>
          <a:lstStyle>
            <a:lvl1pPr marL="11113" indent="0">
              <a:lnSpc>
                <a:spcPct val="100000"/>
              </a:lnSpc>
              <a:spcBef>
                <a:spcPts val="0"/>
              </a:spcBef>
              <a:spcAft>
                <a:spcPts val="1200"/>
              </a:spcAft>
              <a:buClrTx/>
              <a:tabLst/>
              <a:defRPr sz="2000" baseline="0">
                <a:solidFill>
                  <a:schemeClr val="bg2"/>
                </a:solidFill>
              </a:defRPr>
            </a:lvl1pPr>
            <a:lvl2pPr marL="228600" indent="-173736">
              <a:lnSpc>
                <a:spcPct val="100000"/>
              </a:lnSpc>
              <a:spcBef>
                <a:spcPts val="0"/>
              </a:spcBef>
              <a:spcAft>
                <a:spcPts val="1200"/>
              </a:spcAft>
              <a:buFont typeface="Arial" charset="0"/>
              <a:buChar char="•"/>
              <a:tabLst/>
              <a:defRPr sz="2000">
                <a:solidFill>
                  <a:schemeClr val="bg2"/>
                </a:solidFill>
              </a:defRPr>
            </a:lvl2pPr>
            <a:lvl3pPr marL="457200" indent="-228600">
              <a:lnSpc>
                <a:spcPct val="100000"/>
              </a:lnSpc>
              <a:spcBef>
                <a:spcPts val="0"/>
              </a:spcBef>
              <a:spcAft>
                <a:spcPts val="1200"/>
              </a:spcAft>
              <a:buFont typeface="Lucida Grande"/>
              <a:buChar char="–"/>
              <a:defRPr sz="1400">
                <a:solidFill>
                  <a:schemeClr val="bg2"/>
                </a:solidFill>
              </a:defRPr>
            </a:lvl3pPr>
            <a:lvl4pPr marL="685800" indent="-228600">
              <a:lnSpc>
                <a:spcPct val="100000"/>
              </a:lnSpc>
              <a:spcBef>
                <a:spcPts val="0"/>
              </a:spcBef>
              <a:spcAft>
                <a:spcPts val="1200"/>
              </a:spcAft>
              <a:buFont typeface="Lucida Grande"/>
              <a:buChar char="–"/>
              <a:defRPr sz="1400">
                <a:solidFill>
                  <a:schemeClr val="bg2"/>
                </a:solidFill>
              </a:defRPr>
            </a:lvl4pPr>
            <a:lvl5pPr marL="914400" indent="-228600">
              <a:lnSpc>
                <a:spcPct val="100000"/>
              </a:lnSpc>
              <a:spcBef>
                <a:spcPts val="0"/>
              </a:spcBef>
              <a:spcAft>
                <a:spcPts val="12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0248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0"/>
            <a:ext cx="8199664" cy="589837"/>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4" name="Content Placeholder 10">
            <a:extLst>
              <a:ext uri="{FF2B5EF4-FFF2-40B4-BE49-F238E27FC236}">
                <a16:creationId xmlns:a16="http://schemas.microsoft.com/office/drawing/2014/main" id="{51818907-0E41-8546-8C19-4704E8E19F15}"/>
              </a:ext>
            </a:extLst>
          </p:cNvPr>
          <p:cNvSpPr>
            <a:spLocks noGrp="1"/>
          </p:cNvSpPr>
          <p:nvPr>
            <p:ph sz="quarter" idx="10"/>
          </p:nvPr>
        </p:nvSpPr>
        <p:spPr>
          <a:xfrm>
            <a:off x="497841" y="2327015"/>
            <a:ext cx="2041984" cy="1737427"/>
          </a:xfrm>
        </p:spPr>
        <p:txBody>
          <a:bodyPr>
            <a:noAutofit/>
          </a:bodyPr>
          <a:lstStyle>
            <a:lvl1pPr marL="0" indent="0">
              <a:buNone/>
              <a:defRPr sz="1600" b="1">
                <a:solidFill>
                  <a:schemeClr val="accent5"/>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5" name="Text Placeholder 3">
            <a:extLst>
              <a:ext uri="{FF2B5EF4-FFF2-40B4-BE49-F238E27FC236}">
                <a16:creationId xmlns:a16="http://schemas.microsoft.com/office/drawing/2014/main" id="{3E5CFD0A-D716-114A-886F-933EC23135D8}"/>
              </a:ext>
            </a:extLst>
          </p:cNvPr>
          <p:cNvSpPr>
            <a:spLocks noGrp="1"/>
          </p:cNvSpPr>
          <p:nvPr>
            <p:ph type="body" sz="quarter" idx="12"/>
          </p:nvPr>
        </p:nvSpPr>
        <p:spPr>
          <a:xfrm>
            <a:off x="497839" y="4244390"/>
            <a:ext cx="7773729" cy="463244"/>
          </a:xfrm>
        </p:spPr>
        <p:txBody>
          <a:bodyPr>
            <a:noAutofit/>
          </a:bodyPr>
          <a:lstStyle>
            <a:lvl1pPr>
              <a:lnSpc>
                <a:spcPct val="100000"/>
              </a:lnSpc>
              <a:defRPr sz="1600"/>
            </a:lvl1pPr>
          </a:lstStyle>
          <a:p>
            <a:pPr lvl="0"/>
            <a:r>
              <a:rPr lang="en-US"/>
              <a:t>Edit Master text styles</a:t>
            </a:r>
          </a:p>
        </p:txBody>
      </p:sp>
      <p:sp>
        <p:nvSpPr>
          <p:cNvPr id="6" name="Content Placeholder 10">
            <a:extLst>
              <a:ext uri="{FF2B5EF4-FFF2-40B4-BE49-F238E27FC236}">
                <a16:creationId xmlns:a16="http://schemas.microsoft.com/office/drawing/2014/main" id="{A91ADC71-BE6B-9946-870E-6E76A18DE29D}"/>
              </a:ext>
            </a:extLst>
          </p:cNvPr>
          <p:cNvSpPr>
            <a:spLocks noGrp="1"/>
          </p:cNvSpPr>
          <p:nvPr>
            <p:ph sz="quarter" idx="13"/>
          </p:nvPr>
        </p:nvSpPr>
        <p:spPr>
          <a:xfrm>
            <a:off x="6762983" y="2327015"/>
            <a:ext cx="2041984" cy="1737427"/>
          </a:xfrm>
        </p:spPr>
        <p:txBody>
          <a:bodyPr>
            <a:noAutofit/>
          </a:bodyPr>
          <a:lstStyle>
            <a:lvl1pPr marL="0" indent="0">
              <a:buNone/>
              <a:defRPr sz="1600" b="1">
                <a:solidFill>
                  <a:schemeClr val="accent6"/>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7" name="Content Placeholder 10">
            <a:extLst>
              <a:ext uri="{FF2B5EF4-FFF2-40B4-BE49-F238E27FC236}">
                <a16:creationId xmlns:a16="http://schemas.microsoft.com/office/drawing/2014/main" id="{B2BB487F-757A-0942-B4EE-1F02936A0F91}"/>
              </a:ext>
            </a:extLst>
          </p:cNvPr>
          <p:cNvSpPr>
            <a:spLocks noGrp="1"/>
          </p:cNvSpPr>
          <p:nvPr>
            <p:ph sz="quarter" idx="14"/>
          </p:nvPr>
        </p:nvSpPr>
        <p:spPr>
          <a:xfrm>
            <a:off x="3607633" y="2327015"/>
            <a:ext cx="2041984" cy="1737427"/>
          </a:xfrm>
        </p:spPr>
        <p:txBody>
          <a:bodyPr>
            <a:noAutofit/>
          </a:bodyPr>
          <a:lstStyle>
            <a:lvl1pPr marL="0" indent="0">
              <a:buNone/>
              <a:defRPr sz="1600" b="1">
                <a:solidFill>
                  <a:schemeClr val="accent3"/>
                </a:solidFill>
              </a:defRPr>
            </a:lvl1pPr>
            <a:lvl2pPr marL="231775" indent="-231775">
              <a:buFont typeface="Arial"/>
              <a:buChar char="•"/>
              <a:defRPr/>
            </a:lvl2pPr>
            <a:lvl3pPr marL="457200" indent="-225425">
              <a:tabLst/>
              <a:defRPr/>
            </a:lvl3pPr>
            <a:lvl4pPr marL="688975" indent="-231775">
              <a:defRPr/>
            </a:lvl4pPr>
            <a:lvl5pPr marL="914400" indent="-225425">
              <a:defRPr/>
            </a:lvl5pPr>
          </a:lstStyle>
          <a:p>
            <a:pPr lvl="0"/>
            <a:r>
              <a:rPr lang="en-US"/>
              <a:t>Edit Master text styles</a:t>
            </a:r>
          </a:p>
        </p:txBody>
      </p:sp>
      <p:sp>
        <p:nvSpPr>
          <p:cNvPr id="8" name="Picture Placeholder 15">
            <a:extLst>
              <a:ext uri="{FF2B5EF4-FFF2-40B4-BE49-F238E27FC236}">
                <a16:creationId xmlns:a16="http://schemas.microsoft.com/office/drawing/2014/main" id="{97C4D66D-1D33-D24B-B82A-29786E0B4DBD}"/>
              </a:ext>
            </a:extLst>
          </p:cNvPr>
          <p:cNvSpPr>
            <a:spLocks noGrp="1"/>
          </p:cNvSpPr>
          <p:nvPr>
            <p:ph type="pic" sz="quarter" idx="15"/>
          </p:nvPr>
        </p:nvSpPr>
        <p:spPr>
          <a:xfrm>
            <a:off x="497840" y="1198574"/>
            <a:ext cx="2041525" cy="1065883"/>
          </a:xfrm>
        </p:spPr>
        <p:txBody>
          <a:bodyPr anchor="ctr">
            <a:normAutofit/>
          </a:bodyPr>
          <a:lstStyle>
            <a:lvl1pPr algn="ctr">
              <a:defRPr sz="1200"/>
            </a:lvl1pPr>
          </a:lstStyle>
          <a:p>
            <a:r>
              <a:rPr lang="en-US" dirty="0"/>
              <a:t>Click icon to add picture</a:t>
            </a:r>
          </a:p>
        </p:txBody>
      </p:sp>
      <p:sp>
        <p:nvSpPr>
          <p:cNvPr id="9" name="Picture Placeholder 15">
            <a:extLst>
              <a:ext uri="{FF2B5EF4-FFF2-40B4-BE49-F238E27FC236}">
                <a16:creationId xmlns:a16="http://schemas.microsoft.com/office/drawing/2014/main" id="{D0403E0A-D912-BD45-B290-FFE49B5984C4}"/>
              </a:ext>
            </a:extLst>
          </p:cNvPr>
          <p:cNvSpPr>
            <a:spLocks noGrp="1"/>
          </p:cNvSpPr>
          <p:nvPr>
            <p:ph type="pic" sz="quarter" idx="16"/>
          </p:nvPr>
        </p:nvSpPr>
        <p:spPr>
          <a:xfrm>
            <a:off x="3607633" y="1198574"/>
            <a:ext cx="2041525" cy="1065883"/>
          </a:xfrm>
        </p:spPr>
        <p:txBody>
          <a:bodyPr anchor="ctr">
            <a:normAutofit/>
          </a:bodyPr>
          <a:lstStyle>
            <a:lvl1pPr algn="ctr">
              <a:defRPr sz="1200"/>
            </a:lvl1pPr>
          </a:lstStyle>
          <a:p>
            <a:r>
              <a:rPr lang="en-US" dirty="0"/>
              <a:t>Click icon to add picture</a:t>
            </a:r>
          </a:p>
        </p:txBody>
      </p:sp>
      <p:sp>
        <p:nvSpPr>
          <p:cNvPr id="10" name="Picture Placeholder 15">
            <a:extLst>
              <a:ext uri="{FF2B5EF4-FFF2-40B4-BE49-F238E27FC236}">
                <a16:creationId xmlns:a16="http://schemas.microsoft.com/office/drawing/2014/main" id="{DF0E45BE-E6AB-C04C-A943-762C808A750F}"/>
              </a:ext>
            </a:extLst>
          </p:cNvPr>
          <p:cNvSpPr>
            <a:spLocks noGrp="1"/>
          </p:cNvSpPr>
          <p:nvPr>
            <p:ph type="pic" sz="quarter" idx="17"/>
          </p:nvPr>
        </p:nvSpPr>
        <p:spPr>
          <a:xfrm>
            <a:off x="6762983" y="1198574"/>
            <a:ext cx="2041525" cy="1065883"/>
          </a:xfrm>
        </p:spPr>
        <p:txBody>
          <a:bodyPr anchor="ctr">
            <a:normAutofit/>
          </a:bodyPr>
          <a:lstStyle>
            <a:lvl1pPr algn="ctr">
              <a:defRPr sz="1200"/>
            </a:lvl1pPr>
          </a:lstStyle>
          <a:p>
            <a:r>
              <a:rPr lang="en-US" dirty="0"/>
              <a:t>Click icon to add picture</a:t>
            </a:r>
          </a:p>
        </p:txBody>
      </p:sp>
    </p:spTree>
    <p:extLst>
      <p:ext uri="{BB962C8B-B14F-4D97-AF65-F5344CB8AC3E}">
        <p14:creationId xmlns:p14="http://schemas.microsoft.com/office/powerpoint/2010/main" val="423716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0"/>
            <a:ext cx="8199664" cy="589837"/>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11" name="Text Placeholder 7">
            <a:extLst>
              <a:ext uri="{FF2B5EF4-FFF2-40B4-BE49-F238E27FC236}">
                <a16:creationId xmlns:a16="http://schemas.microsoft.com/office/drawing/2014/main" id="{3C377083-A141-8144-9FDC-08E03E4B1047}"/>
              </a:ext>
            </a:extLst>
          </p:cNvPr>
          <p:cNvSpPr>
            <a:spLocks noGrp="1"/>
          </p:cNvSpPr>
          <p:nvPr>
            <p:ph type="body" sz="quarter" idx="10"/>
          </p:nvPr>
        </p:nvSpPr>
        <p:spPr>
          <a:xfrm>
            <a:off x="519611" y="1497277"/>
            <a:ext cx="1866794" cy="2310392"/>
          </a:xfrm>
          <a:solidFill>
            <a:schemeClr val="accent5"/>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12A8034E-760C-9744-BDFC-EAE6C7B37D17}"/>
              </a:ext>
            </a:extLst>
          </p:cNvPr>
          <p:cNvSpPr>
            <a:spLocks noGrp="1"/>
          </p:cNvSpPr>
          <p:nvPr>
            <p:ph type="body" sz="quarter" idx="11"/>
          </p:nvPr>
        </p:nvSpPr>
        <p:spPr>
          <a:xfrm>
            <a:off x="2597471" y="1497277"/>
            <a:ext cx="1866794" cy="2310392"/>
          </a:xfrm>
          <a:solidFill>
            <a:schemeClr val="accent3"/>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4" name="Text Placeholder 7">
            <a:extLst>
              <a:ext uri="{FF2B5EF4-FFF2-40B4-BE49-F238E27FC236}">
                <a16:creationId xmlns:a16="http://schemas.microsoft.com/office/drawing/2014/main" id="{334A8CC6-D1EE-1B4A-B062-05475BDEA98D}"/>
              </a:ext>
            </a:extLst>
          </p:cNvPr>
          <p:cNvSpPr>
            <a:spLocks noGrp="1"/>
          </p:cNvSpPr>
          <p:nvPr>
            <p:ph type="body" sz="quarter" idx="12"/>
          </p:nvPr>
        </p:nvSpPr>
        <p:spPr>
          <a:xfrm>
            <a:off x="4675331" y="1497277"/>
            <a:ext cx="1866794" cy="2310392"/>
          </a:xfrm>
          <a:solidFill>
            <a:schemeClr val="accent4"/>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
        <p:nvSpPr>
          <p:cNvPr id="15" name="Text Placeholder 7">
            <a:extLst>
              <a:ext uri="{FF2B5EF4-FFF2-40B4-BE49-F238E27FC236}">
                <a16:creationId xmlns:a16="http://schemas.microsoft.com/office/drawing/2014/main" id="{E1A4314F-36EA-614E-A59B-FC27C8EA26A3}"/>
              </a:ext>
            </a:extLst>
          </p:cNvPr>
          <p:cNvSpPr>
            <a:spLocks noGrp="1"/>
          </p:cNvSpPr>
          <p:nvPr>
            <p:ph type="body" sz="quarter" idx="13"/>
          </p:nvPr>
        </p:nvSpPr>
        <p:spPr>
          <a:xfrm>
            <a:off x="6753192" y="1497277"/>
            <a:ext cx="1866794" cy="2310392"/>
          </a:xfrm>
          <a:solidFill>
            <a:schemeClr val="accent6"/>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63007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ivider with quote, purple gradient">
    <p:spTree>
      <p:nvGrpSpPr>
        <p:cNvPr id="1" name=""/>
        <p:cNvGrpSpPr/>
        <p:nvPr/>
      </p:nvGrpSpPr>
      <p:grpSpPr>
        <a:xfrm>
          <a:off x="0" y="0"/>
          <a:ext cx="0" cy="0"/>
          <a:chOff x="0" y="0"/>
          <a:chExt cx="0" cy="0"/>
        </a:xfrm>
      </p:grpSpPr>
      <p:pic>
        <p:nvPicPr>
          <p:cNvPr id="8" name="Picture 7" descr="Association_PPT_Back_Horz_Adjustr2-03.png">
            <a:extLst>
              <a:ext uri="{FF2B5EF4-FFF2-40B4-BE49-F238E27FC236}">
                <a16:creationId xmlns:a16="http://schemas.microsoft.com/office/drawing/2014/main" id="{8D0F1C9A-ED2E-6A49-AEB1-9E70633CD08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6" name="Picture 5"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7" name="Picture 6"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sp>
        <p:nvSpPr>
          <p:cNvPr id="2" name="Title 1"/>
          <p:cNvSpPr>
            <a:spLocks noGrp="1"/>
          </p:cNvSpPr>
          <p:nvPr>
            <p:ph type="title"/>
          </p:nvPr>
        </p:nvSpPr>
        <p:spPr>
          <a:xfrm>
            <a:off x="496252" y="1414896"/>
            <a:ext cx="6861175" cy="1545046"/>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3657600"/>
            <a:ext cx="6231040" cy="865185"/>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10" name="Slide Number Placeholder 5">
            <a:extLst>
              <a:ext uri="{FF2B5EF4-FFF2-40B4-BE49-F238E27FC236}">
                <a16:creationId xmlns:a16="http://schemas.microsoft.com/office/drawing/2014/main" id="{C81A09BC-2FD5-0B44-8AC7-75DF0615E105}"/>
              </a:ext>
            </a:extLst>
          </p:cNvPr>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9795993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Divider with quote, purple gradient">
    <p:spTree>
      <p:nvGrpSpPr>
        <p:cNvPr id="1" name=""/>
        <p:cNvGrpSpPr/>
        <p:nvPr/>
      </p:nvGrpSpPr>
      <p:grpSpPr>
        <a:xfrm>
          <a:off x="0" y="0"/>
          <a:ext cx="0" cy="0"/>
          <a:chOff x="0" y="0"/>
          <a:chExt cx="0" cy="0"/>
        </a:xfrm>
      </p:grpSpPr>
      <p:pic>
        <p:nvPicPr>
          <p:cNvPr id="7" name="Picture 6" descr="Background5-01.png">
            <a:extLst>
              <a:ext uri="{FF2B5EF4-FFF2-40B4-BE49-F238E27FC236}">
                <a16:creationId xmlns:a16="http://schemas.microsoft.com/office/drawing/2014/main" id="{E7170E97-3B88-5D46-8B55-228406E10A9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9144001" cy="5148073"/>
          </a:xfrm>
          <a:prstGeom prst="rect">
            <a:avLst/>
          </a:prstGeom>
        </p:spPr>
      </p:pic>
      <p:pic>
        <p:nvPicPr>
          <p:cNvPr id="6" name="Picture 5" descr="Background5-01.png">
            <a:extLst>
              <a:ext uri="{FF2B5EF4-FFF2-40B4-BE49-F238E27FC236}">
                <a16:creationId xmlns:a16="http://schemas.microsoft.com/office/drawing/2014/main" id="{1FF466D5-2398-4F48-8EE0-034B76B82D5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1"/>
            <a:ext cx="9144001" cy="5148073"/>
          </a:xfrm>
          <a:prstGeom prst="rect">
            <a:avLst/>
          </a:prstGeom>
        </p:spPr>
      </p:pic>
      <p:sp>
        <p:nvSpPr>
          <p:cNvPr id="2" name="Title 1"/>
          <p:cNvSpPr>
            <a:spLocks noGrp="1"/>
          </p:cNvSpPr>
          <p:nvPr>
            <p:ph type="title"/>
          </p:nvPr>
        </p:nvSpPr>
        <p:spPr>
          <a:xfrm>
            <a:off x="496252" y="1414896"/>
            <a:ext cx="6861175" cy="1545046"/>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3657600"/>
            <a:ext cx="6231040" cy="865185"/>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8" name="Slide Number Placeholder 5">
            <a:extLst>
              <a:ext uri="{FF2B5EF4-FFF2-40B4-BE49-F238E27FC236}">
                <a16:creationId xmlns:a16="http://schemas.microsoft.com/office/drawing/2014/main" id="{F32B603A-B3C8-0048-8EA1-99FE9A1F7AB9}"/>
              </a:ext>
            </a:extLst>
          </p:cNvPr>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3686214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_Divider with quote, purple gradient">
    <p:spTree>
      <p:nvGrpSpPr>
        <p:cNvPr id="1" name=""/>
        <p:cNvGrpSpPr/>
        <p:nvPr/>
      </p:nvGrpSpPr>
      <p:grpSpPr>
        <a:xfrm>
          <a:off x="0" y="0"/>
          <a:ext cx="0" cy="0"/>
          <a:chOff x="0" y="0"/>
          <a:chExt cx="0" cy="0"/>
        </a:xfrm>
      </p:grpSpPr>
      <p:pic>
        <p:nvPicPr>
          <p:cNvPr id="7" name="Picture 6" descr="Background7-01.png">
            <a:extLst>
              <a:ext uri="{FF2B5EF4-FFF2-40B4-BE49-F238E27FC236}">
                <a16:creationId xmlns:a16="http://schemas.microsoft.com/office/drawing/2014/main" id="{40378374-AA26-7F48-9C93-7F61B483625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8072"/>
          </a:xfrm>
          <a:prstGeom prst="rect">
            <a:avLst/>
          </a:prstGeom>
        </p:spPr>
      </p:pic>
      <p:pic>
        <p:nvPicPr>
          <p:cNvPr id="6" name="Picture 5" descr="Background7-01.png">
            <a:extLst>
              <a:ext uri="{FF2B5EF4-FFF2-40B4-BE49-F238E27FC236}">
                <a16:creationId xmlns:a16="http://schemas.microsoft.com/office/drawing/2014/main" id="{4A0B8E60-1176-7D42-AE10-479D1523F77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5148072"/>
          </a:xfrm>
          <a:prstGeom prst="rect">
            <a:avLst/>
          </a:prstGeom>
          <a:solidFill>
            <a:schemeClr val="bg1"/>
          </a:solidFill>
        </p:spPr>
      </p:pic>
      <p:sp>
        <p:nvSpPr>
          <p:cNvPr id="2" name="Title 1"/>
          <p:cNvSpPr>
            <a:spLocks noGrp="1"/>
          </p:cNvSpPr>
          <p:nvPr>
            <p:ph type="title"/>
          </p:nvPr>
        </p:nvSpPr>
        <p:spPr>
          <a:xfrm>
            <a:off x="496252" y="1414896"/>
            <a:ext cx="6861175" cy="1545046"/>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3657600"/>
            <a:ext cx="6231040" cy="865185"/>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8" name="Slide Number Placeholder 5">
            <a:extLst>
              <a:ext uri="{FF2B5EF4-FFF2-40B4-BE49-F238E27FC236}">
                <a16:creationId xmlns:a16="http://schemas.microsoft.com/office/drawing/2014/main" id="{78836120-7A63-974D-8BF1-769D9ABA8335}"/>
              </a:ext>
            </a:extLst>
          </p:cNvPr>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3742261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Divider with quote, purple gradient">
    <p:spTree>
      <p:nvGrpSpPr>
        <p:cNvPr id="1" name=""/>
        <p:cNvGrpSpPr/>
        <p:nvPr/>
      </p:nvGrpSpPr>
      <p:grpSpPr>
        <a:xfrm>
          <a:off x="0" y="0"/>
          <a:ext cx="0" cy="0"/>
          <a:chOff x="0" y="0"/>
          <a:chExt cx="0" cy="0"/>
        </a:xfrm>
      </p:grpSpPr>
      <p:pic>
        <p:nvPicPr>
          <p:cNvPr id="7" name="Picture 6" descr="Background6-01.png">
            <a:extLst>
              <a:ext uri="{FF2B5EF4-FFF2-40B4-BE49-F238E27FC236}">
                <a16:creationId xmlns:a16="http://schemas.microsoft.com/office/drawing/2014/main" id="{DECE967F-D7F7-AA40-A41C-493CB5243AB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44000" cy="5148072"/>
          </a:xfrm>
          <a:prstGeom prst="rect">
            <a:avLst/>
          </a:prstGeom>
        </p:spPr>
      </p:pic>
      <p:pic>
        <p:nvPicPr>
          <p:cNvPr id="6" name="Picture 5" descr="Background6-01.png">
            <a:extLst>
              <a:ext uri="{FF2B5EF4-FFF2-40B4-BE49-F238E27FC236}">
                <a16:creationId xmlns:a16="http://schemas.microsoft.com/office/drawing/2014/main" id="{5BCE7307-1B21-CC4A-AE8D-4FC13941130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 y="0"/>
            <a:ext cx="9144000" cy="5148072"/>
          </a:xfrm>
          <a:prstGeom prst="rect">
            <a:avLst/>
          </a:prstGeom>
        </p:spPr>
      </p:pic>
      <p:sp>
        <p:nvSpPr>
          <p:cNvPr id="2" name="Title 1"/>
          <p:cNvSpPr>
            <a:spLocks noGrp="1"/>
          </p:cNvSpPr>
          <p:nvPr>
            <p:ph type="title"/>
          </p:nvPr>
        </p:nvSpPr>
        <p:spPr>
          <a:xfrm>
            <a:off x="496252" y="1414896"/>
            <a:ext cx="6861175" cy="1545046"/>
          </a:xfrm>
        </p:spPr>
        <p:txBody>
          <a:bodyPr lIns="0" tIns="0" rIns="0" bIns="0" anchor="t" anchorCtr="0">
            <a:noAutofit/>
          </a:bodyPr>
          <a:lstStyle>
            <a:lvl1pPr marL="90488" indent="-90488"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96253" y="3657600"/>
            <a:ext cx="6231040" cy="865185"/>
          </a:xfrm>
          <a:prstGeom prst="rect">
            <a:avLst/>
          </a:prstGeom>
        </p:spPr>
        <p:txBody>
          <a:bodyPr lIns="0" tIns="0" rIns="0" bIns="0">
            <a:noAutofit/>
          </a:bodyPr>
          <a:lstStyle>
            <a:lvl1pPr marL="0" indent="0">
              <a:lnSpc>
                <a:spcPct val="100000"/>
              </a:lnSpc>
              <a:spcBef>
                <a:spcPts val="0"/>
              </a:spcBef>
              <a:spcAft>
                <a:spcPts val="0"/>
              </a:spcAft>
              <a:buNone/>
              <a:defRPr sz="1200" b="1">
                <a:solidFill>
                  <a:schemeClr val="bg1"/>
                </a:solidFill>
              </a:defRPr>
            </a:lvl1pPr>
            <a:lvl2pPr marL="0" indent="0">
              <a:lnSpc>
                <a:spcPct val="100000"/>
              </a:lnSpc>
              <a:spcBef>
                <a:spcPts val="0"/>
              </a:spcBef>
              <a:spcAft>
                <a:spcPts val="0"/>
              </a:spcAft>
              <a:buNone/>
              <a:defRPr sz="1200" b="0">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en-US"/>
              <a:t>Edit Master text styles</a:t>
            </a:r>
          </a:p>
          <a:p>
            <a:pPr lvl="1"/>
            <a:r>
              <a:rPr lang="en-US"/>
              <a:t>Second level</a:t>
            </a:r>
          </a:p>
        </p:txBody>
      </p:sp>
      <p:sp>
        <p:nvSpPr>
          <p:cNvPr id="8" name="Slide Number Placeholder 5">
            <a:extLst>
              <a:ext uri="{FF2B5EF4-FFF2-40B4-BE49-F238E27FC236}">
                <a16:creationId xmlns:a16="http://schemas.microsoft.com/office/drawing/2014/main" id="{723769AA-5690-3149-A4CA-7BD2F82A5990}"/>
              </a:ext>
            </a:extLst>
          </p:cNvPr>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3234748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ICPA, symbol graphic">
    <p:spTree>
      <p:nvGrpSpPr>
        <p:cNvPr id="1" name=""/>
        <p:cNvGrpSpPr/>
        <p:nvPr/>
      </p:nvGrpSpPr>
      <p:grpSpPr>
        <a:xfrm>
          <a:off x="0" y="0"/>
          <a:ext cx="0" cy="0"/>
          <a:chOff x="0" y="0"/>
          <a:chExt cx="0" cy="0"/>
        </a:xfrm>
      </p:grpSpPr>
      <p:pic>
        <p:nvPicPr>
          <p:cNvPr id="8" name="Picture 7" descr="Association_PPT_Supergraphic_Horz_Adjustr2-03.png">
            <a:extLst>
              <a:ext uri="{FF2B5EF4-FFF2-40B4-BE49-F238E27FC236}">
                <a16:creationId xmlns:a16="http://schemas.microsoft.com/office/drawing/2014/main" id="{340CB205-526F-B342-8047-8859DFC7E76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961" b="980"/>
          <a:stretch/>
        </p:blipFill>
        <p:spPr>
          <a:xfrm>
            <a:off x="-5800" y="-8141"/>
            <a:ext cx="9149800" cy="5151641"/>
          </a:xfrm>
          <a:prstGeom prst="rect">
            <a:avLst/>
          </a:prstGeom>
        </p:spPr>
      </p:pic>
      <p:pic>
        <p:nvPicPr>
          <p:cNvPr id="7" name="Picture 6"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5800" y="-8141"/>
            <a:ext cx="9149800" cy="5151641"/>
          </a:xfrm>
          <a:prstGeom prst="rect">
            <a:avLst/>
          </a:prstGeom>
        </p:spPr>
      </p:pic>
      <p:sp>
        <p:nvSpPr>
          <p:cNvPr id="2" name="Title 1"/>
          <p:cNvSpPr>
            <a:spLocks noGrp="1"/>
          </p:cNvSpPr>
          <p:nvPr>
            <p:ph type="ctrTitle"/>
          </p:nvPr>
        </p:nvSpPr>
        <p:spPr>
          <a:xfrm>
            <a:off x="497450" y="1956912"/>
            <a:ext cx="6015892" cy="149577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3520440"/>
            <a:ext cx="6400800" cy="131445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625" y="537210"/>
            <a:ext cx="1131887" cy="408940"/>
          </a:xfrm>
          <a:prstGeom prst="rect">
            <a:avLst/>
          </a:prstGeom>
        </p:spPr>
      </p:pic>
      <p:sp>
        <p:nvSpPr>
          <p:cNvPr id="15" name="Text Placeholder 4"/>
          <p:cNvSpPr>
            <a:spLocks noGrp="1"/>
          </p:cNvSpPr>
          <p:nvPr>
            <p:ph type="body" sz="quarter" idx="10"/>
          </p:nvPr>
        </p:nvSpPr>
        <p:spPr>
          <a:xfrm>
            <a:off x="7214617"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ext uri="{BB962C8B-B14F-4D97-AF65-F5344CB8AC3E}">
        <p14:creationId xmlns:p14="http://schemas.microsoft.com/office/powerpoint/2010/main" val="22824999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hank you, Assoc gradient">
    <p:spTree>
      <p:nvGrpSpPr>
        <p:cNvPr id="1" name=""/>
        <p:cNvGrpSpPr/>
        <p:nvPr/>
      </p:nvGrpSpPr>
      <p:grpSpPr>
        <a:xfrm>
          <a:off x="0" y="0"/>
          <a:ext cx="0" cy="0"/>
          <a:chOff x="0" y="0"/>
          <a:chExt cx="0" cy="0"/>
        </a:xfrm>
      </p:grpSpPr>
      <p:pic>
        <p:nvPicPr>
          <p:cNvPr id="6" name="Picture 5"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9169"/>
            <a:ext cx="9149800" cy="5152669"/>
          </a:xfrm>
          <a:prstGeom prst="rect">
            <a:avLst/>
          </a:prstGeom>
        </p:spPr>
      </p:pic>
      <p:sp>
        <p:nvSpPr>
          <p:cNvPr id="2" name="TextBox 1"/>
          <p:cNvSpPr txBox="1"/>
          <p:nvPr/>
        </p:nvSpPr>
        <p:spPr>
          <a:xfrm>
            <a:off x="496253" y="3374008"/>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3" name="TextBox 2"/>
          <p:cNvSpPr txBox="1"/>
          <p:nvPr/>
        </p:nvSpPr>
        <p:spPr>
          <a:xfrm>
            <a:off x="416872" y="4753008"/>
            <a:ext cx="4618677" cy="215444"/>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2018 Association of International Certified Professional Accountants. All rights reserved.</a:t>
            </a:r>
            <a:endParaRPr lang="en-US" sz="8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450" y="537209"/>
            <a:ext cx="1384977" cy="610948"/>
          </a:xfrm>
          <a:prstGeom prst="rect">
            <a:avLst/>
          </a:prstGeom>
        </p:spPr>
      </p:pic>
      <p:pic>
        <p:nvPicPr>
          <p:cNvPr id="8" name="Picture 7"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9169"/>
            <a:ext cx="9149800" cy="5152669"/>
          </a:xfrm>
          <a:prstGeom prst="rect">
            <a:avLst/>
          </a:prstGeom>
        </p:spPr>
      </p:pic>
      <p:sp>
        <p:nvSpPr>
          <p:cNvPr id="9" name="TextBox 8"/>
          <p:cNvSpPr txBox="1"/>
          <p:nvPr/>
        </p:nvSpPr>
        <p:spPr>
          <a:xfrm>
            <a:off x="496253" y="3244903"/>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0" name="TextBox 9"/>
          <p:cNvSpPr txBox="1"/>
          <p:nvPr/>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450" y="537209"/>
            <a:ext cx="1384977" cy="610948"/>
          </a:xfrm>
          <a:prstGeom prst="rect">
            <a:avLst/>
          </a:prstGeom>
        </p:spPr>
      </p:pic>
      <p:pic>
        <p:nvPicPr>
          <p:cNvPr id="12" name="Picture 11" descr="Association_PPT_Back_Horz_Adjustr2-03.png">
            <a:extLst>
              <a:ext uri="{FF2B5EF4-FFF2-40B4-BE49-F238E27FC236}">
                <a16:creationId xmlns:a16="http://schemas.microsoft.com/office/drawing/2014/main" id="{42E7AFC5-67DE-C04D-A82B-AEB1C08A703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9169"/>
            <a:ext cx="9149800" cy="5152669"/>
          </a:xfrm>
          <a:prstGeom prst="rect">
            <a:avLst/>
          </a:prstGeom>
        </p:spPr>
      </p:pic>
      <p:sp>
        <p:nvSpPr>
          <p:cNvPr id="13" name="TextBox 12">
            <a:extLst>
              <a:ext uri="{FF2B5EF4-FFF2-40B4-BE49-F238E27FC236}">
                <a16:creationId xmlns:a16="http://schemas.microsoft.com/office/drawing/2014/main" id="{E5F3E8E7-3168-9745-8CF7-DD70FB983358}"/>
              </a:ext>
            </a:extLst>
          </p:cNvPr>
          <p:cNvSpPr txBox="1"/>
          <p:nvPr userDrawn="1"/>
        </p:nvSpPr>
        <p:spPr>
          <a:xfrm>
            <a:off x="496253" y="3244903"/>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4" name="TextBox 13">
            <a:extLst>
              <a:ext uri="{FF2B5EF4-FFF2-40B4-BE49-F238E27FC236}">
                <a16:creationId xmlns:a16="http://schemas.microsoft.com/office/drawing/2014/main" id="{F09A1326-AADF-6A4A-87C1-C3F3A49329A3}"/>
              </a:ext>
            </a:extLst>
          </p:cNvPr>
          <p:cNvSpPr txBox="1"/>
          <p:nvPr userDrawn="1"/>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15" name="Picture 14">
            <a:extLst>
              <a:ext uri="{FF2B5EF4-FFF2-40B4-BE49-F238E27FC236}">
                <a16:creationId xmlns:a16="http://schemas.microsoft.com/office/drawing/2014/main" id="{658201F1-1616-FB4B-8266-296F14C425D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7450" y="537209"/>
            <a:ext cx="1384977" cy="610948"/>
          </a:xfrm>
          <a:prstGeom prst="rect">
            <a:avLst/>
          </a:prstGeom>
        </p:spPr>
      </p:pic>
    </p:spTree>
    <p:extLst>
      <p:ext uri="{BB962C8B-B14F-4D97-AF65-F5344CB8AC3E}">
        <p14:creationId xmlns:p14="http://schemas.microsoft.com/office/powerpoint/2010/main" val="4238409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hank you, AICPA gradient">
    <p:spTree>
      <p:nvGrpSpPr>
        <p:cNvPr id="1" name=""/>
        <p:cNvGrpSpPr/>
        <p:nvPr/>
      </p:nvGrpSpPr>
      <p:grpSpPr>
        <a:xfrm>
          <a:off x="0" y="0"/>
          <a:ext cx="0" cy="0"/>
          <a:chOff x="0" y="0"/>
          <a:chExt cx="0" cy="0"/>
        </a:xfrm>
      </p:grpSpPr>
      <p:pic>
        <p:nvPicPr>
          <p:cNvPr id="3" name="Picture 2"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sp>
        <p:nvSpPr>
          <p:cNvPr id="4" name="TextBox 3"/>
          <p:cNvSpPr txBox="1"/>
          <p:nvPr/>
        </p:nvSpPr>
        <p:spPr>
          <a:xfrm>
            <a:off x="496253" y="3374008"/>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6" name="TextBox 5"/>
          <p:cNvSpPr txBox="1"/>
          <p:nvPr/>
        </p:nvSpPr>
        <p:spPr>
          <a:xfrm>
            <a:off x="416872" y="4753008"/>
            <a:ext cx="5158427" cy="215444"/>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2018 Association of International Certified Professional Accountants. All rights reserved.</a:t>
            </a:r>
            <a:endParaRPr lang="en-US" sz="800"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625" y="537209"/>
            <a:ext cx="1131890" cy="408941"/>
          </a:xfrm>
          <a:prstGeom prst="rect">
            <a:avLst/>
          </a:prstGeom>
        </p:spPr>
      </p:pic>
      <p:pic>
        <p:nvPicPr>
          <p:cNvPr id="7" name="Picture 6"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625" y="537209"/>
            <a:ext cx="1131890" cy="408941"/>
          </a:xfrm>
          <a:prstGeom prst="rect">
            <a:avLst/>
          </a:prstGeom>
        </p:spPr>
      </p:pic>
      <p:sp>
        <p:nvSpPr>
          <p:cNvPr id="12" name="TextBox 11">
            <a:extLst>
              <a:ext uri="{FF2B5EF4-FFF2-40B4-BE49-F238E27FC236}">
                <a16:creationId xmlns:a16="http://schemas.microsoft.com/office/drawing/2014/main" id="{BCB9DF89-6D93-B741-BAD6-92FEE414F548}"/>
              </a:ext>
            </a:extLst>
          </p:cNvPr>
          <p:cNvSpPr txBox="1"/>
          <p:nvPr/>
        </p:nvSpPr>
        <p:spPr>
          <a:xfrm>
            <a:off x="496253" y="3244903"/>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3" name="TextBox 12">
            <a:extLst>
              <a:ext uri="{FF2B5EF4-FFF2-40B4-BE49-F238E27FC236}">
                <a16:creationId xmlns:a16="http://schemas.microsoft.com/office/drawing/2014/main" id="{7F47AD89-FFB0-3B47-986A-0ECDA428C144}"/>
              </a:ext>
            </a:extLst>
          </p:cNvPr>
          <p:cNvSpPr txBox="1"/>
          <p:nvPr/>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10" name="Picture 9" descr="Association_PPT_Back_Horz_Adjustr2-03.png">
            <a:extLst>
              <a:ext uri="{FF2B5EF4-FFF2-40B4-BE49-F238E27FC236}">
                <a16:creationId xmlns:a16="http://schemas.microsoft.com/office/drawing/2014/main" id="{9479DEA4-3FF1-3547-91FD-E8C23554DD7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14" name="Picture 13">
            <a:extLst>
              <a:ext uri="{FF2B5EF4-FFF2-40B4-BE49-F238E27FC236}">
                <a16:creationId xmlns:a16="http://schemas.microsoft.com/office/drawing/2014/main" id="{9CC29681-B6A9-D345-9926-67A90C37008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0625" y="537209"/>
            <a:ext cx="1131890" cy="408941"/>
          </a:xfrm>
          <a:prstGeom prst="rect">
            <a:avLst/>
          </a:prstGeom>
        </p:spPr>
      </p:pic>
      <p:sp>
        <p:nvSpPr>
          <p:cNvPr id="15" name="TextBox 14">
            <a:extLst>
              <a:ext uri="{FF2B5EF4-FFF2-40B4-BE49-F238E27FC236}">
                <a16:creationId xmlns:a16="http://schemas.microsoft.com/office/drawing/2014/main" id="{F2918DEC-E7A5-2D46-83E1-352B9A2B6BC3}"/>
              </a:ext>
            </a:extLst>
          </p:cNvPr>
          <p:cNvSpPr txBox="1"/>
          <p:nvPr userDrawn="1"/>
        </p:nvSpPr>
        <p:spPr>
          <a:xfrm>
            <a:off x="496253" y="3244903"/>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6" name="TextBox 15">
            <a:extLst>
              <a:ext uri="{FF2B5EF4-FFF2-40B4-BE49-F238E27FC236}">
                <a16:creationId xmlns:a16="http://schemas.microsoft.com/office/drawing/2014/main" id="{586C07DD-7BFA-1E40-9122-211447A09DC2}"/>
              </a:ext>
            </a:extLst>
          </p:cNvPr>
          <p:cNvSpPr txBox="1"/>
          <p:nvPr userDrawn="1"/>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spTree>
    <p:extLst>
      <p:ext uri="{BB962C8B-B14F-4D97-AF65-F5344CB8AC3E}">
        <p14:creationId xmlns:p14="http://schemas.microsoft.com/office/powerpoint/2010/main" val="1870534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Thank you, CIMA gradient">
    <p:spTree>
      <p:nvGrpSpPr>
        <p:cNvPr id="1" name=""/>
        <p:cNvGrpSpPr/>
        <p:nvPr/>
      </p:nvGrpSpPr>
      <p:grpSpPr>
        <a:xfrm>
          <a:off x="0" y="0"/>
          <a:ext cx="0" cy="0"/>
          <a:chOff x="0" y="0"/>
          <a:chExt cx="0" cy="0"/>
        </a:xfrm>
      </p:grpSpPr>
      <p:pic>
        <p:nvPicPr>
          <p:cNvPr id="5" name="Picture 4"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sp>
        <p:nvSpPr>
          <p:cNvPr id="2" name="TextBox 1"/>
          <p:cNvSpPr txBox="1"/>
          <p:nvPr/>
        </p:nvSpPr>
        <p:spPr>
          <a:xfrm>
            <a:off x="496253" y="3374008"/>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7" name="TextBox 6"/>
          <p:cNvSpPr txBox="1"/>
          <p:nvPr/>
        </p:nvSpPr>
        <p:spPr>
          <a:xfrm>
            <a:off x="416872" y="4753008"/>
            <a:ext cx="5240977" cy="215444"/>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2018 Association of International Certified Professional Accountants. All rights reserved.</a:t>
            </a:r>
            <a:endParaRPr lang="en-US" sz="800"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625" y="537209"/>
            <a:ext cx="1071035" cy="408940"/>
          </a:xfrm>
          <a:prstGeom prst="rect">
            <a:avLst/>
          </a:prstGeom>
        </p:spPr>
      </p:pic>
      <p:pic>
        <p:nvPicPr>
          <p:cNvPr id="6" name="Picture 5"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625" y="537209"/>
            <a:ext cx="1071035" cy="408940"/>
          </a:xfrm>
          <a:prstGeom prst="rect">
            <a:avLst/>
          </a:prstGeom>
        </p:spPr>
      </p:pic>
      <p:sp>
        <p:nvSpPr>
          <p:cNvPr id="12" name="TextBox 11">
            <a:extLst>
              <a:ext uri="{FF2B5EF4-FFF2-40B4-BE49-F238E27FC236}">
                <a16:creationId xmlns:a16="http://schemas.microsoft.com/office/drawing/2014/main" id="{217B7964-9CD5-A84A-A5CA-3EC302985CB3}"/>
              </a:ext>
            </a:extLst>
          </p:cNvPr>
          <p:cNvSpPr txBox="1"/>
          <p:nvPr/>
        </p:nvSpPr>
        <p:spPr>
          <a:xfrm>
            <a:off x="496253" y="3244903"/>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3" name="TextBox 12">
            <a:extLst>
              <a:ext uri="{FF2B5EF4-FFF2-40B4-BE49-F238E27FC236}">
                <a16:creationId xmlns:a16="http://schemas.microsoft.com/office/drawing/2014/main" id="{A46E602D-B16F-134A-BE1D-D046645DA139}"/>
              </a:ext>
            </a:extLst>
          </p:cNvPr>
          <p:cNvSpPr txBox="1"/>
          <p:nvPr/>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10" name="Picture 9" descr="Association_PPT_Back_Horz_Adjustr2-03.png">
            <a:extLst>
              <a:ext uri="{FF2B5EF4-FFF2-40B4-BE49-F238E27FC236}">
                <a16:creationId xmlns:a16="http://schemas.microsoft.com/office/drawing/2014/main" id="{3C2CC27A-1409-C645-8E4B-007434DC4B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14" name="Picture 13">
            <a:extLst>
              <a:ext uri="{FF2B5EF4-FFF2-40B4-BE49-F238E27FC236}">
                <a16:creationId xmlns:a16="http://schemas.microsoft.com/office/drawing/2014/main" id="{B1E04200-3393-8541-86F4-F46F9705319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0625" y="537209"/>
            <a:ext cx="1071035" cy="408940"/>
          </a:xfrm>
          <a:prstGeom prst="rect">
            <a:avLst/>
          </a:prstGeom>
        </p:spPr>
      </p:pic>
      <p:sp>
        <p:nvSpPr>
          <p:cNvPr id="15" name="TextBox 14">
            <a:extLst>
              <a:ext uri="{FF2B5EF4-FFF2-40B4-BE49-F238E27FC236}">
                <a16:creationId xmlns:a16="http://schemas.microsoft.com/office/drawing/2014/main" id="{240C592F-48CC-004D-960B-1B73898BDAC0}"/>
              </a:ext>
            </a:extLst>
          </p:cNvPr>
          <p:cNvSpPr txBox="1"/>
          <p:nvPr userDrawn="1"/>
        </p:nvSpPr>
        <p:spPr>
          <a:xfrm>
            <a:off x="496253" y="3244903"/>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6" name="TextBox 15">
            <a:extLst>
              <a:ext uri="{FF2B5EF4-FFF2-40B4-BE49-F238E27FC236}">
                <a16:creationId xmlns:a16="http://schemas.microsoft.com/office/drawing/2014/main" id="{105F6532-D1A9-C942-90AB-FFC7F600439F}"/>
              </a:ext>
            </a:extLst>
          </p:cNvPr>
          <p:cNvSpPr txBox="1"/>
          <p:nvPr userDrawn="1"/>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spTree>
    <p:extLst>
      <p:ext uri="{BB962C8B-B14F-4D97-AF65-F5344CB8AC3E}">
        <p14:creationId xmlns:p14="http://schemas.microsoft.com/office/powerpoint/2010/main" val="3208940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hank you, CGMA gradient">
    <p:spTree>
      <p:nvGrpSpPr>
        <p:cNvPr id="1" name=""/>
        <p:cNvGrpSpPr/>
        <p:nvPr/>
      </p:nvGrpSpPr>
      <p:grpSpPr>
        <a:xfrm>
          <a:off x="0" y="0"/>
          <a:ext cx="0" cy="0"/>
          <a:chOff x="0" y="0"/>
          <a:chExt cx="0" cy="0"/>
        </a:xfrm>
      </p:grpSpPr>
      <p:pic>
        <p:nvPicPr>
          <p:cNvPr id="3" name="Picture 2"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sp>
        <p:nvSpPr>
          <p:cNvPr id="4" name="TextBox 3"/>
          <p:cNvSpPr txBox="1"/>
          <p:nvPr/>
        </p:nvSpPr>
        <p:spPr>
          <a:xfrm>
            <a:off x="496253" y="3374008"/>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6" name="TextBox 5"/>
          <p:cNvSpPr txBox="1"/>
          <p:nvPr/>
        </p:nvSpPr>
        <p:spPr>
          <a:xfrm>
            <a:off x="416872" y="4753008"/>
            <a:ext cx="5361627" cy="215444"/>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2018 Association of International Certified Professional Accountants. All rights reserved.</a:t>
            </a:r>
            <a:endParaRPr lang="en-US" sz="8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6338" y="531279"/>
            <a:ext cx="1162286" cy="405954"/>
          </a:xfrm>
          <a:prstGeom prst="rect">
            <a:avLst/>
          </a:prstGeom>
        </p:spPr>
      </p:pic>
      <p:pic>
        <p:nvPicPr>
          <p:cNvPr id="8" name="Picture 7"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6338" y="531279"/>
            <a:ext cx="1162286" cy="405954"/>
          </a:xfrm>
          <a:prstGeom prst="rect">
            <a:avLst/>
          </a:prstGeom>
        </p:spPr>
      </p:pic>
      <p:sp>
        <p:nvSpPr>
          <p:cNvPr id="12" name="TextBox 11">
            <a:extLst>
              <a:ext uri="{FF2B5EF4-FFF2-40B4-BE49-F238E27FC236}">
                <a16:creationId xmlns:a16="http://schemas.microsoft.com/office/drawing/2014/main" id="{C5B17B23-8F38-8F41-8F7F-3743DDA5180D}"/>
              </a:ext>
            </a:extLst>
          </p:cNvPr>
          <p:cNvSpPr txBox="1"/>
          <p:nvPr/>
        </p:nvSpPr>
        <p:spPr>
          <a:xfrm>
            <a:off x="496253" y="3244903"/>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3" name="TextBox 12">
            <a:extLst>
              <a:ext uri="{FF2B5EF4-FFF2-40B4-BE49-F238E27FC236}">
                <a16:creationId xmlns:a16="http://schemas.microsoft.com/office/drawing/2014/main" id="{BDC22E09-08A4-B04E-94F6-6DEBB840109E}"/>
              </a:ext>
            </a:extLst>
          </p:cNvPr>
          <p:cNvSpPr txBox="1"/>
          <p:nvPr/>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10" name="Picture 9" descr="Association_PPT_Back_Horz_Adjustr2-03.png">
            <a:extLst>
              <a:ext uri="{FF2B5EF4-FFF2-40B4-BE49-F238E27FC236}">
                <a16:creationId xmlns:a16="http://schemas.microsoft.com/office/drawing/2014/main" id="{27F0147B-49C1-8C4E-9459-6CF42DB753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14" name="Picture 13">
            <a:extLst>
              <a:ext uri="{FF2B5EF4-FFF2-40B4-BE49-F238E27FC236}">
                <a16:creationId xmlns:a16="http://schemas.microsoft.com/office/drawing/2014/main" id="{62EE2D6D-3EFE-574B-B918-2229A03946E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6338" y="531279"/>
            <a:ext cx="1162286" cy="405954"/>
          </a:xfrm>
          <a:prstGeom prst="rect">
            <a:avLst/>
          </a:prstGeom>
        </p:spPr>
      </p:pic>
      <p:sp>
        <p:nvSpPr>
          <p:cNvPr id="15" name="TextBox 14">
            <a:extLst>
              <a:ext uri="{FF2B5EF4-FFF2-40B4-BE49-F238E27FC236}">
                <a16:creationId xmlns:a16="http://schemas.microsoft.com/office/drawing/2014/main" id="{45DBE0D6-EA72-3743-8DA7-5DE2C237FA3F}"/>
              </a:ext>
            </a:extLst>
          </p:cNvPr>
          <p:cNvSpPr txBox="1"/>
          <p:nvPr userDrawn="1"/>
        </p:nvSpPr>
        <p:spPr>
          <a:xfrm>
            <a:off x="496253" y="3244903"/>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6" name="TextBox 15">
            <a:extLst>
              <a:ext uri="{FF2B5EF4-FFF2-40B4-BE49-F238E27FC236}">
                <a16:creationId xmlns:a16="http://schemas.microsoft.com/office/drawing/2014/main" id="{B92C3DDA-F3E0-234A-A8D5-CC14B9AB9B7A}"/>
              </a:ext>
            </a:extLst>
          </p:cNvPr>
          <p:cNvSpPr txBox="1"/>
          <p:nvPr userDrawn="1"/>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spTree>
    <p:extLst>
      <p:ext uri="{BB962C8B-B14F-4D97-AF65-F5344CB8AC3E}">
        <p14:creationId xmlns:p14="http://schemas.microsoft.com/office/powerpoint/2010/main" val="3746042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hank you, Assoc gradient">
    <p:spTree>
      <p:nvGrpSpPr>
        <p:cNvPr id="1" name=""/>
        <p:cNvGrpSpPr/>
        <p:nvPr/>
      </p:nvGrpSpPr>
      <p:grpSpPr>
        <a:xfrm>
          <a:off x="0" y="0"/>
          <a:ext cx="0" cy="0"/>
          <a:chOff x="0" y="0"/>
          <a:chExt cx="0" cy="0"/>
        </a:xfrm>
      </p:grpSpPr>
      <p:pic>
        <p:nvPicPr>
          <p:cNvPr id="6" name="Picture 5"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9169"/>
            <a:ext cx="9149800" cy="5152669"/>
          </a:xfrm>
          <a:prstGeom prst="rect">
            <a:avLst/>
          </a:prstGeom>
        </p:spPr>
      </p:pic>
      <p:sp>
        <p:nvSpPr>
          <p:cNvPr id="2" name="TextBox 1"/>
          <p:cNvSpPr txBox="1"/>
          <p:nvPr/>
        </p:nvSpPr>
        <p:spPr>
          <a:xfrm>
            <a:off x="496253" y="3374008"/>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3" name="TextBox 2"/>
          <p:cNvSpPr txBox="1"/>
          <p:nvPr/>
        </p:nvSpPr>
        <p:spPr>
          <a:xfrm>
            <a:off x="416872" y="4753008"/>
            <a:ext cx="4618677" cy="215444"/>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2018 Association of International Certified Professional Accountants. All rights reserved.</a:t>
            </a:r>
            <a:endParaRPr lang="en-US" sz="8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450" y="537209"/>
            <a:ext cx="1384977" cy="610948"/>
          </a:xfrm>
          <a:prstGeom prst="rect">
            <a:avLst/>
          </a:prstGeom>
        </p:spPr>
      </p:pic>
      <p:pic>
        <p:nvPicPr>
          <p:cNvPr id="8" name="Picture 7"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0"/>
            <a:ext cx="9149800" cy="5152669"/>
          </a:xfrm>
          <a:prstGeom prst="rect">
            <a:avLst/>
          </a:prstGeom>
        </p:spPr>
      </p:pic>
      <p:sp>
        <p:nvSpPr>
          <p:cNvPr id="9" name="TextBox 8"/>
          <p:cNvSpPr txBox="1"/>
          <p:nvPr/>
        </p:nvSpPr>
        <p:spPr>
          <a:xfrm>
            <a:off x="496253" y="2497609"/>
            <a:ext cx="5789903" cy="1138773"/>
          </a:xfrm>
          <a:prstGeom prst="rect">
            <a:avLst/>
          </a:prstGeom>
          <a:noFill/>
        </p:spPr>
        <p:txBody>
          <a:bodyPr wrap="square" lIns="0" tIns="0" bIns="0" rtlCol="0">
            <a:noAutofit/>
          </a:bodyPr>
          <a:lstStyle/>
          <a:p>
            <a:r>
              <a:rPr lang="en-US" sz="6800" dirty="0">
                <a:solidFill>
                  <a:srgbClr val="FFFFFF"/>
                </a:solidFill>
              </a:rPr>
              <a:t>Thank you</a:t>
            </a:r>
          </a:p>
        </p:txBody>
      </p:sp>
      <p:pic>
        <p:nvPicPr>
          <p:cNvPr id="11" name="Picture 10"/>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450" y="537209"/>
            <a:ext cx="1384977" cy="610948"/>
          </a:xfrm>
          <a:prstGeom prst="rect">
            <a:avLst/>
          </a:prstGeom>
        </p:spPr>
      </p:pic>
      <p:pic>
        <p:nvPicPr>
          <p:cNvPr id="12" name="Picture 11">
            <a:extLst>
              <a:ext uri="{FF2B5EF4-FFF2-40B4-BE49-F238E27FC236}">
                <a16:creationId xmlns:a16="http://schemas.microsoft.com/office/drawing/2014/main" id="{60AFCF44-5727-0D48-B7C4-084C38853A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7961" y="3956836"/>
            <a:ext cx="704535" cy="245391"/>
          </a:xfrm>
          <a:prstGeom prst="rect">
            <a:avLst/>
          </a:prstGeom>
        </p:spPr>
      </p:pic>
      <p:pic>
        <p:nvPicPr>
          <p:cNvPr id="13" name="Picture 12">
            <a:extLst>
              <a:ext uri="{FF2B5EF4-FFF2-40B4-BE49-F238E27FC236}">
                <a16:creationId xmlns:a16="http://schemas.microsoft.com/office/drawing/2014/main" id="{9B0746D1-72BF-7B40-A854-7EC29DE6F28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80772" y="3955876"/>
            <a:ext cx="645876" cy="246351"/>
          </a:xfrm>
          <a:prstGeom prst="rect">
            <a:avLst/>
          </a:prstGeom>
        </p:spPr>
      </p:pic>
      <p:pic>
        <p:nvPicPr>
          <p:cNvPr id="14" name="Picture 13">
            <a:extLst>
              <a:ext uri="{FF2B5EF4-FFF2-40B4-BE49-F238E27FC236}">
                <a16:creationId xmlns:a16="http://schemas.microsoft.com/office/drawing/2014/main" id="{BF5444E5-74ED-0E40-8130-17F3D04F3BF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9563" y="3958186"/>
            <a:ext cx="679896" cy="245001"/>
          </a:xfrm>
          <a:prstGeom prst="rect">
            <a:avLst/>
          </a:prstGeom>
        </p:spPr>
      </p:pic>
      <p:pic>
        <p:nvPicPr>
          <p:cNvPr id="15" name="Picture 14">
            <a:extLst>
              <a:ext uri="{FF2B5EF4-FFF2-40B4-BE49-F238E27FC236}">
                <a16:creationId xmlns:a16="http://schemas.microsoft.com/office/drawing/2014/main" id="{96F230CA-2D40-9A42-B8E5-FF2913BC73E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53809" y="3955876"/>
            <a:ext cx="544583" cy="246351"/>
          </a:xfrm>
          <a:prstGeom prst="rect">
            <a:avLst/>
          </a:prstGeom>
        </p:spPr>
      </p:pic>
      <p:sp>
        <p:nvSpPr>
          <p:cNvPr id="17" name="TextBox 16">
            <a:extLst>
              <a:ext uri="{FF2B5EF4-FFF2-40B4-BE49-F238E27FC236}">
                <a16:creationId xmlns:a16="http://schemas.microsoft.com/office/drawing/2014/main" id="{C853A7D6-B915-7F47-BDAE-5BA80295F18C}"/>
              </a:ext>
            </a:extLst>
          </p:cNvPr>
          <p:cNvSpPr txBox="1"/>
          <p:nvPr/>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16" name="Picture 15" descr="Association_PPT_Back_Horz_Adjustr2-03.png">
            <a:extLst>
              <a:ext uri="{FF2B5EF4-FFF2-40B4-BE49-F238E27FC236}">
                <a16:creationId xmlns:a16="http://schemas.microsoft.com/office/drawing/2014/main" id="{119EBC3D-6118-0C46-99F3-811EBDECB5B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0"/>
            <a:ext cx="9149800" cy="5152669"/>
          </a:xfrm>
          <a:prstGeom prst="rect">
            <a:avLst/>
          </a:prstGeom>
        </p:spPr>
      </p:pic>
      <p:sp>
        <p:nvSpPr>
          <p:cNvPr id="18" name="TextBox 17">
            <a:extLst>
              <a:ext uri="{FF2B5EF4-FFF2-40B4-BE49-F238E27FC236}">
                <a16:creationId xmlns:a16="http://schemas.microsoft.com/office/drawing/2014/main" id="{AEBF8851-190A-4249-870C-8912A2386611}"/>
              </a:ext>
            </a:extLst>
          </p:cNvPr>
          <p:cNvSpPr txBox="1"/>
          <p:nvPr userDrawn="1"/>
        </p:nvSpPr>
        <p:spPr>
          <a:xfrm>
            <a:off x="496253" y="2497609"/>
            <a:ext cx="5789903" cy="1138773"/>
          </a:xfrm>
          <a:prstGeom prst="rect">
            <a:avLst/>
          </a:prstGeom>
          <a:noFill/>
        </p:spPr>
        <p:txBody>
          <a:bodyPr wrap="square" lIns="0" tIns="0" bIns="0" rtlCol="0">
            <a:noAutofit/>
          </a:bodyPr>
          <a:lstStyle/>
          <a:p>
            <a:r>
              <a:rPr lang="en-US" sz="6800" dirty="0">
                <a:solidFill>
                  <a:srgbClr val="FFFFFF"/>
                </a:solidFill>
              </a:rPr>
              <a:t>Thank you</a:t>
            </a:r>
          </a:p>
        </p:txBody>
      </p:sp>
      <p:pic>
        <p:nvPicPr>
          <p:cNvPr id="19" name="Picture 18">
            <a:extLst>
              <a:ext uri="{FF2B5EF4-FFF2-40B4-BE49-F238E27FC236}">
                <a16:creationId xmlns:a16="http://schemas.microsoft.com/office/drawing/2014/main" id="{8A5C8C9F-BF48-7846-96FC-6325CE260BB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7450" y="537209"/>
            <a:ext cx="1384977" cy="610948"/>
          </a:xfrm>
          <a:prstGeom prst="rect">
            <a:avLst/>
          </a:prstGeom>
        </p:spPr>
      </p:pic>
      <p:pic>
        <p:nvPicPr>
          <p:cNvPr id="20" name="Picture 19">
            <a:extLst>
              <a:ext uri="{FF2B5EF4-FFF2-40B4-BE49-F238E27FC236}">
                <a16:creationId xmlns:a16="http://schemas.microsoft.com/office/drawing/2014/main" id="{5D481C7E-FF09-D949-BCAD-253BBA6B4A7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387961" y="3956836"/>
            <a:ext cx="704535" cy="245391"/>
          </a:xfrm>
          <a:prstGeom prst="rect">
            <a:avLst/>
          </a:prstGeom>
        </p:spPr>
      </p:pic>
      <p:pic>
        <p:nvPicPr>
          <p:cNvPr id="21" name="Picture 20">
            <a:extLst>
              <a:ext uri="{FF2B5EF4-FFF2-40B4-BE49-F238E27FC236}">
                <a16:creationId xmlns:a16="http://schemas.microsoft.com/office/drawing/2014/main" id="{1FAC0A34-A268-8943-B607-E31DBED64D3C}"/>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80772" y="3955876"/>
            <a:ext cx="645876" cy="246351"/>
          </a:xfrm>
          <a:prstGeom prst="rect">
            <a:avLst/>
          </a:prstGeom>
        </p:spPr>
      </p:pic>
      <p:pic>
        <p:nvPicPr>
          <p:cNvPr id="22" name="Picture 21">
            <a:extLst>
              <a:ext uri="{FF2B5EF4-FFF2-40B4-BE49-F238E27FC236}">
                <a16:creationId xmlns:a16="http://schemas.microsoft.com/office/drawing/2014/main" id="{CD96C0C2-7AC6-8748-87BC-45D55E34E3A5}"/>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9563" y="3958186"/>
            <a:ext cx="679896" cy="245001"/>
          </a:xfrm>
          <a:prstGeom prst="rect">
            <a:avLst/>
          </a:prstGeom>
        </p:spPr>
      </p:pic>
      <p:pic>
        <p:nvPicPr>
          <p:cNvPr id="23" name="Picture 22">
            <a:extLst>
              <a:ext uri="{FF2B5EF4-FFF2-40B4-BE49-F238E27FC236}">
                <a16:creationId xmlns:a16="http://schemas.microsoft.com/office/drawing/2014/main" id="{6B0849C6-AEAD-7741-B69A-B6F0F6D397A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353809" y="3955876"/>
            <a:ext cx="544583" cy="246351"/>
          </a:xfrm>
          <a:prstGeom prst="rect">
            <a:avLst/>
          </a:prstGeom>
        </p:spPr>
      </p:pic>
      <p:sp>
        <p:nvSpPr>
          <p:cNvPr id="24" name="TextBox 23">
            <a:extLst>
              <a:ext uri="{FF2B5EF4-FFF2-40B4-BE49-F238E27FC236}">
                <a16:creationId xmlns:a16="http://schemas.microsoft.com/office/drawing/2014/main" id="{360CB70D-F4E9-5248-BB36-43E6BC7CC21A}"/>
              </a:ext>
            </a:extLst>
          </p:cNvPr>
          <p:cNvSpPr txBox="1"/>
          <p:nvPr userDrawn="1"/>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spTree>
    <p:extLst>
      <p:ext uri="{BB962C8B-B14F-4D97-AF65-F5344CB8AC3E}">
        <p14:creationId xmlns:p14="http://schemas.microsoft.com/office/powerpoint/2010/main" val="839891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Thank you, AICPA gradient">
    <p:spTree>
      <p:nvGrpSpPr>
        <p:cNvPr id="1" name=""/>
        <p:cNvGrpSpPr/>
        <p:nvPr/>
      </p:nvGrpSpPr>
      <p:grpSpPr>
        <a:xfrm>
          <a:off x="0" y="0"/>
          <a:ext cx="0" cy="0"/>
          <a:chOff x="0" y="0"/>
          <a:chExt cx="0" cy="0"/>
        </a:xfrm>
      </p:grpSpPr>
      <p:pic>
        <p:nvPicPr>
          <p:cNvPr id="3" name="Picture 2"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sp>
        <p:nvSpPr>
          <p:cNvPr id="4" name="TextBox 3"/>
          <p:cNvSpPr txBox="1"/>
          <p:nvPr/>
        </p:nvSpPr>
        <p:spPr>
          <a:xfrm>
            <a:off x="496253" y="3374008"/>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6" name="TextBox 5"/>
          <p:cNvSpPr txBox="1"/>
          <p:nvPr/>
        </p:nvSpPr>
        <p:spPr>
          <a:xfrm>
            <a:off x="416872" y="4753008"/>
            <a:ext cx="5158427" cy="215444"/>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2018 Association of International Certified Professional Accountants. All rights reserved.</a:t>
            </a:r>
            <a:endParaRPr lang="en-US" sz="800" dirty="0">
              <a:solidFill>
                <a:schemeClr val="bg1"/>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625" y="537209"/>
            <a:ext cx="1131890" cy="408941"/>
          </a:xfrm>
          <a:prstGeom prst="rect">
            <a:avLst/>
          </a:prstGeom>
        </p:spPr>
      </p:pic>
      <p:pic>
        <p:nvPicPr>
          <p:cNvPr id="7" name="Picture 6"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22" name="Picture 21">
            <a:extLst>
              <a:ext uri="{FF2B5EF4-FFF2-40B4-BE49-F238E27FC236}">
                <a16:creationId xmlns:a16="http://schemas.microsoft.com/office/drawing/2014/main" id="{71632E51-B0B9-8A4A-8210-54C9BFA5D09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25379" y="4071213"/>
            <a:ext cx="553027" cy="133254"/>
          </a:xfrm>
          <a:prstGeom prst="rect">
            <a:avLst/>
          </a:prstGeom>
        </p:spPr>
      </p:pic>
      <p:pic>
        <p:nvPicPr>
          <p:cNvPr id="23" name="Picture 22">
            <a:extLst>
              <a:ext uri="{FF2B5EF4-FFF2-40B4-BE49-F238E27FC236}">
                <a16:creationId xmlns:a16="http://schemas.microsoft.com/office/drawing/2014/main" id="{9CA329F4-86EF-954E-B7DA-16886E3DB4E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09322" y="4061087"/>
            <a:ext cx="503532" cy="135605"/>
          </a:xfrm>
          <a:prstGeom prst="rect">
            <a:avLst/>
          </a:prstGeom>
        </p:spPr>
      </p:pic>
      <p:pic>
        <p:nvPicPr>
          <p:cNvPr id="24" name="Picture 23">
            <a:extLst>
              <a:ext uri="{FF2B5EF4-FFF2-40B4-BE49-F238E27FC236}">
                <a16:creationId xmlns:a16="http://schemas.microsoft.com/office/drawing/2014/main" id="{02667FC5-8062-684A-8C3B-62FA591719C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43770" y="4069329"/>
            <a:ext cx="566277" cy="130091"/>
          </a:xfrm>
          <a:prstGeom prst="rect">
            <a:avLst/>
          </a:prstGeom>
        </p:spPr>
      </p:pic>
      <p:pic>
        <p:nvPicPr>
          <p:cNvPr id="25" name="Picture 24">
            <a:extLst>
              <a:ext uri="{FF2B5EF4-FFF2-40B4-BE49-F238E27FC236}">
                <a16:creationId xmlns:a16="http://schemas.microsoft.com/office/drawing/2014/main" id="{F812C090-B484-C547-8B02-F706710FBFC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40963" y="4060403"/>
            <a:ext cx="382935" cy="144064"/>
          </a:xfrm>
          <a:prstGeom prst="rect">
            <a:avLst/>
          </a:prstGeom>
        </p:spPr>
      </p:pic>
      <p:pic>
        <p:nvPicPr>
          <p:cNvPr id="26" name="Picture 25">
            <a:extLst>
              <a:ext uri="{FF2B5EF4-FFF2-40B4-BE49-F238E27FC236}">
                <a16:creationId xmlns:a16="http://schemas.microsoft.com/office/drawing/2014/main" id="{703607D4-130C-2C49-8B31-3FCD0149D4C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7066" y="3927376"/>
            <a:ext cx="942109" cy="277091"/>
          </a:xfrm>
          <a:prstGeom prst="rect">
            <a:avLst/>
          </a:prstGeom>
        </p:spPr>
      </p:pic>
      <p:sp>
        <p:nvSpPr>
          <p:cNvPr id="15" name="TextBox 14">
            <a:extLst>
              <a:ext uri="{FF2B5EF4-FFF2-40B4-BE49-F238E27FC236}">
                <a16:creationId xmlns:a16="http://schemas.microsoft.com/office/drawing/2014/main" id="{98C36FFF-C3A0-A844-B671-F42718ACB526}"/>
              </a:ext>
            </a:extLst>
          </p:cNvPr>
          <p:cNvSpPr txBox="1"/>
          <p:nvPr/>
        </p:nvSpPr>
        <p:spPr>
          <a:xfrm>
            <a:off x="496253" y="2497609"/>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6" name="TextBox 15">
            <a:extLst>
              <a:ext uri="{FF2B5EF4-FFF2-40B4-BE49-F238E27FC236}">
                <a16:creationId xmlns:a16="http://schemas.microsoft.com/office/drawing/2014/main" id="{33B49A54-0D05-274A-BC90-E6248B23F013}"/>
              </a:ext>
            </a:extLst>
          </p:cNvPr>
          <p:cNvSpPr txBox="1"/>
          <p:nvPr/>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18" name="Picture 17">
            <a:extLst>
              <a:ext uri="{FF2B5EF4-FFF2-40B4-BE49-F238E27FC236}">
                <a16:creationId xmlns:a16="http://schemas.microsoft.com/office/drawing/2014/main" id="{D0B005FF-9057-3B46-AB46-B3F9C41686B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625" y="539677"/>
            <a:ext cx="1131890" cy="408941"/>
          </a:xfrm>
          <a:prstGeom prst="rect">
            <a:avLst/>
          </a:prstGeom>
        </p:spPr>
      </p:pic>
      <p:pic>
        <p:nvPicPr>
          <p:cNvPr id="17" name="Picture 16" descr="Association_PPT_Back_Horz_Adjustr2-03.png">
            <a:extLst>
              <a:ext uri="{FF2B5EF4-FFF2-40B4-BE49-F238E27FC236}">
                <a16:creationId xmlns:a16="http://schemas.microsoft.com/office/drawing/2014/main" id="{8129D896-5DC8-A040-861C-631518395A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19" name="Picture 18">
            <a:extLst>
              <a:ext uri="{FF2B5EF4-FFF2-40B4-BE49-F238E27FC236}">
                <a16:creationId xmlns:a16="http://schemas.microsoft.com/office/drawing/2014/main" id="{9F75EB8A-523E-0A4B-9454-814035747F7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79" y="4071213"/>
            <a:ext cx="553027" cy="133254"/>
          </a:xfrm>
          <a:prstGeom prst="rect">
            <a:avLst/>
          </a:prstGeom>
        </p:spPr>
      </p:pic>
      <p:pic>
        <p:nvPicPr>
          <p:cNvPr id="20" name="Picture 19">
            <a:extLst>
              <a:ext uri="{FF2B5EF4-FFF2-40B4-BE49-F238E27FC236}">
                <a16:creationId xmlns:a16="http://schemas.microsoft.com/office/drawing/2014/main" id="{D6F19BDB-2D90-F84A-B651-EDE5891E19F8}"/>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4061087"/>
            <a:ext cx="503532" cy="135605"/>
          </a:xfrm>
          <a:prstGeom prst="rect">
            <a:avLst/>
          </a:prstGeom>
        </p:spPr>
      </p:pic>
      <p:pic>
        <p:nvPicPr>
          <p:cNvPr id="21" name="Picture 20">
            <a:extLst>
              <a:ext uri="{FF2B5EF4-FFF2-40B4-BE49-F238E27FC236}">
                <a16:creationId xmlns:a16="http://schemas.microsoft.com/office/drawing/2014/main" id="{9F1B2E8B-34C7-CF4F-A1E5-7A4A6A0602F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0" y="4069329"/>
            <a:ext cx="566277" cy="130091"/>
          </a:xfrm>
          <a:prstGeom prst="rect">
            <a:avLst/>
          </a:prstGeom>
        </p:spPr>
      </p:pic>
      <p:pic>
        <p:nvPicPr>
          <p:cNvPr id="27" name="Picture 26">
            <a:extLst>
              <a:ext uri="{FF2B5EF4-FFF2-40B4-BE49-F238E27FC236}">
                <a16:creationId xmlns:a16="http://schemas.microsoft.com/office/drawing/2014/main" id="{B9CCB6CE-C1DB-4744-A21D-786A42143ED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3" y="4060403"/>
            <a:ext cx="382935" cy="144064"/>
          </a:xfrm>
          <a:prstGeom prst="rect">
            <a:avLst/>
          </a:prstGeom>
        </p:spPr>
      </p:pic>
      <p:pic>
        <p:nvPicPr>
          <p:cNvPr id="28" name="Picture 27">
            <a:extLst>
              <a:ext uri="{FF2B5EF4-FFF2-40B4-BE49-F238E27FC236}">
                <a16:creationId xmlns:a16="http://schemas.microsoft.com/office/drawing/2014/main" id="{F16F9DC7-1829-F345-BE6B-4C464DB1D50E}"/>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6" y="3927376"/>
            <a:ext cx="942109" cy="277091"/>
          </a:xfrm>
          <a:prstGeom prst="rect">
            <a:avLst/>
          </a:prstGeom>
        </p:spPr>
      </p:pic>
      <p:sp>
        <p:nvSpPr>
          <p:cNvPr id="29" name="TextBox 28">
            <a:extLst>
              <a:ext uri="{FF2B5EF4-FFF2-40B4-BE49-F238E27FC236}">
                <a16:creationId xmlns:a16="http://schemas.microsoft.com/office/drawing/2014/main" id="{8F6B7194-DF97-BF48-8107-8F26BC1BB902}"/>
              </a:ext>
            </a:extLst>
          </p:cNvPr>
          <p:cNvSpPr txBox="1"/>
          <p:nvPr userDrawn="1"/>
        </p:nvSpPr>
        <p:spPr>
          <a:xfrm>
            <a:off x="496253" y="2497609"/>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30" name="TextBox 29">
            <a:extLst>
              <a:ext uri="{FF2B5EF4-FFF2-40B4-BE49-F238E27FC236}">
                <a16:creationId xmlns:a16="http://schemas.microsoft.com/office/drawing/2014/main" id="{29D13E2F-07B7-0847-AC76-C89EAC8B97F8}"/>
              </a:ext>
            </a:extLst>
          </p:cNvPr>
          <p:cNvSpPr txBox="1"/>
          <p:nvPr userDrawn="1"/>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31" name="Picture 30">
            <a:extLst>
              <a:ext uri="{FF2B5EF4-FFF2-40B4-BE49-F238E27FC236}">
                <a16:creationId xmlns:a16="http://schemas.microsoft.com/office/drawing/2014/main" id="{1E2E3767-6D91-F14C-93FC-F69A4770C7D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0625" y="539677"/>
            <a:ext cx="1131890" cy="408941"/>
          </a:xfrm>
          <a:prstGeom prst="rect">
            <a:avLst/>
          </a:prstGeom>
        </p:spPr>
      </p:pic>
    </p:spTree>
    <p:extLst>
      <p:ext uri="{BB962C8B-B14F-4D97-AF65-F5344CB8AC3E}">
        <p14:creationId xmlns:p14="http://schemas.microsoft.com/office/powerpoint/2010/main" val="446165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_Thank you, CIMA gradient">
    <p:spTree>
      <p:nvGrpSpPr>
        <p:cNvPr id="1" name=""/>
        <p:cNvGrpSpPr/>
        <p:nvPr/>
      </p:nvGrpSpPr>
      <p:grpSpPr>
        <a:xfrm>
          <a:off x="0" y="0"/>
          <a:ext cx="0" cy="0"/>
          <a:chOff x="0" y="0"/>
          <a:chExt cx="0" cy="0"/>
        </a:xfrm>
      </p:grpSpPr>
      <p:pic>
        <p:nvPicPr>
          <p:cNvPr id="5" name="Picture 4"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sp>
        <p:nvSpPr>
          <p:cNvPr id="2" name="TextBox 1"/>
          <p:cNvSpPr txBox="1"/>
          <p:nvPr/>
        </p:nvSpPr>
        <p:spPr>
          <a:xfrm>
            <a:off x="496253" y="3374008"/>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7" name="TextBox 6"/>
          <p:cNvSpPr txBox="1"/>
          <p:nvPr/>
        </p:nvSpPr>
        <p:spPr>
          <a:xfrm>
            <a:off x="416872" y="4753008"/>
            <a:ext cx="5240977" cy="215444"/>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2018 Association of International Certified Professional Accountants. All rights reserved.</a:t>
            </a:r>
            <a:endParaRPr lang="en-US" sz="800" dirty="0">
              <a:solidFill>
                <a:schemeClr val="bg1"/>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625" y="537209"/>
            <a:ext cx="1071035" cy="408940"/>
          </a:xfrm>
          <a:prstGeom prst="rect">
            <a:avLst/>
          </a:prstGeom>
        </p:spPr>
      </p:pic>
      <p:pic>
        <p:nvPicPr>
          <p:cNvPr id="6" name="Picture 5"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17" name="Picture 16">
            <a:extLst>
              <a:ext uri="{FF2B5EF4-FFF2-40B4-BE49-F238E27FC236}">
                <a16:creationId xmlns:a16="http://schemas.microsoft.com/office/drawing/2014/main" id="{4722B99E-A30D-2940-931F-D12743ED14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25379" y="4069610"/>
            <a:ext cx="553027" cy="133254"/>
          </a:xfrm>
          <a:prstGeom prst="rect">
            <a:avLst/>
          </a:prstGeom>
        </p:spPr>
      </p:pic>
      <p:pic>
        <p:nvPicPr>
          <p:cNvPr id="18" name="Picture 17">
            <a:extLst>
              <a:ext uri="{FF2B5EF4-FFF2-40B4-BE49-F238E27FC236}">
                <a16:creationId xmlns:a16="http://schemas.microsoft.com/office/drawing/2014/main" id="{DFA48B56-EDED-C34D-BD5E-31F1A0B6D27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09322" y="4059484"/>
            <a:ext cx="503532" cy="135605"/>
          </a:xfrm>
          <a:prstGeom prst="rect">
            <a:avLst/>
          </a:prstGeom>
        </p:spPr>
      </p:pic>
      <p:pic>
        <p:nvPicPr>
          <p:cNvPr id="19" name="Picture 18">
            <a:extLst>
              <a:ext uri="{FF2B5EF4-FFF2-40B4-BE49-F238E27FC236}">
                <a16:creationId xmlns:a16="http://schemas.microsoft.com/office/drawing/2014/main" id="{BF6F6105-69C6-C54F-8385-67D8A578775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43770" y="4067726"/>
            <a:ext cx="566277" cy="130091"/>
          </a:xfrm>
          <a:prstGeom prst="rect">
            <a:avLst/>
          </a:prstGeom>
        </p:spPr>
      </p:pic>
      <p:pic>
        <p:nvPicPr>
          <p:cNvPr id="20" name="Picture 19">
            <a:extLst>
              <a:ext uri="{FF2B5EF4-FFF2-40B4-BE49-F238E27FC236}">
                <a16:creationId xmlns:a16="http://schemas.microsoft.com/office/drawing/2014/main" id="{82E20A31-C335-1A4A-935B-94F2F0D1290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40963" y="4058800"/>
            <a:ext cx="382935" cy="144064"/>
          </a:xfrm>
          <a:prstGeom prst="rect">
            <a:avLst/>
          </a:prstGeom>
        </p:spPr>
      </p:pic>
      <p:pic>
        <p:nvPicPr>
          <p:cNvPr id="21" name="Picture 20">
            <a:extLst>
              <a:ext uri="{FF2B5EF4-FFF2-40B4-BE49-F238E27FC236}">
                <a16:creationId xmlns:a16="http://schemas.microsoft.com/office/drawing/2014/main" id="{7AF72DFB-CE02-FF4F-9238-42F177E9CFF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7066" y="3925773"/>
            <a:ext cx="942109" cy="277091"/>
          </a:xfrm>
          <a:prstGeom prst="rect">
            <a:avLst/>
          </a:prstGeom>
        </p:spPr>
      </p:pic>
      <p:sp>
        <p:nvSpPr>
          <p:cNvPr id="15" name="TextBox 14">
            <a:extLst>
              <a:ext uri="{FF2B5EF4-FFF2-40B4-BE49-F238E27FC236}">
                <a16:creationId xmlns:a16="http://schemas.microsoft.com/office/drawing/2014/main" id="{5814B1D1-55DA-1946-B645-814A9D6D8F42}"/>
              </a:ext>
            </a:extLst>
          </p:cNvPr>
          <p:cNvSpPr txBox="1"/>
          <p:nvPr/>
        </p:nvSpPr>
        <p:spPr>
          <a:xfrm>
            <a:off x="496253" y="2497609"/>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16" name="TextBox 15">
            <a:extLst>
              <a:ext uri="{FF2B5EF4-FFF2-40B4-BE49-F238E27FC236}">
                <a16:creationId xmlns:a16="http://schemas.microsoft.com/office/drawing/2014/main" id="{4CDAB9CB-9D10-2842-8C83-1CA033E509EE}"/>
              </a:ext>
            </a:extLst>
          </p:cNvPr>
          <p:cNvSpPr txBox="1"/>
          <p:nvPr/>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23" name="Picture 22">
            <a:extLst>
              <a:ext uri="{FF2B5EF4-FFF2-40B4-BE49-F238E27FC236}">
                <a16:creationId xmlns:a16="http://schemas.microsoft.com/office/drawing/2014/main" id="{CF2247E5-90C3-BD4F-B183-78EECE44ED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625" y="539677"/>
            <a:ext cx="1071035" cy="408940"/>
          </a:xfrm>
          <a:prstGeom prst="rect">
            <a:avLst/>
          </a:prstGeom>
        </p:spPr>
      </p:pic>
      <p:pic>
        <p:nvPicPr>
          <p:cNvPr id="22" name="Picture 21" descr="Association_PPT_Back_Horz_Adjustr2-03.png">
            <a:extLst>
              <a:ext uri="{FF2B5EF4-FFF2-40B4-BE49-F238E27FC236}">
                <a16:creationId xmlns:a16="http://schemas.microsoft.com/office/drawing/2014/main" id="{4778191B-62A3-1540-929A-C1BFD6477D0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24" name="Picture 23">
            <a:extLst>
              <a:ext uri="{FF2B5EF4-FFF2-40B4-BE49-F238E27FC236}">
                <a16:creationId xmlns:a16="http://schemas.microsoft.com/office/drawing/2014/main" id="{6FE2463B-140B-AC43-AB5C-434C05310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79" y="4069610"/>
            <a:ext cx="553027" cy="133254"/>
          </a:xfrm>
          <a:prstGeom prst="rect">
            <a:avLst/>
          </a:prstGeom>
        </p:spPr>
      </p:pic>
      <p:pic>
        <p:nvPicPr>
          <p:cNvPr id="25" name="Picture 24">
            <a:extLst>
              <a:ext uri="{FF2B5EF4-FFF2-40B4-BE49-F238E27FC236}">
                <a16:creationId xmlns:a16="http://schemas.microsoft.com/office/drawing/2014/main" id="{8AA21547-7338-614E-BFC7-47D196A28A8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4059484"/>
            <a:ext cx="503532" cy="135605"/>
          </a:xfrm>
          <a:prstGeom prst="rect">
            <a:avLst/>
          </a:prstGeom>
        </p:spPr>
      </p:pic>
      <p:pic>
        <p:nvPicPr>
          <p:cNvPr id="26" name="Picture 25">
            <a:extLst>
              <a:ext uri="{FF2B5EF4-FFF2-40B4-BE49-F238E27FC236}">
                <a16:creationId xmlns:a16="http://schemas.microsoft.com/office/drawing/2014/main" id="{283B8E12-E6A5-B347-A892-C4B9BD29625F}"/>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0" y="4067726"/>
            <a:ext cx="566277" cy="130091"/>
          </a:xfrm>
          <a:prstGeom prst="rect">
            <a:avLst/>
          </a:prstGeom>
        </p:spPr>
      </p:pic>
      <p:pic>
        <p:nvPicPr>
          <p:cNvPr id="27" name="Picture 26">
            <a:extLst>
              <a:ext uri="{FF2B5EF4-FFF2-40B4-BE49-F238E27FC236}">
                <a16:creationId xmlns:a16="http://schemas.microsoft.com/office/drawing/2014/main" id="{E694004C-DBAD-7449-A964-7F588CED722C}"/>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3" y="4058800"/>
            <a:ext cx="382935" cy="144064"/>
          </a:xfrm>
          <a:prstGeom prst="rect">
            <a:avLst/>
          </a:prstGeom>
        </p:spPr>
      </p:pic>
      <p:pic>
        <p:nvPicPr>
          <p:cNvPr id="28" name="Picture 27">
            <a:extLst>
              <a:ext uri="{FF2B5EF4-FFF2-40B4-BE49-F238E27FC236}">
                <a16:creationId xmlns:a16="http://schemas.microsoft.com/office/drawing/2014/main" id="{7490C6D2-C20F-014A-8695-DAE7B98F40E3}"/>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6" y="3925773"/>
            <a:ext cx="942109" cy="277091"/>
          </a:xfrm>
          <a:prstGeom prst="rect">
            <a:avLst/>
          </a:prstGeom>
        </p:spPr>
      </p:pic>
      <p:sp>
        <p:nvSpPr>
          <p:cNvPr id="29" name="TextBox 28">
            <a:extLst>
              <a:ext uri="{FF2B5EF4-FFF2-40B4-BE49-F238E27FC236}">
                <a16:creationId xmlns:a16="http://schemas.microsoft.com/office/drawing/2014/main" id="{BB8BF4EF-DC05-3745-8C1B-09225975C9DD}"/>
              </a:ext>
            </a:extLst>
          </p:cNvPr>
          <p:cNvSpPr txBox="1"/>
          <p:nvPr userDrawn="1"/>
        </p:nvSpPr>
        <p:spPr>
          <a:xfrm>
            <a:off x="496253" y="2497609"/>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30" name="TextBox 29">
            <a:extLst>
              <a:ext uri="{FF2B5EF4-FFF2-40B4-BE49-F238E27FC236}">
                <a16:creationId xmlns:a16="http://schemas.microsoft.com/office/drawing/2014/main" id="{E4D8B39F-F2D1-4A4D-8D63-A82A2F6F3D62}"/>
              </a:ext>
            </a:extLst>
          </p:cNvPr>
          <p:cNvSpPr txBox="1"/>
          <p:nvPr userDrawn="1"/>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31" name="Picture 30">
            <a:extLst>
              <a:ext uri="{FF2B5EF4-FFF2-40B4-BE49-F238E27FC236}">
                <a16:creationId xmlns:a16="http://schemas.microsoft.com/office/drawing/2014/main" id="{0D5054E1-10A6-434A-B049-3C672094EB5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0625" y="539677"/>
            <a:ext cx="1071035" cy="408940"/>
          </a:xfrm>
          <a:prstGeom prst="rect">
            <a:avLst/>
          </a:prstGeom>
        </p:spPr>
      </p:pic>
    </p:spTree>
    <p:extLst>
      <p:ext uri="{BB962C8B-B14F-4D97-AF65-F5344CB8AC3E}">
        <p14:creationId xmlns:p14="http://schemas.microsoft.com/office/powerpoint/2010/main" val="850657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_Thank you, CGMA gradient">
    <p:spTree>
      <p:nvGrpSpPr>
        <p:cNvPr id="1" name=""/>
        <p:cNvGrpSpPr/>
        <p:nvPr/>
      </p:nvGrpSpPr>
      <p:grpSpPr>
        <a:xfrm>
          <a:off x="0" y="0"/>
          <a:ext cx="0" cy="0"/>
          <a:chOff x="0" y="0"/>
          <a:chExt cx="0" cy="0"/>
        </a:xfrm>
      </p:grpSpPr>
      <p:pic>
        <p:nvPicPr>
          <p:cNvPr id="3" name="Picture 2"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sp>
        <p:nvSpPr>
          <p:cNvPr id="4" name="TextBox 3"/>
          <p:cNvSpPr txBox="1"/>
          <p:nvPr/>
        </p:nvSpPr>
        <p:spPr>
          <a:xfrm>
            <a:off x="496253" y="3374008"/>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6" name="TextBox 5"/>
          <p:cNvSpPr txBox="1"/>
          <p:nvPr/>
        </p:nvSpPr>
        <p:spPr>
          <a:xfrm>
            <a:off x="416872" y="4753008"/>
            <a:ext cx="5361627" cy="215444"/>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2018 Association of International Certified Professional Accountants. All rights reserved.</a:t>
            </a:r>
            <a:endParaRPr lang="en-US" sz="800"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6338" y="531279"/>
            <a:ext cx="1162286" cy="405954"/>
          </a:xfrm>
          <a:prstGeom prst="rect">
            <a:avLst/>
          </a:prstGeom>
        </p:spPr>
      </p:pic>
      <p:pic>
        <p:nvPicPr>
          <p:cNvPr id="8" name="Picture 7"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13" name="Picture 12">
            <a:extLst>
              <a:ext uri="{FF2B5EF4-FFF2-40B4-BE49-F238E27FC236}">
                <a16:creationId xmlns:a16="http://schemas.microsoft.com/office/drawing/2014/main" id="{BD0BA428-6931-AE4D-8DC3-73CE83F6A18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25379" y="4064208"/>
            <a:ext cx="553027" cy="133254"/>
          </a:xfrm>
          <a:prstGeom prst="rect">
            <a:avLst/>
          </a:prstGeom>
        </p:spPr>
      </p:pic>
      <p:pic>
        <p:nvPicPr>
          <p:cNvPr id="14" name="Picture 13">
            <a:extLst>
              <a:ext uri="{FF2B5EF4-FFF2-40B4-BE49-F238E27FC236}">
                <a16:creationId xmlns:a16="http://schemas.microsoft.com/office/drawing/2014/main" id="{B1732462-53AC-694C-A74E-99882F22CA3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09322" y="4054082"/>
            <a:ext cx="503532" cy="135605"/>
          </a:xfrm>
          <a:prstGeom prst="rect">
            <a:avLst/>
          </a:prstGeom>
        </p:spPr>
      </p:pic>
      <p:pic>
        <p:nvPicPr>
          <p:cNvPr id="15" name="Picture 14">
            <a:extLst>
              <a:ext uri="{FF2B5EF4-FFF2-40B4-BE49-F238E27FC236}">
                <a16:creationId xmlns:a16="http://schemas.microsoft.com/office/drawing/2014/main" id="{917FF080-8143-9D49-8C8B-9C1BA96431D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43770" y="4062324"/>
            <a:ext cx="566277" cy="130091"/>
          </a:xfrm>
          <a:prstGeom prst="rect">
            <a:avLst/>
          </a:prstGeom>
        </p:spPr>
      </p:pic>
      <p:pic>
        <p:nvPicPr>
          <p:cNvPr id="16" name="Picture 15">
            <a:extLst>
              <a:ext uri="{FF2B5EF4-FFF2-40B4-BE49-F238E27FC236}">
                <a16:creationId xmlns:a16="http://schemas.microsoft.com/office/drawing/2014/main" id="{061874BA-BCDF-024D-A0F3-E6B7F23E9FD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40963" y="4053398"/>
            <a:ext cx="382935" cy="144064"/>
          </a:xfrm>
          <a:prstGeom prst="rect">
            <a:avLst/>
          </a:prstGeom>
        </p:spPr>
      </p:pic>
      <p:pic>
        <p:nvPicPr>
          <p:cNvPr id="17" name="Picture 16">
            <a:extLst>
              <a:ext uri="{FF2B5EF4-FFF2-40B4-BE49-F238E27FC236}">
                <a16:creationId xmlns:a16="http://schemas.microsoft.com/office/drawing/2014/main" id="{8A254945-68F3-E041-BBDB-806D7F42951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27066" y="3920371"/>
            <a:ext cx="942109" cy="277091"/>
          </a:xfrm>
          <a:prstGeom prst="rect">
            <a:avLst/>
          </a:prstGeom>
        </p:spPr>
      </p:pic>
      <p:sp>
        <p:nvSpPr>
          <p:cNvPr id="19" name="TextBox 18">
            <a:extLst>
              <a:ext uri="{FF2B5EF4-FFF2-40B4-BE49-F238E27FC236}">
                <a16:creationId xmlns:a16="http://schemas.microsoft.com/office/drawing/2014/main" id="{EDB3477C-D126-874D-AA44-3C7079C40E04}"/>
              </a:ext>
            </a:extLst>
          </p:cNvPr>
          <p:cNvSpPr txBox="1"/>
          <p:nvPr/>
        </p:nvSpPr>
        <p:spPr>
          <a:xfrm>
            <a:off x="496253" y="2497609"/>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20" name="TextBox 19">
            <a:extLst>
              <a:ext uri="{FF2B5EF4-FFF2-40B4-BE49-F238E27FC236}">
                <a16:creationId xmlns:a16="http://schemas.microsoft.com/office/drawing/2014/main" id="{5089BCA9-245B-494F-AB44-E2F5729527A2}"/>
              </a:ext>
            </a:extLst>
          </p:cNvPr>
          <p:cNvSpPr txBox="1"/>
          <p:nvPr/>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21" name="Picture 20">
            <a:extLst>
              <a:ext uri="{FF2B5EF4-FFF2-40B4-BE49-F238E27FC236}">
                <a16:creationId xmlns:a16="http://schemas.microsoft.com/office/drawing/2014/main" id="{63F00204-F841-A04F-BBDB-1FFC8F514A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6338" y="540423"/>
            <a:ext cx="1162286" cy="405954"/>
          </a:xfrm>
          <a:prstGeom prst="rect">
            <a:avLst/>
          </a:prstGeom>
        </p:spPr>
      </p:pic>
      <p:pic>
        <p:nvPicPr>
          <p:cNvPr id="18" name="Picture 17" descr="Association_PPT_Back_Horz_Adjustr2-03.png">
            <a:extLst>
              <a:ext uri="{FF2B5EF4-FFF2-40B4-BE49-F238E27FC236}">
                <a16:creationId xmlns:a16="http://schemas.microsoft.com/office/drawing/2014/main" id="{597017C2-5968-3045-9C06-A047E99966B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22" name="Picture 21">
            <a:extLst>
              <a:ext uri="{FF2B5EF4-FFF2-40B4-BE49-F238E27FC236}">
                <a16:creationId xmlns:a16="http://schemas.microsoft.com/office/drawing/2014/main" id="{EFDA5940-2314-B64A-A5A7-A57DE6827B1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25379" y="4064208"/>
            <a:ext cx="553027" cy="133254"/>
          </a:xfrm>
          <a:prstGeom prst="rect">
            <a:avLst/>
          </a:prstGeom>
        </p:spPr>
      </p:pic>
      <p:pic>
        <p:nvPicPr>
          <p:cNvPr id="23" name="Picture 22">
            <a:extLst>
              <a:ext uri="{FF2B5EF4-FFF2-40B4-BE49-F238E27FC236}">
                <a16:creationId xmlns:a16="http://schemas.microsoft.com/office/drawing/2014/main" id="{3C772754-1433-E144-8AE0-88C2A6105CA4}"/>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709322" y="4054082"/>
            <a:ext cx="503532" cy="135605"/>
          </a:xfrm>
          <a:prstGeom prst="rect">
            <a:avLst/>
          </a:prstGeom>
        </p:spPr>
      </p:pic>
      <p:pic>
        <p:nvPicPr>
          <p:cNvPr id="24" name="Picture 23">
            <a:extLst>
              <a:ext uri="{FF2B5EF4-FFF2-40B4-BE49-F238E27FC236}">
                <a16:creationId xmlns:a16="http://schemas.microsoft.com/office/drawing/2014/main" id="{F31E0A76-969F-6743-90EC-36260F9832E3}"/>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543770" y="4062324"/>
            <a:ext cx="566277" cy="130091"/>
          </a:xfrm>
          <a:prstGeom prst="rect">
            <a:avLst/>
          </a:prstGeom>
        </p:spPr>
      </p:pic>
      <p:pic>
        <p:nvPicPr>
          <p:cNvPr id="25" name="Picture 24">
            <a:extLst>
              <a:ext uri="{FF2B5EF4-FFF2-40B4-BE49-F238E27FC236}">
                <a16:creationId xmlns:a16="http://schemas.microsoft.com/office/drawing/2014/main" id="{0C487EB7-4300-AB4B-BF10-5F629B07EF8E}"/>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4440963" y="4053398"/>
            <a:ext cx="382935" cy="144064"/>
          </a:xfrm>
          <a:prstGeom prst="rect">
            <a:avLst/>
          </a:prstGeom>
        </p:spPr>
      </p:pic>
      <p:pic>
        <p:nvPicPr>
          <p:cNvPr id="26" name="Picture 25">
            <a:extLst>
              <a:ext uri="{FF2B5EF4-FFF2-40B4-BE49-F238E27FC236}">
                <a16:creationId xmlns:a16="http://schemas.microsoft.com/office/drawing/2014/main" id="{FD05A91B-8C70-084E-A651-6D841FB77EBD}"/>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527066" y="3920371"/>
            <a:ext cx="942109" cy="277091"/>
          </a:xfrm>
          <a:prstGeom prst="rect">
            <a:avLst/>
          </a:prstGeom>
        </p:spPr>
      </p:pic>
      <p:sp>
        <p:nvSpPr>
          <p:cNvPr id="27" name="TextBox 26">
            <a:extLst>
              <a:ext uri="{FF2B5EF4-FFF2-40B4-BE49-F238E27FC236}">
                <a16:creationId xmlns:a16="http://schemas.microsoft.com/office/drawing/2014/main" id="{BEC9AB6B-1D5A-4D4D-91A1-0B9424549841}"/>
              </a:ext>
            </a:extLst>
          </p:cNvPr>
          <p:cNvSpPr txBox="1"/>
          <p:nvPr userDrawn="1"/>
        </p:nvSpPr>
        <p:spPr>
          <a:xfrm>
            <a:off x="496253" y="2497609"/>
            <a:ext cx="5789903" cy="1138773"/>
          </a:xfrm>
          <a:prstGeom prst="rect">
            <a:avLst/>
          </a:prstGeom>
          <a:noFill/>
        </p:spPr>
        <p:txBody>
          <a:bodyPr wrap="square" lIns="0" tIns="0" bIns="0" rtlCol="0">
            <a:noAutofit/>
          </a:bodyPr>
          <a:lstStyle/>
          <a:p>
            <a:r>
              <a:rPr lang="en-US" sz="6800" dirty="0">
                <a:solidFill>
                  <a:srgbClr val="FFFFFF"/>
                </a:solidFill>
              </a:rPr>
              <a:t>Thank you</a:t>
            </a:r>
          </a:p>
        </p:txBody>
      </p:sp>
      <p:sp>
        <p:nvSpPr>
          <p:cNvPr id="28" name="TextBox 27">
            <a:extLst>
              <a:ext uri="{FF2B5EF4-FFF2-40B4-BE49-F238E27FC236}">
                <a16:creationId xmlns:a16="http://schemas.microsoft.com/office/drawing/2014/main" id="{7F579EC5-81F4-4C4B-9779-DA930EC50CC6}"/>
              </a:ext>
            </a:extLst>
          </p:cNvPr>
          <p:cNvSpPr txBox="1"/>
          <p:nvPr userDrawn="1"/>
        </p:nvSpPr>
        <p:spPr>
          <a:xfrm>
            <a:off x="416872" y="4438069"/>
            <a:ext cx="8443664" cy="461665"/>
          </a:xfrm>
          <a:prstGeom prst="rect">
            <a:avLst/>
          </a:prstGeom>
          <a:noFill/>
        </p:spPr>
        <p:txBody>
          <a:bodyPr wrap="square" rtlCol="0">
            <a:spAutoFit/>
          </a:bodyPr>
          <a:lstStyle/>
          <a:p>
            <a:r>
              <a:rPr lang="en-US" sz="800" b="0" i="0" kern="1200" dirty="0">
                <a:solidFill>
                  <a:schemeClr val="bg1"/>
                </a:solidFill>
                <a:effectLst/>
                <a:latin typeface="+mn-lt"/>
                <a:ea typeface="+mn-ea"/>
                <a:cs typeface="+mn-cs"/>
              </a:rPr>
              <a:t>© 2019 Association of International Certified Professional Accountants. All rights reserved. </a:t>
            </a:r>
            <a:r>
              <a:rPr lang="en-US" sz="800" dirty="0">
                <a:solidFill>
                  <a:schemeClr val="bg1"/>
                </a:solidFill>
              </a:rPr>
              <a:t>This presentation’s images are subject to copyright protection and used under license from third parties. </a:t>
            </a:r>
            <a:r>
              <a:rPr lang="en-US" sz="800" b="1" u="none" dirty="0">
                <a:solidFill>
                  <a:schemeClr val="bg1"/>
                </a:solidFill>
              </a:rPr>
              <a:t>Do not use images from this presentation in other presentations or documents without first consulting with Legal. </a:t>
            </a:r>
            <a:r>
              <a:rPr lang="en-US" sz="800" dirty="0">
                <a:solidFill>
                  <a:schemeClr val="bg1"/>
                </a:solidFill>
              </a:rPr>
              <a:t>The use of copyrighted images outside the licensed scope constitutes copyright infringement and subjects the user to monetary damages and other penalties. </a:t>
            </a:r>
          </a:p>
        </p:txBody>
      </p:sp>
      <p:pic>
        <p:nvPicPr>
          <p:cNvPr id="29" name="Picture 28">
            <a:extLst>
              <a:ext uri="{FF2B5EF4-FFF2-40B4-BE49-F238E27FC236}">
                <a16:creationId xmlns:a16="http://schemas.microsoft.com/office/drawing/2014/main" id="{C02C1C91-8395-0C4E-858F-07E34E1CF06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6338" y="540423"/>
            <a:ext cx="1162286" cy="405954"/>
          </a:xfrm>
          <a:prstGeom prst="rect">
            <a:avLst/>
          </a:prstGeom>
        </p:spPr>
      </p:pic>
    </p:spTree>
    <p:extLst>
      <p:ext uri="{BB962C8B-B14F-4D97-AF65-F5344CB8AC3E}">
        <p14:creationId xmlns:p14="http://schemas.microsoft.com/office/powerpoint/2010/main" val="3091478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purple gradient">
    <p:spTree>
      <p:nvGrpSpPr>
        <p:cNvPr id="1" name=""/>
        <p:cNvGrpSpPr/>
        <p:nvPr/>
      </p:nvGrpSpPr>
      <p:grpSpPr>
        <a:xfrm>
          <a:off x="0" y="0"/>
          <a:ext cx="0" cy="0"/>
          <a:chOff x="0" y="0"/>
          <a:chExt cx="0" cy="0"/>
        </a:xfrm>
      </p:grpSpPr>
      <p:pic>
        <p:nvPicPr>
          <p:cNvPr id="6" name="Picture 5" descr="Association_PPT_Back_Horz_Adjustr2-03.png">
            <a:extLst>
              <a:ext uri="{FF2B5EF4-FFF2-40B4-BE49-F238E27FC236}">
                <a16:creationId xmlns:a16="http://schemas.microsoft.com/office/drawing/2014/main" id="{07D237D6-A7DF-0640-BCFD-D65D36D2F6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0"/>
            <a:ext cx="9149800" cy="5152669"/>
          </a:xfrm>
          <a:prstGeom prst="rect">
            <a:avLst/>
          </a:prstGeom>
        </p:spPr>
      </p:pic>
      <p:pic>
        <p:nvPicPr>
          <p:cNvPr id="4" name="Picture 3"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0"/>
            <a:ext cx="9149800" cy="5152669"/>
          </a:xfrm>
          <a:prstGeom prst="rect">
            <a:avLst/>
          </a:prstGeom>
        </p:spPr>
      </p:pic>
      <p:pic>
        <p:nvPicPr>
          <p:cNvPr id="5" name="Picture 4" descr="Association_PPT_Back_Horz_Adjustr2-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0"/>
            <a:ext cx="9149800" cy="5152669"/>
          </a:xfrm>
          <a:prstGeom prst="rect">
            <a:avLst/>
          </a:prstGeom>
        </p:spPr>
      </p:pic>
      <p:sp>
        <p:nvSpPr>
          <p:cNvPr id="7" name="Text Placeholder 6"/>
          <p:cNvSpPr>
            <a:spLocks noGrp="1"/>
          </p:cNvSpPr>
          <p:nvPr>
            <p:ph type="body" sz="quarter" idx="10"/>
          </p:nvPr>
        </p:nvSpPr>
        <p:spPr>
          <a:xfrm>
            <a:off x="496252" y="1824205"/>
            <a:ext cx="7363869" cy="2894007"/>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8" name="Slide Number Placeholder 5">
            <a:extLst>
              <a:ext uri="{FF2B5EF4-FFF2-40B4-BE49-F238E27FC236}">
                <a16:creationId xmlns:a16="http://schemas.microsoft.com/office/drawing/2014/main" id="{D6B7F827-EC0A-0C42-8B8E-5E9E54B922AD}"/>
              </a:ext>
            </a:extLst>
          </p:cNvPr>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4156618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Divider with quote, purple gradient">
    <p:spTree>
      <p:nvGrpSpPr>
        <p:cNvPr id="1" name=""/>
        <p:cNvGrpSpPr/>
        <p:nvPr/>
      </p:nvGrpSpPr>
      <p:grpSpPr>
        <a:xfrm>
          <a:off x="0" y="0"/>
          <a:ext cx="0" cy="0"/>
          <a:chOff x="0" y="0"/>
          <a:chExt cx="0" cy="0"/>
        </a:xfrm>
      </p:grpSpPr>
      <p:pic>
        <p:nvPicPr>
          <p:cNvPr id="6" name="Picture 5" descr="Background5-01.png">
            <a:extLst>
              <a:ext uri="{FF2B5EF4-FFF2-40B4-BE49-F238E27FC236}">
                <a16:creationId xmlns:a16="http://schemas.microsoft.com/office/drawing/2014/main" id="{1FF466D5-2398-4F48-8EE0-034B76B82D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
            <a:ext cx="9144001" cy="5148073"/>
          </a:xfrm>
          <a:prstGeom prst="rect">
            <a:avLst/>
          </a:prstGeom>
        </p:spPr>
      </p:pic>
      <p:sp>
        <p:nvSpPr>
          <p:cNvPr id="7" name="Text Placeholder 6">
            <a:extLst>
              <a:ext uri="{FF2B5EF4-FFF2-40B4-BE49-F238E27FC236}">
                <a16:creationId xmlns:a16="http://schemas.microsoft.com/office/drawing/2014/main" id="{333DA187-5C44-AD48-8C5D-5505EE820185}"/>
              </a:ext>
            </a:extLst>
          </p:cNvPr>
          <p:cNvSpPr>
            <a:spLocks noGrp="1"/>
          </p:cNvSpPr>
          <p:nvPr>
            <p:ph type="body" sz="quarter" idx="10"/>
          </p:nvPr>
        </p:nvSpPr>
        <p:spPr>
          <a:xfrm>
            <a:off x="496252" y="1824205"/>
            <a:ext cx="7363869" cy="2894007"/>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Slide Number Placeholder 5">
            <a:extLst>
              <a:ext uri="{FF2B5EF4-FFF2-40B4-BE49-F238E27FC236}">
                <a16:creationId xmlns:a16="http://schemas.microsoft.com/office/drawing/2014/main" id="{97D8F3E5-87CF-D544-90B4-61D346464C60}"/>
              </a:ext>
            </a:extLst>
          </p:cNvPr>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2194392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CIMA, symbol graphic">
    <p:spTree>
      <p:nvGrpSpPr>
        <p:cNvPr id="1" name=""/>
        <p:cNvGrpSpPr/>
        <p:nvPr/>
      </p:nvGrpSpPr>
      <p:grpSpPr>
        <a:xfrm>
          <a:off x="0" y="0"/>
          <a:ext cx="0" cy="0"/>
          <a:chOff x="0" y="0"/>
          <a:chExt cx="0" cy="0"/>
        </a:xfrm>
      </p:grpSpPr>
      <p:pic>
        <p:nvPicPr>
          <p:cNvPr id="7" name="Picture 6" descr="Association_PPT_Supergraphic_Horz_Adjustr2-03.png">
            <a:extLst>
              <a:ext uri="{FF2B5EF4-FFF2-40B4-BE49-F238E27FC236}">
                <a16:creationId xmlns:a16="http://schemas.microsoft.com/office/drawing/2014/main" id="{126B5F19-E91F-5945-8E3C-98B08A3C4FA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961" b="980"/>
          <a:stretch/>
        </p:blipFill>
        <p:spPr>
          <a:xfrm>
            <a:off x="-5800" y="-8467"/>
            <a:ext cx="9149800" cy="5151641"/>
          </a:xfrm>
          <a:prstGeom prst="rect">
            <a:avLst/>
          </a:prstGeom>
        </p:spPr>
      </p:pic>
      <p:pic>
        <p:nvPicPr>
          <p:cNvPr id="8" name="Picture 7"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5800" y="-8467"/>
            <a:ext cx="9149800" cy="5151641"/>
          </a:xfrm>
          <a:prstGeom prst="rect">
            <a:avLst/>
          </a:prstGeom>
        </p:spPr>
      </p:pic>
      <p:sp>
        <p:nvSpPr>
          <p:cNvPr id="2" name="Title 1"/>
          <p:cNvSpPr>
            <a:spLocks noGrp="1"/>
          </p:cNvSpPr>
          <p:nvPr>
            <p:ph type="ctrTitle"/>
          </p:nvPr>
        </p:nvSpPr>
        <p:spPr>
          <a:xfrm>
            <a:off x="497450" y="1956912"/>
            <a:ext cx="6015892" cy="149577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3520440"/>
            <a:ext cx="6400800" cy="131445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0625" y="537209"/>
            <a:ext cx="1071035" cy="408940"/>
          </a:xfrm>
          <a:prstGeom prst="rect">
            <a:avLst/>
          </a:prstGeom>
        </p:spPr>
      </p:pic>
      <p:sp>
        <p:nvSpPr>
          <p:cNvPr id="14" name="Text Placeholder 4"/>
          <p:cNvSpPr>
            <a:spLocks noGrp="1"/>
          </p:cNvSpPr>
          <p:nvPr>
            <p:ph type="body" sz="quarter" idx="10"/>
          </p:nvPr>
        </p:nvSpPr>
        <p:spPr>
          <a:xfrm>
            <a:off x="7214617"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spTree>
    <p:extLst>
      <p:ext uri="{BB962C8B-B14F-4D97-AF65-F5344CB8AC3E}">
        <p14:creationId xmlns:p14="http://schemas.microsoft.com/office/powerpoint/2010/main" val="4021102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Divider with quote, purple gradient">
    <p:spTree>
      <p:nvGrpSpPr>
        <p:cNvPr id="1" name=""/>
        <p:cNvGrpSpPr/>
        <p:nvPr/>
      </p:nvGrpSpPr>
      <p:grpSpPr>
        <a:xfrm>
          <a:off x="0" y="0"/>
          <a:ext cx="0" cy="0"/>
          <a:chOff x="0" y="0"/>
          <a:chExt cx="0" cy="0"/>
        </a:xfrm>
      </p:grpSpPr>
      <p:pic>
        <p:nvPicPr>
          <p:cNvPr id="6" name="Picture 5" descr="Background7-01.png">
            <a:extLst>
              <a:ext uri="{FF2B5EF4-FFF2-40B4-BE49-F238E27FC236}">
                <a16:creationId xmlns:a16="http://schemas.microsoft.com/office/drawing/2014/main" id="{4A0B8E60-1176-7D42-AE10-479D1523F77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8072"/>
          </a:xfrm>
          <a:prstGeom prst="rect">
            <a:avLst/>
          </a:prstGeom>
        </p:spPr>
      </p:pic>
      <p:sp>
        <p:nvSpPr>
          <p:cNvPr id="7" name="Text Placeholder 6">
            <a:extLst>
              <a:ext uri="{FF2B5EF4-FFF2-40B4-BE49-F238E27FC236}">
                <a16:creationId xmlns:a16="http://schemas.microsoft.com/office/drawing/2014/main" id="{DBCF0A3B-F1BD-6844-9E10-9FCE4958E118}"/>
              </a:ext>
            </a:extLst>
          </p:cNvPr>
          <p:cNvSpPr>
            <a:spLocks noGrp="1"/>
          </p:cNvSpPr>
          <p:nvPr>
            <p:ph type="body" sz="quarter" idx="10"/>
          </p:nvPr>
        </p:nvSpPr>
        <p:spPr>
          <a:xfrm>
            <a:off x="496252" y="1824205"/>
            <a:ext cx="7363869" cy="2894007"/>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Slide Number Placeholder 5">
            <a:extLst>
              <a:ext uri="{FF2B5EF4-FFF2-40B4-BE49-F238E27FC236}">
                <a16:creationId xmlns:a16="http://schemas.microsoft.com/office/drawing/2014/main" id="{A69FE813-11FA-D945-887A-CBA3C075A7B7}"/>
              </a:ext>
            </a:extLst>
          </p:cNvPr>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1585667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Divider with quote, purple gradient">
    <p:spTree>
      <p:nvGrpSpPr>
        <p:cNvPr id="1" name=""/>
        <p:cNvGrpSpPr/>
        <p:nvPr/>
      </p:nvGrpSpPr>
      <p:grpSpPr>
        <a:xfrm>
          <a:off x="0" y="0"/>
          <a:ext cx="0" cy="0"/>
          <a:chOff x="0" y="0"/>
          <a:chExt cx="0" cy="0"/>
        </a:xfrm>
      </p:grpSpPr>
      <p:pic>
        <p:nvPicPr>
          <p:cNvPr id="6" name="Picture 5" descr="Background6-01.png">
            <a:extLst>
              <a:ext uri="{FF2B5EF4-FFF2-40B4-BE49-F238E27FC236}">
                <a16:creationId xmlns:a16="http://schemas.microsoft.com/office/drawing/2014/main" id="{5BCE7307-1B21-CC4A-AE8D-4FC1394113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8072"/>
          </a:xfrm>
          <a:prstGeom prst="rect">
            <a:avLst/>
          </a:prstGeom>
        </p:spPr>
      </p:pic>
      <p:sp>
        <p:nvSpPr>
          <p:cNvPr id="7" name="Text Placeholder 6">
            <a:extLst>
              <a:ext uri="{FF2B5EF4-FFF2-40B4-BE49-F238E27FC236}">
                <a16:creationId xmlns:a16="http://schemas.microsoft.com/office/drawing/2014/main" id="{B7DB7D1F-BDD1-1147-AE23-146963180CDF}"/>
              </a:ext>
            </a:extLst>
          </p:cNvPr>
          <p:cNvSpPr>
            <a:spLocks noGrp="1"/>
          </p:cNvSpPr>
          <p:nvPr>
            <p:ph type="body" sz="quarter" idx="10"/>
          </p:nvPr>
        </p:nvSpPr>
        <p:spPr>
          <a:xfrm>
            <a:off x="496252" y="1824205"/>
            <a:ext cx="7363869" cy="2894007"/>
          </a:xfrm>
          <a:prstGeom prst="rect">
            <a:avLst/>
          </a:prstGeom>
        </p:spPr>
        <p:txBody>
          <a:bodyPr lIns="0" tIns="0" rIns="0" bIns="0">
            <a:noAutofit/>
          </a:bodyPr>
          <a:lstStyle>
            <a:lvl1pPr marL="0" indent="0">
              <a:lnSpc>
                <a:spcPts val="6400"/>
              </a:lnSpc>
              <a:spcBef>
                <a:spcPts val="0"/>
              </a:spcBef>
              <a:buNone/>
              <a:defRPr sz="6000">
                <a:solidFill>
                  <a:srgbClr val="FFFFFF"/>
                </a:solidFill>
              </a:defRPr>
            </a:lvl1pPr>
          </a:lstStyle>
          <a:p>
            <a:pPr lvl="0"/>
            <a:r>
              <a:rPr lang="en-US"/>
              <a:t>Edit Master text styles</a:t>
            </a:r>
          </a:p>
        </p:txBody>
      </p:sp>
      <p:sp>
        <p:nvSpPr>
          <p:cNvPr id="4" name="Slide Number Placeholder 5">
            <a:extLst>
              <a:ext uri="{FF2B5EF4-FFF2-40B4-BE49-F238E27FC236}">
                <a16:creationId xmlns:a16="http://schemas.microsoft.com/office/drawing/2014/main" id="{3008B6F9-0D73-6045-9012-8A430C11C666}"/>
              </a:ext>
            </a:extLst>
          </p:cNvPr>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2901689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5" name="Picture 4" descr="Association_PPT_Back_Horz_Adjustr2-03.png">
            <a:extLst>
              <a:ext uri="{FF2B5EF4-FFF2-40B4-BE49-F238E27FC236}">
                <a16:creationId xmlns:a16="http://schemas.microsoft.com/office/drawing/2014/main" id="{B1EBC7F6-4A04-1E4C-B240-A55664D3645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pic>
        <p:nvPicPr>
          <p:cNvPr id="4" name="Picture 3" descr="Association_PPT_Back_Horz_Adjustr2-03.png">
            <a:extLst>
              <a:ext uri="{FF2B5EF4-FFF2-40B4-BE49-F238E27FC236}">
                <a16:creationId xmlns:a16="http://schemas.microsoft.com/office/drawing/2014/main" id="{44874502-7C3B-FB4E-B137-927CD771DED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800" y="-8142"/>
            <a:ext cx="9149800" cy="5152669"/>
          </a:xfrm>
          <a:prstGeom prst="rect">
            <a:avLst/>
          </a:prstGeom>
        </p:spPr>
      </p:pic>
      <p:sp>
        <p:nvSpPr>
          <p:cNvPr id="2" name="Title 1"/>
          <p:cNvSpPr>
            <a:spLocks noGrp="1"/>
          </p:cNvSpPr>
          <p:nvPr>
            <p:ph type="title"/>
          </p:nvPr>
        </p:nvSpPr>
        <p:spPr>
          <a:xfrm>
            <a:off x="499168" y="365760"/>
            <a:ext cx="8199664" cy="589837"/>
          </a:xfrm>
        </p:spPr>
        <p:txBody>
          <a:bodyPr lIns="0" tIns="0" rIns="0" bIns="0" anchor="b" anchorCtr="0">
            <a:noAutofit/>
          </a:bodyPr>
          <a:lstStyle>
            <a:lvl1pPr algn="l">
              <a:defRPr sz="2200">
                <a:solidFill>
                  <a:schemeClr val="bg1"/>
                </a:solidFill>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DB98C053-9908-A546-9C5E-F9463EC1E30A}"/>
              </a:ext>
            </a:extLst>
          </p:cNvPr>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1"/>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17172979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7"/>
            <a:ext cx="5943600" cy="433298"/>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58529" y="832884"/>
            <a:ext cx="5943600" cy="3349625"/>
          </a:xfrm>
        </p:spPr>
        <p:txBody>
          <a:bodyPr lIns="0" tIns="0" rIns="0" bIns="0">
            <a:noAutofit/>
          </a:bodyPr>
          <a:lstStyle>
            <a:lvl1pPr marL="192024" indent="-192024">
              <a:lnSpc>
                <a:spcPts val="2000"/>
              </a:lnSpc>
              <a:spcBef>
                <a:spcPts val="0"/>
              </a:spcBef>
              <a:spcAft>
                <a:spcPts val="1200"/>
              </a:spcAft>
              <a:buClr>
                <a:schemeClr val="tx2"/>
              </a:buClr>
              <a:defRPr sz="1400">
                <a:solidFill>
                  <a:schemeClr val="bg2"/>
                </a:solidFill>
              </a:defRPr>
            </a:lvl1pPr>
            <a:lvl2pPr marL="411480" indent="-192024">
              <a:lnSpc>
                <a:spcPts val="2000"/>
              </a:lnSpc>
              <a:spcBef>
                <a:spcPts val="0"/>
              </a:spcBef>
              <a:spcAft>
                <a:spcPts val="1200"/>
              </a:spcAft>
              <a:defRPr sz="1400">
                <a:solidFill>
                  <a:schemeClr val="bg2"/>
                </a:solidFill>
              </a:defRPr>
            </a:lvl2pPr>
            <a:lvl3pPr marL="640080" indent="-192024">
              <a:lnSpc>
                <a:spcPts val="2000"/>
              </a:lnSpc>
              <a:spcBef>
                <a:spcPts val="0"/>
              </a:spcBef>
              <a:spcAft>
                <a:spcPts val="1200"/>
              </a:spcAft>
              <a:defRPr sz="1400">
                <a:solidFill>
                  <a:schemeClr val="bg2"/>
                </a:solidFill>
              </a:defRPr>
            </a:lvl3pPr>
            <a:lvl4pPr marL="868680" indent="-192024">
              <a:lnSpc>
                <a:spcPts val="2000"/>
              </a:lnSpc>
              <a:spcBef>
                <a:spcPts val="0"/>
              </a:spcBef>
              <a:spcAft>
                <a:spcPts val="1200"/>
              </a:spcAft>
              <a:defRPr sz="1400">
                <a:solidFill>
                  <a:schemeClr val="bg2"/>
                </a:solidFill>
              </a:defRPr>
            </a:lvl4pPr>
            <a:lvl5pPr marL="1097280" indent="-192024">
              <a:lnSpc>
                <a:spcPts val="2000"/>
              </a:lnSpc>
              <a:spcBef>
                <a:spcPts val="0"/>
              </a:spcBef>
              <a:spcAft>
                <a:spcPts val="1200"/>
              </a:spcAft>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Background4-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72482" y="0"/>
            <a:ext cx="2283970" cy="5143500"/>
          </a:xfrm>
          <a:prstGeom prst="rect">
            <a:avLst/>
          </a:prstGeom>
        </p:spPr>
      </p:pic>
      <p:sp>
        <p:nvSpPr>
          <p:cNvPr id="9" name="Text Placeholder 12"/>
          <p:cNvSpPr>
            <a:spLocks noGrp="1"/>
          </p:cNvSpPr>
          <p:nvPr>
            <p:ph type="body" sz="quarter" idx="15"/>
          </p:nvPr>
        </p:nvSpPr>
        <p:spPr>
          <a:xfrm>
            <a:off x="7134449" y="837543"/>
            <a:ext cx="1737360" cy="3292475"/>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7" name="Slide Number Placeholder 5">
            <a:extLst>
              <a:ext uri="{FF2B5EF4-FFF2-40B4-BE49-F238E27FC236}">
                <a16:creationId xmlns:a16="http://schemas.microsoft.com/office/drawing/2014/main" id="{2DE392A0-677B-4319-B60C-2712E294F208}"/>
              </a:ext>
            </a:extLst>
          </p:cNvPr>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0C1B60A-4AE3-4111-B151-7D6FBDEA7F62}" type="slidenum">
              <a:rPr lang="en-US" smtClean="0"/>
              <a:pPr/>
              <a:t>‹#›</a:t>
            </a:fld>
            <a:endParaRPr lang="en-US" dirty="0"/>
          </a:p>
        </p:txBody>
      </p:sp>
    </p:spTree>
    <p:extLst>
      <p:ext uri="{BB962C8B-B14F-4D97-AF65-F5344CB8AC3E}">
        <p14:creationId xmlns:p14="http://schemas.microsoft.com/office/powerpoint/2010/main" val="1937685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ight Triangle 3"/>
          <p:cNvSpPr/>
          <p:nvPr/>
        </p:nvSpPr>
        <p:spPr>
          <a:xfrm>
            <a:off x="1" y="3498056"/>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grpSp>
        <p:nvGrpSpPr>
          <p:cNvPr id="5" name="Group 16"/>
          <p:cNvGrpSpPr>
            <a:grpSpLocks/>
          </p:cNvGrpSpPr>
          <p:nvPr/>
        </p:nvGrpSpPr>
        <p:grpSpPr bwMode="auto">
          <a:xfrm>
            <a:off x="-3175" y="3714750"/>
            <a:ext cx="9147175" cy="1433513"/>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7" name="Freeform 19"/>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descr="C:\Users\User1\Desktop\Documents\Logo stuff\Logo 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87479"/>
            <a:ext cx="617538" cy="436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314452"/>
            <a:ext cx="7772400" cy="1372321"/>
          </a:xfrm>
        </p:spPr>
        <p:txBody>
          <a:bodyPr anchor="b"/>
          <a:lstStyle>
            <a:lvl1pPr algn="r">
              <a:defRPr sz="36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lang="en-US"/>
              <a:t>Click to edit Master subtitle style</a:t>
            </a:r>
          </a:p>
        </p:txBody>
      </p:sp>
      <p:sp>
        <p:nvSpPr>
          <p:cNvPr id="12" name="Date Placeholder 29"/>
          <p:cNvSpPr>
            <a:spLocks noGrp="1"/>
          </p:cNvSpPr>
          <p:nvPr>
            <p:ph type="dt" sz="half" idx="10"/>
          </p:nvPr>
        </p:nvSpPr>
        <p:spPr/>
        <p:txBody>
          <a:bodyPr/>
          <a:lstStyle>
            <a:lvl1pPr>
              <a:defRPr>
                <a:solidFill>
                  <a:srgbClr val="FFFFFF"/>
                </a:solidFill>
              </a:defRPr>
            </a:lvl1pPr>
            <a:extLst/>
          </a:lstStyle>
          <a:p>
            <a:fld id="{E4129C3D-DBBC-4EC3-A42D-48C3F19ECBAF}" type="datetimeFigureOut">
              <a:rPr lang="en-US" smtClean="0"/>
              <a:t>9/15/2022</a:t>
            </a:fld>
            <a:endParaRPr lang="en-US"/>
          </a:p>
        </p:txBody>
      </p:sp>
      <p:sp>
        <p:nvSpPr>
          <p:cNvPr id="13" name="Footer Placeholder 18"/>
          <p:cNvSpPr>
            <a:spLocks noGrp="1"/>
          </p:cNvSpPr>
          <p:nvPr>
            <p:ph type="ftr" sz="quarter" idx="11"/>
          </p:nvPr>
        </p:nvSpPr>
        <p:spPr>
          <a:xfrm>
            <a:off x="34925" y="4519614"/>
            <a:ext cx="6696075" cy="560785"/>
          </a:xfrm>
        </p:spPr>
        <p:txBody>
          <a:bodyPr/>
          <a:lstStyle>
            <a:lvl1pPr>
              <a:defRPr>
                <a:solidFill>
                  <a:schemeClr val="accent1">
                    <a:tint val="20000"/>
                  </a:schemeClr>
                </a:solidFill>
              </a:defRPr>
            </a:lvl1pPr>
            <a:extLst/>
          </a:lstStyle>
          <a:p>
            <a:endParaRPr lang="en-US"/>
          </a:p>
        </p:txBody>
      </p:sp>
    </p:spTree>
    <p:extLst>
      <p:ext uri="{BB962C8B-B14F-4D97-AF65-F5344CB8AC3E}">
        <p14:creationId xmlns:p14="http://schemas.microsoft.com/office/powerpoint/2010/main" val="3252697122"/>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 Box 26"/>
          <p:cNvSpPr txBox="1">
            <a:spLocks noChangeArrowheads="1"/>
          </p:cNvSpPr>
          <p:nvPr/>
        </p:nvSpPr>
        <p:spPr bwMode="auto">
          <a:xfrm>
            <a:off x="2012951" y="4960144"/>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450" dirty="0">
              <a:solidFill>
                <a:schemeClr val="bg1"/>
              </a:solidFill>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6" name="Footer Placeholder 4"/>
          <p:cNvSpPr>
            <a:spLocks noGrp="1"/>
          </p:cNvSpPr>
          <p:nvPr>
            <p:ph type="ftr" sz="quarter" idx="11"/>
          </p:nvPr>
        </p:nvSpPr>
        <p:spPr>
          <a:xfrm>
            <a:off x="1244600" y="4568428"/>
            <a:ext cx="6654800" cy="575072"/>
          </a:xfrm>
        </p:spPr>
        <p:txBody>
          <a:bodyPr/>
          <a:lstStyle>
            <a:lvl1pPr>
              <a:defRPr/>
            </a:lvl1pPr>
            <a:extLst/>
          </a:lstStyle>
          <a:p>
            <a:endParaRPr lang="en-US"/>
          </a:p>
        </p:txBody>
      </p:sp>
    </p:spTree>
    <p:extLst>
      <p:ext uri="{BB962C8B-B14F-4D97-AF65-F5344CB8AC3E}">
        <p14:creationId xmlns:p14="http://schemas.microsoft.com/office/powerpoint/2010/main" val="3588302770"/>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2253854"/>
            <a:ext cx="182562"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5" name="Chevron 4"/>
          <p:cNvSpPr/>
          <p:nvPr/>
        </p:nvSpPr>
        <p:spPr>
          <a:xfrm>
            <a:off x="3449639" y="2253854"/>
            <a:ext cx="18415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2" name="Title 1"/>
          <p:cNvSpPr>
            <a:spLocks noGrp="1"/>
          </p:cNvSpPr>
          <p:nvPr>
            <p:ph type="title"/>
          </p:nvPr>
        </p:nvSpPr>
        <p:spPr>
          <a:xfrm>
            <a:off x="722376" y="794784"/>
            <a:ext cx="7772400" cy="1371600"/>
          </a:xfrm>
        </p:spPr>
        <p:txBody>
          <a:bodyPr anchor="b"/>
          <a:lstStyle>
            <a:lvl1pPr algn="r">
              <a:buNone/>
              <a:defRPr sz="36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198784"/>
            <a:ext cx="4572000" cy="1091166"/>
          </a:xfrm>
        </p:spPr>
        <p:txBody>
          <a:bodyPr/>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a:r>
              <a:rPr lang="en-US"/>
              <a:t>Edit Master text styles</a:t>
            </a:r>
          </a:p>
        </p:txBody>
      </p:sp>
      <p:sp>
        <p:nvSpPr>
          <p:cNvPr id="7" name="Footer Placeholder 4"/>
          <p:cNvSpPr>
            <a:spLocks noGrp="1"/>
          </p:cNvSpPr>
          <p:nvPr>
            <p:ph type="ftr" sz="quarter" idx="11"/>
          </p:nvPr>
        </p:nvSpPr>
        <p:spPr/>
        <p:txBody>
          <a:bodyPr/>
          <a:lstStyle>
            <a:lvl1pPr>
              <a:defRPr/>
            </a:lvl1pPr>
            <a:extLst/>
          </a:lstStyle>
          <a:p>
            <a:endParaRPr lang="en-US"/>
          </a:p>
        </p:txBody>
      </p:sp>
    </p:spTree>
    <p:extLst>
      <p:ext uri="{BB962C8B-B14F-4D97-AF65-F5344CB8AC3E}">
        <p14:creationId xmlns:p14="http://schemas.microsoft.com/office/powerpoint/2010/main" val="91530839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66926" y="4968478"/>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3" name="Content Placeholder 2"/>
          <p:cNvSpPr>
            <a:spLocks noGrp="1"/>
          </p:cNvSpPr>
          <p:nvPr>
            <p:ph sz="half" idx="1"/>
          </p:nvPr>
        </p:nvSpPr>
        <p:spPr>
          <a:xfrm>
            <a:off x="457200" y="1110997"/>
            <a:ext cx="4038600" cy="3394472"/>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10997"/>
            <a:ext cx="4038600" cy="3394472"/>
          </a:xfrm>
        </p:spPr>
        <p:txBody>
          <a:bodyPr/>
          <a:lstStyle>
            <a:lvl1pPr>
              <a:defRPr sz="2100"/>
            </a:lvl1pPr>
            <a:lvl2pPr>
              <a:defRPr sz="1800"/>
            </a:lvl2pPr>
            <a:lvl3pPr>
              <a:defRPr sz="1500"/>
            </a:lvl3pPr>
            <a:lvl4pPr>
              <a:defRPr sz="1350"/>
            </a:lvl4pPr>
            <a:lvl5pPr>
              <a:defRPr sz="135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6" name="Date Placeholder 4"/>
          <p:cNvSpPr>
            <a:spLocks noGrp="1"/>
          </p:cNvSpPr>
          <p:nvPr>
            <p:ph type="dt" sz="half" idx="10"/>
          </p:nvPr>
        </p:nvSpPr>
        <p:spPr/>
        <p:txBody>
          <a:bodyPr/>
          <a:lstStyle>
            <a:lvl1pPr>
              <a:defRPr/>
            </a:lvl1pPr>
            <a:extLst/>
          </a:lstStyle>
          <a:p>
            <a:fld id="{E4129C3D-DBBC-4EC3-A42D-48C3F19ECBAF}" type="datetimeFigureOut">
              <a:rPr lang="en-US" smtClean="0"/>
              <a:t>9/15/2022</a:t>
            </a:fld>
            <a:endParaRPr lang="en-US"/>
          </a:p>
        </p:txBody>
      </p:sp>
      <p:sp>
        <p:nvSpPr>
          <p:cNvPr id="7" name="Footer Placeholder 5"/>
          <p:cNvSpPr>
            <a:spLocks noGrp="1"/>
          </p:cNvSpPr>
          <p:nvPr>
            <p:ph type="ftr" sz="quarter" idx="11"/>
          </p:nvPr>
        </p:nvSpPr>
        <p:spPr/>
        <p:txBody>
          <a:bodyPr/>
          <a:lstStyle>
            <a:lvl1pPr>
              <a:defRPr/>
            </a:lvl1pPr>
            <a:extLst/>
          </a:lstStyle>
          <a:p>
            <a:endParaRPr lang="en-US"/>
          </a:p>
        </p:txBody>
      </p:sp>
      <p:sp>
        <p:nvSpPr>
          <p:cNvPr id="9" name="Slide Number Placeholder 6"/>
          <p:cNvSpPr>
            <a:spLocks noGrp="1"/>
          </p:cNvSpPr>
          <p:nvPr>
            <p:ph type="sldNum" sz="quarter" idx="12"/>
          </p:nvPr>
        </p:nvSpPr>
        <p:spPr/>
        <p:txBody>
          <a:bodyPr/>
          <a:lstStyle>
            <a:lvl1pPr>
              <a:defRPr/>
            </a:lvl1pPr>
            <a:extLst/>
          </a:lstStyle>
          <a:p>
            <a:fld id="{1CAEE426-DA7B-48B7-8ECC-06D6C59245F1}" type="slidenum">
              <a:rPr lang="en-US" smtClean="0"/>
              <a:t>‹#›</a:t>
            </a:fld>
            <a:endParaRPr lang="en-US" dirty="0"/>
          </a:p>
        </p:txBody>
      </p:sp>
    </p:spTree>
    <p:extLst>
      <p:ext uri="{BB962C8B-B14F-4D97-AF65-F5344CB8AC3E}">
        <p14:creationId xmlns:p14="http://schemas.microsoft.com/office/powerpoint/2010/main" val="397856371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a:r>
              <a:rPr lang="en-US"/>
              <a:t>Edit Master text styles</a:t>
            </a:r>
          </a:p>
        </p:txBody>
      </p:sp>
      <p:sp>
        <p:nvSpPr>
          <p:cNvPr id="5" name="Content Placeholder 4"/>
          <p:cNvSpPr>
            <a:spLocks noGrp="1"/>
          </p:cNvSpPr>
          <p:nvPr>
            <p:ph sz="quarter" idx="2"/>
          </p:nvPr>
        </p:nvSpPr>
        <p:spPr>
          <a:xfrm>
            <a:off x="457200" y="1083222"/>
            <a:ext cx="4040188" cy="2956322"/>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083222"/>
            <a:ext cx="4041775" cy="2956322"/>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fld id="{E4129C3D-DBBC-4EC3-A42D-48C3F19ECBAF}" type="datetimeFigureOut">
              <a:rPr lang="en-US" smtClean="0"/>
              <a:t>9/15/2022</a:t>
            </a:fld>
            <a:endParaRPr lang="en-US"/>
          </a:p>
        </p:txBody>
      </p:sp>
      <p:sp>
        <p:nvSpPr>
          <p:cNvPr id="8" name="Footer Placeholder 7"/>
          <p:cNvSpPr>
            <a:spLocks noGrp="1"/>
          </p:cNvSpPr>
          <p:nvPr>
            <p:ph type="ftr" sz="quarter" idx="11"/>
          </p:nvPr>
        </p:nvSpPr>
        <p:spPr/>
        <p:txBody>
          <a:bodyPr/>
          <a:lstStyle>
            <a:lvl1pPr>
              <a:defRPr/>
            </a:lvl1pPr>
            <a:extLst/>
          </a:lstStyle>
          <a:p>
            <a:endParaRPr lang="en-US"/>
          </a:p>
        </p:txBody>
      </p:sp>
      <p:sp>
        <p:nvSpPr>
          <p:cNvPr id="9" name="Slide Number Placeholder 8"/>
          <p:cNvSpPr>
            <a:spLocks noGrp="1"/>
          </p:cNvSpPr>
          <p:nvPr>
            <p:ph type="sldNum" sz="quarter" idx="12"/>
          </p:nvPr>
        </p:nvSpPr>
        <p:spPr/>
        <p:txBody>
          <a:bodyPr/>
          <a:lstStyle>
            <a:lvl1pPr>
              <a:defRPr/>
            </a:lvl1pPr>
            <a:extLst/>
          </a:lstStyle>
          <a:p>
            <a:fld id="{1CAEE426-DA7B-48B7-8ECC-06D6C59245F1}" type="slidenum">
              <a:rPr lang="en-US" smtClean="0"/>
              <a:t>‹#›</a:t>
            </a:fld>
            <a:endParaRPr lang="en-US" dirty="0"/>
          </a:p>
        </p:txBody>
      </p:sp>
    </p:spTree>
    <p:extLst>
      <p:ext uri="{BB962C8B-B14F-4D97-AF65-F5344CB8AC3E}">
        <p14:creationId xmlns:p14="http://schemas.microsoft.com/office/powerpoint/2010/main" val="3046414762"/>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fld id="{E4129C3D-DBBC-4EC3-A42D-48C3F19ECBAF}" type="datetimeFigureOut">
              <a:rPr lang="en-US" smtClean="0"/>
              <a:t>9/15/2022</a:t>
            </a:fld>
            <a:endParaRPr lang="en-US"/>
          </a:p>
        </p:txBody>
      </p:sp>
      <p:sp>
        <p:nvSpPr>
          <p:cNvPr id="4" name="Footer Placeholder 21"/>
          <p:cNvSpPr>
            <a:spLocks noGrp="1"/>
          </p:cNvSpPr>
          <p:nvPr>
            <p:ph type="ftr" sz="quarter" idx="11"/>
          </p:nvPr>
        </p:nvSpPr>
        <p:spPr/>
        <p:txBody>
          <a:bodyPr/>
          <a:lstStyle>
            <a:lvl1pPr>
              <a:defRPr/>
            </a:lvl1pPr>
          </a:lstStyle>
          <a:p>
            <a:endParaRPr lang="en-US"/>
          </a:p>
        </p:txBody>
      </p:sp>
      <p:sp>
        <p:nvSpPr>
          <p:cNvPr id="5" name="Slide Number Placeholder 17"/>
          <p:cNvSpPr>
            <a:spLocks noGrp="1"/>
          </p:cNvSpPr>
          <p:nvPr>
            <p:ph type="sldNum" sz="quarter" idx="12"/>
          </p:nvPr>
        </p:nvSpPr>
        <p:spPr/>
        <p:txBody>
          <a:bodyPr/>
          <a:lstStyle>
            <a:lvl1pPr>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201984408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ssoc, symbol tab">
    <p:spTree>
      <p:nvGrpSpPr>
        <p:cNvPr id="1" name=""/>
        <p:cNvGrpSpPr/>
        <p:nvPr/>
      </p:nvGrpSpPr>
      <p:grpSpPr>
        <a:xfrm>
          <a:off x="0" y="0"/>
          <a:ext cx="0" cy="0"/>
          <a:chOff x="0" y="0"/>
          <a:chExt cx="0" cy="0"/>
        </a:xfrm>
      </p:grpSpPr>
      <p:pic>
        <p:nvPicPr>
          <p:cNvPr id="9" name="Picture 8" descr="Association_PPT_Supergraphic_Horz_Adjustr2-03.png">
            <a:extLst>
              <a:ext uri="{FF2B5EF4-FFF2-40B4-BE49-F238E27FC236}">
                <a16:creationId xmlns:a16="http://schemas.microsoft.com/office/drawing/2014/main" id="{34714DB3-E818-8549-99D4-B8954F9A57F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961" b="980"/>
          <a:stretch/>
        </p:blipFill>
        <p:spPr>
          <a:xfrm>
            <a:off x="-5800" y="-8142"/>
            <a:ext cx="9149800" cy="5151641"/>
          </a:xfrm>
          <a:prstGeom prst="rect">
            <a:avLst/>
          </a:prstGeom>
        </p:spPr>
      </p:pic>
      <p:pic>
        <p:nvPicPr>
          <p:cNvPr id="7" name="Picture 6"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5800" y="-8142"/>
            <a:ext cx="9149800" cy="5151641"/>
          </a:xfrm>
          <a:prstGeom prst="rect">
            <a:avLst/>
          </a:prstGeom>
        </p:spPr>
      </p:pic>
      <p:sp>
        <p:nvSpPr>
          <p:cNvPr id="2" name="Title 1"/>
          <p:cNvSpPr>
            <a:spLocks noGrp="1"/>
          </p:cNvSpPr>
          <p:nvPr>
            <p:ph type="ctrTitle"/>
          </p:nvPr>
        </p:nvSpPr>
        <p:spPr>
          <a:xfrm>
            <a:off x="497450" y="1956912"/>
            <a:ext cx="6015892" cy="149577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3520440"/>
            <a:ext cx="6400800" cy="131445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4"/>
          <p:cNvSpPr>
            <a:spLocks noGrp="1"/>
          </p:cNvSpPr>
          <p:nvPr>
            <p:ph type="body" sz="quarter" idx="10"/>
          </p:nvPr>
        </p:nvSpPr>
        <p:spPr>
          <a:xfrm>
            <a:off x="7214617"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218E2EB7-DDBE-7741-8F65-B54D63F5B51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6338" y="531279"/>
            <a:ext cx="1162286" cy="405954"/>
          </a:xfrm>
          <a:prstGeom prst="rect">
            <a:avLst/>
          </a:prstGeom>
        </p:spPr>
      </p:pic>
      <p:pic>
        <p:nvPicPr>
          <p:cNvPr id="10" name="Picture 9">
            <a:extLst>
              <a:ext uri="{FF2B5EF4-FFF2-40B4-BE49-F238E27FC236}">
                <a16:creationId xmlns:a16="http://schemas.microsoft.com/office/drawing/2014/main" id="{3CC24D64-C3DF-CB44-8755-F2063F4113F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06338" y="531279"/>
            <a:ext cx="1162286" cy="405954"/>
          </a:xfrm>
          <a:prstGeom prst="rect">
            <a:avLst/>
          </a:prstGeom>
        </p:spPr>
      </p:pic>
    </p:spTree>
    <p:extLst>
      <p:ext uri="{BB962C8B-B14F-4D97-AF65-F5344CB8AC3E}">
        <p14:creationId xmlns:p14="http://schemas.microsoft.com/office/powerpoint/2010/main" val="2619448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fld id="{E4129C3D-DBBC-4EC3-A42D-48C3F19ECBAF}" type="datetimeFigureOut">
              <a:rPr lang="en-US" smtClean="0"/>
              <a:t>9/15/2022</a:t>
            </a:fld>
            <a:endParaRPr lang="en-US"/>
          </a:p>
        </p:txBody>
      </p:sp>
      <p:sp>
        <p:nvSpPr>
          <p:cNvPr id="3" name="Footer Placeholder 2"/>
          <p:cNvSpPr>
            <a:spLocks noGrp="1"/>
          </p:cNvSpPr>
          <p:nvPr>
            <p:ph type="ftr" sz="quarter" idx="11"/>
          </p:nvPr>
        </p:nvSpPr>
        <p:spPr/>
        <p:txBody>
          <a:bodyPr/>
          <a:lstStyle>
            <a:lvl1pPr>
              <a:defRPr/>
            </a:lvl1pPr>
            <a:extLst/>
          </a:lstStyle>
          <a:p>
            <a:endParaRPr lang="en-US"/>
          </a:p>
        </p:txBody>
      </p:sp>
      <p:sp>
        <p:nvSpPr>
          <p:cNvPr id="4" name="Slide Number Placeholder 3"/>
          <p:cNvSpPr>
            <a:spLocks noGrp="1"/>
          </p:cNvSpPr>
          <p:nvPr>
            <p:ph type="sldNum" sz="quarter" idx="12"/>
          </p:nvPr>
        </p:nvSpPr>
        <p:spPr/>
        <p:txBody>
          <a:bodyPr/>
          <a:lstStyle>
            <a:lvl1pPr>
              <a:defRPr>
                <a:solidFill>
                  <a:srgbClr val="FFFFFF"/>
                </a:solidFill>
              </a:defRPr>
            </a:lvl1pPr>
            <a:extLst/>
          </a:lstStyle>
          <a:p>
            <a:fld id="{1CAEE426-DA7B-48B7-8ECC-06D6C59245F1}" type="slidenum">
              <a:rPr lang="en-US" smtClean="0"/>
              <a:t>‹#›</a:t>
            </a:fld>
            <a:endParaRPr lang="en-US" dirty="0"/>
          </a:p>
        </p:txBody>
      </p:sp>
    </p:spTree>
    <p:extLst>
      <p:ext uri="{BB962C8B-B14F-4D97-AF65-F5344CB8AC3E}">
        <p14:creationId xmlns:p14="http://schemas.microsoft.com/office/powerpoint/2010/main" val="1788522836"/>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anchor="t">
            <a:noAutofit/>
            <a:sp3d prstMaterial="softEdge">
              <a:bevelT w="0" h="0"/>
            </a:sp3d>
          </a:bodyPr>
          <a:lstStyle>
            <a:lvl1pPr algn="r">
              <a:buNone/>
              <a:defRPr sz="1875"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a:r>
              <a:rPr lang="en-US"/>
              <a:t>Edit Master text styles</a:t>
            </a:r>
          </a:p>
        </p:txBody>
      </p:sp>
      <p:sp>
        <p:nvSpPr>
          <p:cNvPr id="4" name="Content Placeholder 3"/>
          <p:cNvSpPr>
            <a:spLocks noGrp="1"/>
          </p:cNvSpPr>
          <p:nvPr>
            <p:ph sz="half" idx="1"/>
          </p:nvPr>
        </p:nvSpPr>
        <p:spPr>
          <a:xfrm>
            <a:off x="914400" y="205740"/>
            <a:ext cx="7479792" cy="3429000"/>
          </a:xfrm>
        </p:spPr>
        <p:txBody>
          <a:bodyPr/>
          <a:lstStyle>
            <a:lvl1pPr>
              <a:defRPr sz="2400"/>
            </a:lvl1pPr>
            <a:lvl2pPr>
              <a:defRPr sz="2100"/>
            </a:lvl2pPr>
            <a:lvl3pPr>
              <a:defRPr sz="1800"/>
            </a:lvl3pPr>
            <a:lvl4pPr>
              <a:defRPr sz="1500"/>
            </a:lvl4pPr>
            <a:lvl5pPr>
              <a:defRPr sz="1500"/>
            </a:lvl5pPr>
            <a:extLs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571018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4" y="4458891"/>
            <a:ext cx="4940300"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6" name="Freeform 16"/>
          <p:cNvSpPr>
            <a:spLocks/>
          </p:cNvSpPr>
          <p:nvPr/>
        </p:nvSpPr>
        <p:spPr bwMode="auto">
          <a:xfrm>
            <a:off x="485776" y="4454128"/>
            <a:ext cx="3690938" cy="700088"/>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7" name="Right Triangle 6"/>
          <p:cNvSpPr>
            <a:spLocks/>
          </p:cNvSpPr>
          <p:nvPr/>
        </p:nvSpPr>
        <p:spPr bwMode="auto">
          <a:xfrm>
            <a:off x="-6042" y="4343440"/>
            <a:ext cx="3402314" cy="810651"/>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8" name="Straight Connector 7"/>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6" y="3740944"/>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10" name="Chevron 9"/>
          <p:cNvSpPr/>
          <p:nvPr/>
        </p:nvSpPr>
        <p:spPr>
          <a:xfrm>
            <a:off x="8477251" y="3740944"/>
            <a:ext cx="182563"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n-US" sz="1350" dirty="0"/>
          </a:p>
        </p:txBody>
      </p:sp>
      <p:sp>
        <p:nvSpPr>
          <p:cNvPr id="4" name="Text Placeholder 3"/>
          <p:cNvSpPr>
            <a:spLocks noGrp="1"/>
          </p:cNvSpPr>
          <p:nvPr>
            <p:ph type="body" sz="half" idx="2"/>
          </p:nvPr>
        </p:nvSpPr>
        <p:spPr>
          <a:xfrm>
            <a:off x="1141232" y="4082552"/>
            <a:ext cx="7162800" cy="486174"/>
          </a:xfrm>
          <a:noFill/>
        </p:spPr>
        <p:txBody>
          <a:bodyPr tIns="0"/>
          <a:lstStyle>
            <a:lvl1pPr marL="0" marR="13716" indent="0" algn="r">
              <a:buNone/>
              <a:defRPr sz="1050"/>
            </a:lvl1pPr>
            <a:lvl2pPr>
              <a:defRPr sz="900"/>
            </a:lvl2pPr>
            <a:lvl3pPr>
              <a:defRPr sz="750"/>
            </a:lvl3pPr>
            <a:lvl4pPr>
              <a:defRPr sz="675"/>
            </a:lvl4pPr>
            <a:lvl5pPr>
              <a:defRPr sz="675"/>
            </a:lvl5pPr>
            <a:extLst/>
          </a:lstStyle>
          <a:p>
            <a:pPr lvl="0"/>
            <a:r>
              <a:rPr lang="en-US"/>
              <a:t>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24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1" y="3648842"/>
            <a:ext cx="8075432" cy="422004"/>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fld id="{E4129C3D-DBBC-4EC3-A42D-48C3F19ECBAF}" type="datetimeFigureOut">
              <a:rPr lang="en-US" smtClean="0"/>
              <a:t>9/15/2022</a:t>
            </a:fld>
            <a:endParaRPr lang="en-US"/>
          </a:p>
        </p:txBody>
      </p:sp>
      <p:sp>
        <p:nvSpPr>
          <p:cNvPr id="12" name="Footer Placeholder 5"/>
          <p:cNvSpPr>
            <a:spLocks noGrp="1"/>
          </p:cNvSpPr>
          <p:nvPr>
            <p:ph type="ftr" sz="quarter" idx="11"/>
          </p:nvPr>
        </p:nvSpPr>
        <p:spPr>
          <a:xfrm>
            <a:off x="4379913" y="4806555"/>
            <a:ext cx="2351087" cy="273844"/>
          </a:xfrm>
        </p:spPr>
        <p:txBody>
          <a:bodyPr/>
          <a:lstStyle>
            <a:lvl1pPr>
              <a:defRPr>
                <a:solidFill>
                  <a:schemeClr val="tx1"/>
                </a:solidFill>
              </a:defRPr>
            </a:lvl1pPr>
            <a:extLst/>
          </a:lstStyle>
          <a:p>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fld id="{1CAEE426-DA7B-48B7-8ECC-06D6C59245F1}" type="slidenum">
              <a:rPr lang="en-US" smtClean="0"/>
              <a:t>‹#›</a:t>
            </a:fld>
            <a:endParaRPr lang="en-US" dirty="0"/>
          </a:p>
        </p:txBody>
      </p:sp>
      <p:pic>
        <p:nvPicPr>
          <p:cNvPr id="14" name="Picture 13" descr="Logo final.jpg"/>
          <p:cNvPicPr>
            <a:picLocks noChangeAspect="1"/>
          </p:cNvPicPr>
          <p:nvPr/>
        </p:nvPicPr>
        <p:blipFill>
          <a:blip r:embed="rId3" cstate="print"/>
          <a:srcRect/>
          <a:stretch>
            <a:fillRect/>
          </a:stretch>
        </p:blipFill>
        <p:spPr bwMode="auto">
          <a:xfrm>
            <a:off x="304801" y="4629151"/>
            <a:ext cx="610985" cy="433301"/>
          </a:xfrm>
          <a:prstGeom prst="rect">
            <a:avLst/>
          </a:prstGeom>
          <a:noFill/>
          <a:ln w="9525">
            <a:noFill/>
            <a:miter lim="800000"/>
            <a:headEnd/>
            <a:tailEnd/>
          </a:ln>
        </p:spPr>
      </p:pic>
    </p:spTree>
    <p:extLst>
      <p:ext uri="{BB962C8B-B14F-4D97-AF65-F5344CB8AC3E}">
        <p14:creationId xmlns:p14="http://schemas.microsoft.com/office/powerpoint/2010/main" val="70727129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10998"/>
            <a:ext cx="8229600" cy="328955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E4129C3D-DBBC-4EC3-A42D-48C3F19ECBAF}" type="datetimeFigureOut">
              <a:rPr lang="en-US" smtClean="0"/>
              <a:t>9/15/2022</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2306006716"/>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1"/>
            <a:ext cx="1777470" cy="4194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fld id="{E4129C3D-DBBC-4EC3-A42D-48C3F19ECBAF}" type="datetimeFigureOut">
              <a:rPr lang="en-US" smtClean="0"/>
              <a:t>9/15/2022</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311628821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a:t>Click to edit Master title style</a:t>
            </a:r>
          </a:p>
        </p:txBody>
      </p:sp>
      <p:sp>
        <p:nvSpPr>
          <p:cNvPr id="3" name="Table Placeholder 2"/>
          <p:cNvSpPr>
            <a:spLocks noGrp="1"/>
          </p:cNvSpPr>
          <p:nvPr>
            <p:ph type="tbl" idx="1"/>
          </p:nvPr>
        </p:nvSpPr>
        <p:spPr>
          <a:xfrm>
            <a:off x="457200" y="1485900"/>
            <a:ext cx="8229600" cy="2914650"/>
          </a:xfrm>
        </p:spPr>
        <p:txBody>
          <a:bodyPr>
            <a:normAutofit/>
          </a:bodyPr>
          <a:lstStyle/>
          <a:p>
            <a:pPr lvl="0"/>
            <a:r>
              <a:rPr lang="en-US" noProof="0"/>
              <a:t>Click icon to add table</a:t>
            </a:r>
            <a:endParaRPr lang="en-US" noProof="0" dirty="0"/>
          </a:p>
        </p:txBody>
      </p:sp>
      <p:sp>
        <p:nvSpPr>
          <p:cNvPr id="4" name="Date Placeholder 9"/>
          <p:cNvSpPr>
            <a:spLocks noGrp="1"/>
          </p:cNvSpPr>
          <p:nvPr>
            <p:ph type="dt" sz="half" idx="10"/>
          </p:nvPr>
        </p:nvSpPr>
        <p:spPr/>
        <p:txBody>
          <a:bodyPr/>
          <a:lstStyle>
            <a:lvl1pPr>
              <a:defRPr/>
            </a:lvl1pPr>
          </a:lstStyle>
          <a:p>
            <a:fld id="{E4129C3D-DBBC-4EC3-A42D-48C3F19ECBAF}" type="datetimeFigureOut">
              <a:rPr lang="en-US" smtClean="0"/>
              <a:t>9/15/2022</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Tree>
    <p:extLst>
      <p:ext uri="{BB962C8B-B14F-4D97-AF65-F5344CB8AC3E}">
        <p14:creationId xmlns:p14="http://schemas.microsoft.com/office/powerpoint/2010/main" val="2680547813"/>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3" name="TextBox 15"/>
          <p:cNvSpPr txBox="1">
            <a:spLocks noChangeArrowheads="1"/>
          </p:cNvSpPr>
          <p:nvPr/>
        </p:nvSpPr>
        <p:spPr bwMode="auto">
          <a:xfrm>
            <a:off x="857251" y="230386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4" name="Rectangle 3"/>
          <p:cNvSpPr/>
          <p:nvPr/>
        </p:nvSpPr>
        <p:spPr>
          <a:xfrm>
            <a:off x="0" y="-2382"/>
            <a:ext cx="9144000" cy="1000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a typeface="ＭＳ Ｐゴシック" pitchFamily="-64" charset="-128"/>
              <a:cs typeface="ＭＳ Ｐゴシック" pitchFamily="-64" charset="-128"/>
            </a:endParaRPr>
          </a:p>
        </p:txBody>
      </p:sp>
      <p:sp>
        <p:nvSpPr>
          <p:cNvPr id="5" name="TextBox 18"/>
          <p:cNvSpPr txBox="1">
            <a:spLocks noChangeArrowheads="1"/>
          </p:cNvSpPr>
          <p:nvPr/>
        </p:nvSpPr>
        <p:spPr bwMode="auto">
          <a:xfrm>
            <a:off x="857251" y="230386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6" name="Text Box 26"/>
          <p:cNvSpPr txBox="1">
            <a:spLocks noChangeArrowheads="1"/>
          </p:cNvSpPr>
          <p:nvPr/>
        </p:nvSpPr>
        <p:spPr bwMode="auto">
          <a:xfrm>
            <a:off x="2087564" y="4960144"/>
            <a:ext cx="71485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2" name="Title 1"/>
          <p:cNvSpPr>
            <a:spLocks noGrp="1"/>
          </p:cNvSpPr>
          <p:nvPr>
            <p:ph type="ctrTitle"/>
          </p:nvPr>
        </p:nvSpPr>
        <p:spPr>
          <a:xfrm>
            <a:off x="759560" y="1541198"/>
            <a:ext cx="6704967" cy="1131693"/>
          </a:xfrm>
          <a:prstGeom prst="rect">
            <a:avLst/>
          </a:prstGeom>
        </p:spPr>
        <p:txBody>
          <a:bodyP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
        <p:nvSpPr>
          <p:cNvPr id="7" name="Date Placeholder 5"/>
          <p:cNvSpPr>
            <a:spLocks noGrp="1"/>
          </p:cNvSpPr>
          <p:nvPr>
            <p:ph type="dt" sz="half" idx="10"/>
          </p:nvPr>
        </p:nvSpPr>
        <p:spPr/>
        <p:txBody>
          <a:bodyPr/>
          <a:lstStyle>
            <a:lvl1pPr>
              <a:defRPr/>
            </a:lvl1pPr>
          </a:lstStyle>
          <a:p>
            <a:fld id="{E4129C3D-DBBC-4EC3-A42D-48C3F19ECBAF}" type="datetimeFigureOut">
              <a:rPr lang="en-US" smtClean="0"/>
              <a:t>9/15/2022</a:t>
            </a:fld>
            <a:endParaRPr lang="en-US"/>
          </a:p>
        </p:txBody>
      </p:sp>
      <p:sp>
        <p:nvSpPr>
          <p:cNvPr id="9" name="Footer Placeholder 7"/>
          <p:cNvSpPr>
            <a:spLocks noGrp="1"/>
          </p:cNvSpPr>
          <p:nvPr>
            <p:ph type="ftr" sz="quarter" idx="12"/>
          </p:nvPr>
        </p:nvSpPr>
        <p:spPr/>
        <p:txBody>
          <a:bodyPr/>
          <a:lstStyle>
            <a:lvl1pPr>
              <a:defRPr/>
            </a:lvl1pPr>
          </a:lstStyle>
          <a:p>
            <a:endParaRPr lang="en-US"/>
          </a:p>
        </p:txBody>
      </p:sp>
    </p:spTree>
    <p:extLst>
      <p:ext uri="{BB962C8B-B14F-4D97-AF65-F5344CB8AC3E}">
        <p14:creationId xmlns:p14="http://schemas.microsoft.com/office/powerpoint/2010/main" val="3119641338"/>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Divider Slide">
    <p:spTree>
      <p:nvGrpSpPr>
        <p:cNvPr id="1" name=""/>
        <p:cNvGrpSpPr/>
        <p:nvPr/>
      </p:nvGrpSpPr>
      <p:grpSpPr>
        <a:xfrm>
          <a:off x="0" y="0"/>
          <a:ext cx="0" cy="0"/>
          <a:chOff x="0" y="0"/>
          <a:chExt cx="0" cy="0"/>
        </a:xfrm>
      </p:grpSpPr>
      <p:sp>
        <p:nvSpPr>
          <p:cNvPr id="3" name="Rectangle 2"/>
          <p:cNvSpPr/>
          <p:nvPr/>
        </p:nvSpPr>
        <p:spPr>
          <a:xfrm>
            <a:off x="0" y="-2382"/>
            <a:ext cx="9144000" cy="100013"/>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dirty="0">
              <a:solidFill>
                <a:srgbClr val="FFFFFF"/>
              </a:solidFill>
              <a:ea typeface="ＭＳ Ｐゴシック" pitchFamily="-64" charset="-128"/>
              <a:cs typeface="ＭＳ Ｐゴシック" pitchFamily="-64" charset="-128"/>
            </a:endParaRPr>
          </a:p>
        </p:txBody>
      </p:sp>
      <p:sp>
        <p:nvSpPr>
          <p:cNvPr id="4" name="TextBox 16"/>
          <p:cNvSpPr txBox="1">
            <a:spLocks noChangeArrowheads="1"/>
          </p:cNvSpPr>
          <p:nvPr/>
        </p:nvSpPr>
        <p:spPr bwMode="auto">
          <a:xfrm>
            <a:off x="857251" y="2303860"/>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defRPr/>
            </a:pPr>
            <a:endParaRPr lang="en-US" altLang="en-US" sz="1350" dirty="0">
              <a:latin typeface="Calibri" pitchFamily="34" charset="0"/>
            </a:endParaRPr>
          </a:p>
        </p:txBody>
      </p:sp>
      <p:sp>
        <p:nvSpPr>
          <p:cNvPr id="5" name="Text Box 26"/>
          <p:cNvSpPr txBox="1">
            <a:spLocks noChangeArrowheads="1"/>
          </p:cNvSpPr>
          <p:nvPr/>
        </p:nvSpPr>
        <p:spPr bwMode="auto">
          <a:xfrm>
            <a:off x="2087564" y="4960144"/>
            <a:ext cx="7148512"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2" name="Title 1"/>
          <p:cNvSpPr>
            <a:spLocks noGrp="1"/>
          </p:cNvSpPr>
          <p:nvPr>
            <p:ph type="ctrTitle"/>
          </p:nvPr>
        </p:nvSpPr>
        <p:spPr>
          <a:xfrm>
            <a:off x="759560" y="1541198"/>
            <a:ext cx="6704967" cy="1131693"/>
          </a:xfrm>
          <a:prstGeom prst="rect">
            <a:avLst/>
          </a:prstGeom>
        </p:spPr>
        <p:txBody>
          <a:bodyPr>
            <a:noAutofit/>
          </a:bodyPr>
          <a:lstStyle>
            <a:lvl1pPr algn="l">
              <a:defRPr kumimoji="0" lang="en-US" sz="345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a:t>Click to edit Master title style</a:t>
            </a:r>
            <a:endParaRPr lang="en-US" dirty="0"/>
          </a:p>
        </p:txBody>
      </p:sp>
    </p:spTree>
    <p:extLst>
      <p:ext uri="{BB962C8B-B14F-4D97-AF65-F5344CB8AC3E}">
        <p14:creationId xmlns:p14="http://schemas.microsoft.com/office/powerpoint/2010/main" val="328139279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12951" y="4960144"/>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endParaRPr lang="en-US" altLang="en-US" sz="450" dirty="0">
              <a:solidFill>
                <a:schemeClr val="bg1"/>
              </a:solidFill>
            </a:endParaRPr>
          </a:p>
        </p:txBody>
      </p:sp>
      <p:sp>
        <p:nvSpPr>
          <p:cNvPr id="6" name="Title 1"/>
          <p:cNvSpPr>
            <a:spLocks noGrp="1"/>
          </p:cNvSpPr>
          <p:nvPr>
            <p:ph type="title"/>
          </p:nvPr>
        </p:nvSpPr>
        <p:spPr>
          <a:xfrm>
            <a:off x="508680" y="265341"/>
            <a:ext cx="8178120" cy="675758"/>
          </a:xfrm>
          <a:prstGeom prst="rect">
            <a:avLst/>
          </a:prstGeom>
        </p:spPr>
        <p:txBody>
          <a:bodyPr/>
          <a:lstStyle>
            <a:lvl1pPr algn="l">
              <a:defRPr sz="2400" b="1"/>
            </a:lvl1pPr>
          </a:lstStyle>
          <a:p>
            <a:r>
              <a:rPr lang="en-US"/>
              <a:t>Click to edit Master title style</a:t>
            </a:r>
            <a:endParaRPr lang="en-US" dirty="0"/>
          </a:p>
        </p:txBody>
      </p:sp>
      <p:sp>
        <p:nvSpPr>
          <p:cNvPr id="7" name="Content Placeholder 2"/>
          <p:cNvSpPr>
            <a:spLocks noGrp="1"/>
          </p:cNvSpPr>
          <p:nvPr>
            <p:ph idx="1"/>
          </p:nvPr>
        </p:nvSpPr>
        <p:spPr>
          <a:xfrm>
            <a:off x="508680" y="1125243"/>
            <a:ext cx="8178120" cy="3574996"/>
          </a:xfrm>
          <a:prstGeom prst="rect">
            <a:avLst/>
          </a:prstGeom>
        </p:spPr>
        <p:txBody>
          <a:bodyPr/>
          <a:lstStyle>
            <a:lvl1pPr>
              <a:buClr>
                <a:schemeClr val="accent2"/>
              </a:buClr>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9"/>
          <p:cNvSpPr>
            <a:spLocks noGrp="1"/>
          </p:cNvSpPr>
          <p:nvPr>
            <p:ph type="sldNum" sz="quarter" idx="10"/>
          </p:nvPr>
        </p:nvSpPr>
        <p:spPr/>
        <p:txBody>
          <a:bodyPr/>
          <a:lstStyle>
            <a:lvl1pPr>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384078162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5" name="Text Box 26"/>
          <p:cNvSpPr txBox="1">
            <a:spLocks noChangeArrowheads="1"/>
          </p:cNvSpPr>
          <p:nvPr/>
        </p:nvSpPr>
        <p:spPr bwMode="auto">
          <a:xfrm>
            <a:off x="2066926" y="4968478"/>
            <a:ext cx="71485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defRPr/>
            </a:pPr>
            <a:r>
              <a:rPr lang="en-US" altLang="en-US" sz="450" dirty="0">
                <a:solidFill>
                  <a:schemeClr val="bg1"/>
                </a:solidFill>
              </a:rPr>
              <a:t> </a:t>
            </a:r>
          </a:p>
        </p:txBody>
      </p:sp>
      <p:sp>
        <p:nvSpPr>
          <p:cNvPr id="7" name="Content Placeholder 2"/>
          <p:cNvSpPr>
            <a:spLocks noGrp="1"/>
          </p:cNvSpPr>
          <p:nvPr>
            <p:ph sz="half" idx="1"/>
          </p:nvPr>
        </p:nvSpPr>
        <p:spPr>
          <a:xfrm>
            <a:off x="505580" y="1121135"/>
            <a:ext cx="4063320" cy="3641622"/>
          </a:xfrm>
          <a:prstGeom prst="rect">
            <a:avLst/>
          </a:prstGeom>
        </p:spPr>
        <p:txBody>
          <a:bodyPr/>
          <a:lstStyle>
            <a:lvl1pPr>
              <a:buClr>
                <a:schemeClr val="accent2"/>
              </a:buClr>
              <a:defRPr sz="1800">
                <a:solidFill>
                  <a:schemeClr val="accent1"/>
                </a:solidFill>
              </a:defRPr>
            </a:lvl1pPr>
            <a:lvl2pPr>
              <a:defRPr sz="1500">
                <a:solidFill>
                  <a:schemeClr val="tx1"/>
                </a:solidFill>
              </a:defRPr>
            </a:lvl2pPr>
            <a:lvl3pPr>
              <a:defRPr sz="1500">
                <a:solidFill>
                  <a:schemeClr val="tx1"/>
                </a:solidFill>
              </a:defRPr>
            </a:lvl3pPr>
            <a:lvl4pPr>
              <a:defRPr sz="1500">
                <a:solidFill>
                  <a:schemeClr val="tx1"/>
                </a:solidFill>
              </a:defRPr>
            </a:lvl4pPr>
            <a:lvl5pPr>
              <a:defRPr sz="1500">
                <a:solidFill>
                  <a:schemeClr val="tx1"/>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2"/>
          </p:nvPr>
        </p:nvSpPr>
        <p:spPr>
          <a:xfrm>
            <a:off x="4594302" y="1121135"/>
            <a:ext cx="4063320" cy="3641622"/>
          </a:xfrm>
          <a:prstGeom prst="rect">
            <a:avLst/>
          </a:prstGeom>
        </p:spPr>
        <p:txBody>
          <a:bodyPr/>
          <a:lstStyle>
            <a:lvl1pPr>
              <a:buClr>
                <a:schemeClr val="accent2"/>
              </a:buClr>
              <a:defRPr sz="1800">
                <a:solidFill>
                  <a:srgbClr val="005BBF"/>
                </a:solidFill>
              </a:defRPr>
            </a:lvl1pPr>
            <a:lvl2pPr>
              <a:defRPr sz="1500">
                <a:solidFill>
                  <a:srgbClr val="000000"/>
                </a:solidFill>
              </a:defRPr>
            </a:lvl2pPr>
            <a:lvl3pPr>
              <a:defRPr sz="1500">
                <a:solidFill>
                  <a:srgbClr val="000000"/>
                </a:solidFill>
              </a:defRPr>
            </a:lvl3pPr>
            <a:lvl4pPr>
              <a:defRPr sz="1500">
                <a:solidFill>
                  <a:srgbClr val="000000"/>
                </a:solidFill>
              </a:defRPr>
            </a:lvl4pPr>
            <a:lvl5pPr>
              <a:defRPr sz="1500">
                <a:solidFill>
                  <a:srgbClr val="000000"/>
                </a:solidFill>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508680" y="265341"/>
            <a:ext cx="8178120" cy="675758"/>
          </a:xfrm>
          <a:prstGeom prst="rect">
            <a:avLst/>
          </a:prstGeom>
        </p:spPr>
        <p:txBody>
          <a:bodyPr/>
          <a:lstStyle>
            <a:lvl1pPr algn="l">
              <a:defRPr sz="2400" b="1"/>
            </a:lvl1pPr>
          </a:lstStyle>
          <a:p>
            <a:r>
              <a:rPr lang="en-US"/>
              <a:t>Click to edit Master title style</a:t>
            </a:r>
            <a:endParaRPr lang="en-US" dirty="0"/>
          </a:p>
        </p:txBody>
      </p:sp>
      <p:sp>
        <p:nvSpPr>
          <p:cNvPr id="6" name="Slide Number Placeholder 10"/>
          <p:cNvSpPr>
            <a:spLocks noGrp="1"/>
          </p:cNvSpPr>
          <p:nvPr>
            <p:ph type="sldNum" sz="quarter" idx="10"/>
          </p:nvPr>
        </p:nvSpPr>
        <p:spPr/>
        <p:txBody>
          <a:bodyPr/>
          <a:lstStyle>
            <a:lvl1pPr>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145456301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ssoc, symbol graphic">
    <p:spTree>
      <p:nvGrpSpPr>
        <p:cNvPr id="1" name=""/>
        <p:cNvGrpSpPr/>
        <p:nvPr/>
      </p:nvGrpSpPr>
      <p:grpSpPr>
        <a:xfrm>
          <a:off x="0" y="0"/>
          <a:ext cx="0" cy="0"/>
          <a:chOff x="0" y="0"/>
          <a:chExt cx="0" cy="0"/>
        </a:xfrm>
      </p:grpSpPr>
      <p:pic>
        <p:nvPicPr>
          <p:cNvPr id="6" name="Picture 5" descr="Association_PPT_Supergraphic_Horz_Adjustr2-03.png"/>
          <p:cNvPicPr>
            <a:picLocks noChangeAspect="1"/>
          </p:cNvPicPr>
          <p:nvPr/>
        </p:nvPicPr>
        <p:blipFill rotWithShape="1">
          <a:blip r:embed="rId2" cstate="print">
            <a:extLst>
              <a:ext uri="{28A0092B-C50C-407E-A947-70E740481C1C}">
                <a14:useLocalDpi xmlns:a14="http://schemas.microsoft.com/office/drawing/2010/main"/>
              </a:ext>
            </a:extLst>
          </a:blip>
          <a:srcRect l="-1" r="961" b="980"/>
          <a:stretch/>
        </p:blipFill>
        <p:spPr>
          <a:xfrm>
            <a:off x="-5800" y="-8142"/>
            <a:ext cx="9149800" cy="5151641"/>
          </a:xfrm>
          <a:prstGeom prst="rect">
            <a:avLst/>
          </a:prstGeom>
        </p:spPr>
      </p:pic>
      <p:sp>
        <p:nvSpPr>
          <p:cNvPr id="2" name="Title 1"/>
          <p:cNvSpPr>
            <a:spLocks noGrp="1"/>
          </p:cNvSpPr>
          <p:nvPr>
            <p:ph type="ctrTitle"/>
          </p:nvPr>
        </p:nvSpPr>
        <p:spPr>
          <a:xfrm>
            <a:off x="497450" y="1956912"/>
            <a:ext cx="6015892" cy="1495771"/>
          </a:xfrm>
        </p:spPr>
        <p:txBody>
          <a:bodyPr lIns="0" tIns="0" rIns="0" bIns="0" anchor="t">
            <a:noAutofit/>
          </a:bodyPr>
          <a:lstStyle>
            <a:lvl1pPr algn="l">
              <a:lnSpc>
                <a:spcPts val="5200"/>
              </a:lnSpc>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27066" y="3715212"/>
            <a:ext cx="6400800" cy="521208"/>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7450" y="537209"/>
            <a:ext cx="1384977" cy="610948"/>
          </a:xfrm>
          <a:prstGeom prst="rect">
            <a:avLst/>
          </a:prstGeom>
        </p:spPr>
      </p:pic>
      <p:sp>
        <p:nvSpPr>
          <p:cNvPr id="11" name="Text Placeholder 4"/>
          <p:cNvSpPr>
            <a:spLocks noGrp="1"/>
          </p:cNvSpPr>
          <p:nvPr>
            <p:ph type="body" sz="quarter" idx="10"/>
          </p:nvPr>
        </p:nvSpPr>
        <p:spPr>
          <a:xfrm>
            <a:off x="7214617" y="-1"/>
            <a:ext cx="1929383" cy="563231"/>
          </a:xfrm>
        </p:spPr>
        <p:txBody>
          <a:bodyPr wrap="square" lIns="165100" tIns="118872" rIns="328930" bIns="73152">
            <a:spAutoFit/>
          </a:bodyPr>
          <a:lstStyle>
            <a:lvl1pPr>
              <a:defRPr sz="1200">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66F48220-633B-7F45-A3AA-EC852A5DD84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87961" y="4590911"/>
            <a:ext cx="704535" cy="245391"/>
          </a:xfrm>
          <a:prstGeom prst="rect">
            <a:avLst/>
          </a:prstGeom>
        </p:spPr>
      </p:pic>
      <p:pic>
        <p:nvPicPr>
          <p:cNvPr id="9" name="Picture 8">
            <a:extLst>
              <a:ext uri="{FF2B5EF4-FFF2-40B4-BE49-F238E27FC236}">
                <a16:creationId xmlns:a16="http://schemas.microsoft.com/office/drawing/2014/main" id="{330053ED-C595-9843-98BE-A964AD6ED4B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480772" y="4589951"/>
            <a:ext cx="645876" cy="246351"/>
          </a:xfrm>
          <a:prstGeom prst="rect">
            <a:avLst/>
          </a:prstGeom>
        </p:spPr>
      </p:pic>
      <p:pic>
        <p:nvPicPr>
          <p:cNvPr id="10" name="Picture 9">
            <a:extLst>
              <a:ext uri="{FF2B5EF4-FFF2-40B4-BE49-F238E27FC236}">
                <a16:creationId xmlns:a16="http://schemas.microsoft.com/office/drawing/2014/main" id="{13FA4667-A7B7-8648-ABA2-942BF0FAA10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9563" y="4592261"/>
            <a:ext cx="679896" cy="245001"/>
          </a:xfrm>
          <a:prstGeom prst="rect">
            <a:avLst/>
          </a:prstGeom>
        </p:spPr>
      </p:pic>
      <p:pic>
        <p:nvPicPr>
          <p:cNvPr id="12" name="Picture 11">
            <a:extLst>
              <a:ext uri="{FF2B5EF4-FFF2-40B4-BE49-F238E27FC236}">
                <a16:creationId xmlns:a16="http://schemas.microsoft.com/office/drawing/2014/main" id="{3EB3F356-BF87-D541-BF77-C60AD77CC38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53809" y="4589951"/>
            <a:ext cx="544583" cy="246351"/>
          </a:xfrm>
          <a:prstGeom prst="rect">
            <a:avLst/>
          </a:prstGeom>
        </p:spPr>
      </p:pic>
      <p:sp>
        <p:nvSpPr>
          <p:cNvPr id="17" name="Title 1">
            <a:extLst>
              <a:ext uri="{FF2B5EF4-FFF2-40B4-BE49-F238E27FC236}">
                <a16:creationId xmlns:a16="http://schemas.microsoft.com/office/drawing/2014/main" id="{2CB67732-2BED-7346-92F4-656D25048193}"/>
              </a:ext>
            </a:extLst>
          </p:cNvPr>
          <p:cNvSpPr txBox="1">
            <a:spLocks/>
          </p:cNvSpPr>
          <p:nvPr/>
        </p:nvSpPr>
        <p:spPr>
          <a:xfrm>
            <a:off x="497450" y="1956912"/>
            <a:ext cx="6015892" cy="1495771"/>
          </a:xfrm>
          <a:prstGeom prst="rect">
            <a:avLst/>
          </a:prstGeom>
        </p:spPr>
        <p:txBody>
          <a:bodyPr vert="horz" lIns="0" tIns="0" rIns="0" bIns="0" rtlCol="0" anchor="t" anchorCtr="0">
            <a:noAutofit/>
          </a:bodyPr>
          <a:lstStyle>
            <a:lvl1pPr algn="l" defTabSz="457200" rtl="0" eaLnBrk="1" latinLnBrk="0" hangingPunct="1">
              <a:lnSpc>
                <a:spcPts val="5200"/>
              </a:lnSpc>
              <a:spcBef>
                <a:spcPct val="0"/>
              </a:spcBef>
              <a:buNone/>
              <a:defRPr sz="4800" kern="1200">
                <a:solidFill>
                  <a:schemeClr val="bg1"/>
                </a:solidFill>
                <a:latin typeface="+mj-lt"/>
                <a:ea typeface="+mj-ea"/>
                <a:cs typeface="+mj-cs"/>
              </a:defRPr>
            </a:lvl1pPr>
          </a:lstStyle>
          <a:p>
            <a:r>
              <a:rPr lang="en-US" dirty="0"/>
              <a:t>Click to edit Master title style</a:t>
            </a:r>
          </a:p>
        </p:txBody>
      </p:sp>
      <p:pic>
        <p:nvPicPr>
          <p:cNvPr id="13" name="Picture 12">
            <a:extLst>
              <a:ext uri="{FF2B5EF4-FFF2-40B4-BE49-F238E27FC236}">
                <a16:creationId xmlns:a16="http://schemas.microsoft.com/office/drawing/2014/main" id="{98BC6417-024B-D54C-821F-CF6102B4063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7450" y="537209"/>
            <a:ext cx="1384977" cy="610948"/>
          </a:xfrm>
          <a:prstGeom prst="rect">
            <a:avLst/>
          </a:prstGeom>
        </p:spPr>
      </p:pic>
      <p:pic>
        <p:nvPicPr>
          <p:cNvPr id="14" name="Picture 13">
            <a:extLst>
              <a:ext uri="{FF2B5EF4-FFF2-40B4-BE49-F238E27FC236}">
                <a16:creationId xmlns:a16="http://schemas.microsoft.com/office/drawing/2014/main" id="{C942802B-D357-B741-9CA1-157E178DCEB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2387961" y="4590911"/>
            <a:ext cx="704535" cy="245391"/>
          </a:xfrm>
          <a:prstGeom prst="rect">
            <a:avLst/>
          </a:prstGeom>
        </p:spPr>
      </p:pic>
      <p:pic>
        <p:nvPicPr>
          <p:cNvPr id="15" name="Picture 14">
            <a:extLst>
              <a:ext uri="{FF2B5EF4-FFF2-40B4-BE49-F238E27FC236}">
                <a16:creationId xmlns:a16="http://schemas.microsoft.com/office/drawing/2014/main" id="{6B9755DD-248F-EA40-9E37-59BF08E539AA}"/>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80772" y="4589951"/>
            <a:ext cx="645876" cy="246351"/>
          </a:xfrm>
          <a:prstGeom prst="rect">
            <a:avLst/>
          </a:prstGeom>
        </p:spPr>
      </p:pic>
      <p:pic>
        <p:nvPicPr>
          <p:cNvPr id="16" name="Picture 15">
            <a:extLst>
              <a:ext uri="{FF2B5EF4-FFF2-40B4-BE49-F238E27FC236}">
                <a16:creationId xmlns:a16="http://schemas.microsoft.com/office/drawing/2014/main" id="{43A6A876-3F35-664C-8371-E02D1B012ABC}"/>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539563" y="4592261"/>
            <a:ext cx="679896" cy="245001"/>
          </a:xfrm>
          <a:prstGeom prst="rect">
            <a:avLst/>
          </a:prstGeom>
        </p:spPr>
      </p:pic>
      <p:pic>
        <p:nvPicPr>
          <p:cNvPr id="18" name="Picture 17">
            <a:extLst>
              <a:ext uri="{FF2B5EF4-FFF2-40B4-BE49-F238E27FC236}">
                <a16:creationId xmlns:a16="http://schemas.microsoft.com/office/drawing/2014/main" id="{5F0392CF-C680-2340-A1CD-50C3C62CFCEF}"/>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353809" y="4589951"/>
            <a:ext cx="544583" cy="246351"/>
          </a:xfrm>
          <a:prstGeom prst="rect">
            <a:avLst/>
          </a:prstGeom>
        </p:spPr>
      </p:pic>
      <p:sp>
        <p:nvSpPr>
          <p:cNvPr id="19" name="Title 1">
            <a:extLst>
              <a:ext uri="{FF2B5EF4-FFF2-40B4-BE49-F238E27FC236}">
                <a16:creationId xmlns:a16="http://schemas.microsoft.com/office/drawing/2014/main" id="{3D673FB4-26F9-2B47-BCBD-35A50B433F34}"/>
              </a:ext>
            </a:extLst>
          </p:cNvPr>
          <p:cNvSpPr txBox="1">
            <a:spLocks/>
          </p:cNvSpPr>
          <p:nvPr userDrawn="1"/>
        </p:nvSpPr>
        <p:spPr>
          <a:xfrm>
            <a:off x="497450" y="1956912"/>
            <a:ext cx="6015892" cy="1495771"/>
          </a:xfrm>
          <a:prstGeom prst="rect">
            <a:avLst/>
          </a:prstGeom>
        </p:spPr>
        <p:txBody>
          <a:bodyPr vert="horz" lIns="0" tIns="0" rIns="0" bIns="0" rtlCol="0" anchor="t" anchorCtr="0">
            <a:noAutofit/>
          </a:bodyPr>
          <a:lstStyle>
            <a:lvl1pPr algn="l" defTabSz="457200" rtl="0" eaLnBrk="1" latinLnBrk="0" hangingPunct="1">
              <a:lnSpc>
                <a:spcPts val="5200"/>
              </a:lnSpc>
              <a:spcBef>
                <a:spcPct val="0"/>
              </a:spcBef>
              <a:buNone/>
              <a:defRPr sz="4800" kern="1200">
                <a:solidFill>
                  <a:schemeClr val="bg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064500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294397"/>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vider 1a">
    <p:spTree>
      <p:nvGrpSpPr>
        <p:cNvPr id="1" name=""/>
        <p:cNvGrpSpPr/>
        <p:nvPr/>
      </p:nvGrpSpPr>
      <p:grpSpPr>
        <a:xfrm>
          <a:off x="0" y="0"/>
          <a:ext cx="0" cy="0"/>
          <a:chOff x="0" y="0"/>
          <a:chExt cx="0" cy="0"/>
        </a:xfrm>
      </p:grpSpPr>
      <p:pic>
        <p:nvPicPr>
          <p:cNvPr id="3" name="Picture 4" descr="HIGH Bkg Merged"/>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5"/>
          <p:cNvSpPr>
            <a:spLocks noGrp="1"/>
          </p:cNvSpPr>
          <p:nvPr>
            <p:ph sz="quarter" idx="10"/>
          </p:nvPr>
        </p:nvSpPr>
        <p:spPr bwMode="white">
          <a:xfrm>
            <a:off x="1923805" y="2128652"/>
            <a:ext cx="5462649" cy="1282535"/>
          </a:xfrm>
          <a:prstGeom prst="rect">
            <a:avLst/>
          </a:prstGeom>
        </p:spPr>
        <p:txBody>
          <a:bodyPr anchor="ctr"/>
          <a:lstStyle>
            <a:lvl1pPr algn="ctr">
              <a:lnSpc>
                <a:spcPct val="100000"/>
              </a:lnSpc>
              <a:buNone/>
              <a:defRPr sz="2700" baseline="0">
                <a:solidFill>
                  <a:schemeClr val="bg1"/>
                </a:solidFill>
              </a:defRPr>
            </a:lvl1pPr>
          </a:lstStyle>
          <a:p>
            <a:pPr lvl="0"/>
            <a:r>
              <a:rPr lang="en-US"/>
              <a:t>Edit Master text styles</a:t>
            </a:r>
          </a:p>
        </p:txBody>
      </p:sp>
      <p:sp>
        <p:nvSpPr>
          <p:cNvPr id="4" name="Rectangle 13"/>
          <p:cNvSpPr>
            <a:spLocks noGrp="1" noChangeArrowheads="1"/>
          </p:cNvSpPr>
          <p:nvPr>
            <p:ph type="sldNum" sz="quarter" idx="11"/>
          </p:nvPr>
        </p:nvSpPr>
        <p:spPr>
          <a:xfrm>
            <a:off x="8420100" y="4874420"/>
            <a:ext cx="609600" cy="183356"/>
          </a:xfrm>
        </p:spPr>
        <p:txBody>
          <a:bodyPr/>
          <a:lstStyle>
            <a:lvl1pPr>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56287558"/>
      </p:ext>
    </p:extLst>
  </p:cSld>
  <p:clrMapOvr>
    <a:masterClrMapping/>
  </p:clrMapOvr>
  <p:transition>
    <p:dissolve/>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ubtitle Slide">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8" y="1054552"/>
            <a:ext cx="6996017" cy="1074964"/>
          </a:xfr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spTree>
    <p:extLst>
      <p:ext uri="{BB962C8B-B14F-4D97-AF65-F5344CB8AC3E}">
        <p14:creationId xmlns:p14="http://schemas.microsoft.com/office/powerpoint/2010/main" val="3701191638"/>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1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125"/>
              </a:spcBef>
              <a:buClr>
                <a:srgbClr val="EF4142"/>
              </a:buClr>
              <a:buFontTx/>
              <a:buNone/>
              <a:defRPr b="1" i="1" baseline="0">
                <a:solidFill>
                  <a:schemeClr val="tx1"/>
                </a:solidFill>
                <a:latin typeface="Arial" pitchFamily="34" charset="0"/>
                <a:cs typeface="Arial" pitchFamily="34" charset="0"/>
              </a:defRPr>
            </a:lvl1pPr>
            <a:lvl2pPr marL="215504" indent="-215504">
              <a:lnSpc>
                <a:spcPts val="1875"/>
              </a:lnSpc>
              <a:spcBef>
                <a:spcPts val="750"/>
              </a:spcBef>
              <a:buClr>
                <a:srgbClr val="EF4142"/>
              </a:buClr>
              <a:buFont typeface="Wingdings" charset="2"/>
              <a:buChar char="§"/>
              <a:defRPr sz="1800">
                <a:solidFill>
                  <a:schemeClr val="tx1">
                    <a:lumMod val="95000"/>
                    <a:lumOff val="5000"/>
                  </a:schemeClr>
                </a:solidFill>
                <a:latin typeface="Arial" pitchFamily="34" charset="0"/>
                <a:cs typeface="Arial" pitchFamily="34" charset="0"/>
              </a:defRPr>
            </a:lvl2pPr>
            <a:lvl3pPr marL="431006" indent="-215504">
              <a:lnSpc>
                <a:spcPts val="1725"/>
              </a:lnSpc>
              <a:spcBef>
                <a:spcPts val="300"/>
              </a:spcBef>
              <a:buClr>
                <a:srgbClr val="EF4142"/>
              </a:buClr>
              <a:buFont typeface="Lucida Grande"/>
              <a:buChar char="-"/>
              <a:defRPr sz="165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8" y="402993"/>
            <a:ext cx="8907921" cy="679124"/>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p:txBody>
          <a:bodyPr/>
          <a:lstStyle>
            <a:lvl1pPr>
              <a:defRPr/>
            </a:lvl1pPr>
          </a:lstStyle>
          <a:p>
            <a:fld id="{E4129C3D-DBBC-4EC3-A42D-48C3F19ECBAF}" type="datetimeFigureOut">
              <a:rPr lang="en-US" smtClean="0"/>
              <a:t>9/15/2022</a:t>
            </a:fld>
            <a:endParaRPr lang="en-US"/>
          </a:p>
        </p:txBody>
      </p:sp>
      <p:sp>
        <p:nvSpPr>
          <p:cNvPr id="5" name="Slide Number Placeholder 5"/>
          <p:cNvSpPr>
            <a:spLocks noGrp="1"/>
          </p:cNvSpPr>
          <p:nvPr>
            <p:ph type="sldNum" sz="quarter" idx="11"/>
          </p:nvPr>
        </p:nvSpPr>
        <p:spPr/>
        <p:txBody>
          <a:bodyPr/>
          <a:lstStyle>
            <a:lvl1pPr>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3347498251"/>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1_Subtitle Slide">
    <p:bg>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8" y="1054552"/>
            <a:ext cx="6996017" cy="1074964"/>
          </a:xfr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cxnSp>
        <p:nvCxnSpPr>
          <p:cNvPr id="3" name="Straight Connector 2"/>
          <p:cNvCxnSpPr/>
          <p:nvPr/>
        </p:nvCxnSpPr>
        <p:spPr>
          <a:xfrm>
            <a:off x="527067" y="2191936"/>
            <a:ext cx="8616934" cy="119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575575"/>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599" y="342900"/>
            <a:ext cx="5715000" cy="774953"/>
          </a:xfrm>
        </p:spPr>
        <p:txBody>
          <a:bodyPr lIns="91440" rIns="91440">
            <a:noAutofit/>
          </a:bodyPr>
          <a:lstStyle>
            <a:lvl1pPr>
              <a:defRPr sz="3000" spc="-113" baseline="0">
                <a:solidFill>
                  <a:schemeClr val="bg2"/>
                </a:solidFill>
              </a:defRPr>
            </a:lvl1pPr>
          </a:lstStyle>
          <a:p>
            <a:r>
              <a:rPr lang="en-US" dirty="0"/>
              <a:t>CLICK TO EDIT MASTER</a:t>
            </a:r>
          </a:p>
        </p:txBody>
      </p:sp>
      <p:sp>
        <p:nvSpPr>
          <p:cNvPr id="3" name="Content Placeholder 2"/>
          <p:cNvSpPr>
            <a:spLocks noGrp="1"/>
          </p:cNvSpPr>
          <p:nvPr>
            <p:ph idx="1"/>
          </p:nvPr>
        </p:nvSpPr>
        <p:spPr>
          <a:xfrm>
            <a:off x="228598" y="1117855"/>
            <a:ext cx="5715000" cy="3745091"/>
          </a:xfrm>
        </p:spPr>
        <p:txBody>
          <a:bodyPr/>
          <a:lstStyle>
            <a:lvl1pPr marL="0" indent="0">
              <a:buNone/>
              <a:defRPr>
                <a:solidFill>
                  <a:schemeClr val="tx2"/>
                </a:solidFill>
                <a:latin typeface="Tw Cen MT" panose="020B0602020104020603" pitchFamily="34" charset="0"/>
              </a:defRPr>
            </a:lvl1pPr>
            <a:lvl2pPr marL="257175" indent="0">
              <a:buNone/>
              <a:defRPr>
                <a:solidFill>
                  <a:schemeClr val="accent1"/>
                </a:solidFill>
                <a:latin typeface="Tw Cen MT" panose="020B0602020104020603" pitchFamily="34" charset="0"/>
              </a:defRPr>
            </a:lvl2pPr>
            <a:lvl3pPr marL="514350" indent="0">
              <a:buNone/>
              <a:defRPr>
                <a:solidFill>
                  <a:schemeClr val="accent1"/>
                </a:solidFill>
                <a:latin typeface="Tw Cen MT" panose="020B0602020104020603" pitchFamily="34" charset="0"/>
              </a:defRPr>
            </a:lvl3pPr>
            <a:lvl4pPr marL="771525" indent="0">
              <a:buNone/>
              <a:defRPr>
                <a:solidFill>
                  <a:schemeClr val="accent1"/>
                </a:solidFill>
                <a:latin typeface="Tw Cen MT" panose="020B0602020104020603" pitchFamily="34" charset="0"/>
              </a:defRPr>
            </a:lvl4pPr>
            <a:lvl5pPr marL="1028700" indent="0">
              <a:buNone/>
              <a:defRPr>
                <a:solidFill>
                  <a:schemeClr val="accent1"/>
                </a:solidFill>
                <a:latin typeface="Tw Cen MT" panose="020B06020201040206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6400800" y="0"/>
            <a:ext cx="27432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9400" y="1117854"/>
            <a:ext cx="640080" cy="182993"/>
          </a:xfrm>
          <a:prstGeom prst="rect">
            <a:avLst/>
          </a:prstGeom>
        </p:spPr>
      </p:pic>
      <p:sp>
        <p:nvSpPr>
          <p:cNvPr id="11" name="Date Placeholder 3"/>
          <p:cNvSpPr>
            <a:spLocks noGrp="1"/>
          </p:cNvSpPr>
          <p:nvPr>
            <p:ph type="dt" sz="half" idx="2"/>
          </p:nvPr>
        </p:nvSpPr>
        <p:spPr>
          <a:xfrm>
            <a:off x="228600" y="4972050"/>
            <a:ext cx="914400" cy="137160"/>
          </a:xfrm>
          <a:prstGeom prst="rect">
            <a:avLst/>
          </a:prstGeom>
        </p:spPr>
        <p:txBody>
          <a:bodyPr vert="horz" lIns="91440" tIns="45720" rIns="91440" bIns="45720" rtlCol="0" anchor="ctr"/>
          <a:lstStyle>
            <a:lvl1pPr algn="l">
              <a:defRPr sz="675">
                <a:solidFill>
                  <a:schemeClr val="accent1"/>
                </a:solidFill>
                <a:latin typeface="Tw Cen MT" panose="020B0602020104020603" pitchFamily="34" charset="0"/>
              </a:defRPr>
            </a:lvl1pPr>
          </a:lstStyle>
          <a:p>
            <a:fld id="{E4129C3D-DBBC-4EC3-A42D-48C3F19ECBAF}" type="datetimeFigureOut">
              <a:rPr lang="en-US" smtClean="0"/>
              <a:t>9/15/2022</a:t>
            </a:fld>
            <a:endParaRPr lang="en-US"/>
          </a:p>
        </p:txBody>
      </p:sp>
      <p:sp>
        <p:nvSpPr>
          <p:cNvPr id="12" name="Footer Placeholder 4"/>
          <p:cNvSpPr>
            <a:spLocks noGrp="1"/>
          </p:cNvSpPr>
          <p:nvPr>
            <p:ph type="ftr" sz="quarter" idx="3"/>
          </p:nvPr>
        </p:nvSpPr>
        <p:spPr>
          <a:xfrm>
            <a:off x="1366685" y="4972050"/>
            <a:ext cx="3618271" cy="137160"/>
          </a:xfrm>
          <a:prstGeom prst="rect">
            <a:avLst/>
          </a:prstGeom>
        </p:spPr>
        <p:txBody>
          <a:bodyPr vert="horz" lIns="91440" tIns="45720" rIns="91440" bIns="45720" rtlCol="0" anchor="ctr"/>
          <a:lstStyle>
            <a:lvl1pPr algn="ctr">
              <a:defRPr sz="675">
                <a:solidFill>
                  <a:schemeClr val="accent1"/>
                </a:solidFill>
                <a:latin typeface="Tw Cen MT" panose="020B0602020104020603" pitchFamily="34" charset="0"/>
              </a:defRPr>
            </a:lvl1pPr>
          </a:lstStyle>
          <a:p>
            <a:endParaRPr lang="en-US"/>
          </a:p>
        </p:txBody>
      </p:sp>
      <p:sp>
        <p:nvSpPr>
          <p:cNvPr id="13" name="Slide Number Placeholder 5"/>
          <p:cNvSpPr>
            <a:spLocks noGrp="1"/>
          </p:cNvSpPr>
          <p:nvPr>
            <p:ph type="sldNum" sz="quarter" idx="4"/>
          </p:nvPr>
        </p:nvSpPr>
        <p:spPr>
          <a:xfrm>
            <a:off x="5257798" y="4972050"/>
            <a:ext cx="685800" cy="137160"/>
          </a:xfrm>
          <a:prstGeom prst="rect">
            <a:avLst/>
          </a:prstGeom>
        </p:spPr>
        <p:txBody>
          <a:bodyPr vert="horz" lIns="91440" tIns="45720" rIns="91440" bIns="45720" rtlCol="0" anchor="ctr"/>
          <a:lstStyle>
            <a:lvl1pPr algn="r">
              <a:defRPr sz="675">
                <a:solidFill>
                  <a:schemeClr val="accent1"/>
                </a:solidFill>
                <a:latin typeface="Tw Cen MT" panose="020B0602020104020603" pitchFamily="34" charset="0"/>
              </a:defRPr>
            </a:lvl1pPr>
          </a:lstStyle>
          <a:p>
            <a:fld id="{1CAEE426-DA7B-48B7-8ECC-06D6C59245F1}" type="slidenum">
              <a:rPr lang="en-US" smtClean="0"/>
              <a:t>‹#›</a:t>
            </a:fld>
            <a:endParaRPr lang="en-US" dirty="0"/>
          </a:p>
        </p:txBody>
      </p:sp>
      <p:sp>
        <p:nvSpPr>
          <p:cNvPr id="15" name="Content Placeholder 2"/>
          <p:cNvSpPr>
            <a:spLocks noGrp="1"/>
          </p:cNvSpPr>
          <p:nvPr>
            <p:ph idx="10"/>
          </p:nvPr>
        </p:nvSpPr>
        <p:spPr>
          <a:xfrm>
            <a:off x="6629400" y="1440181"/>
            <a:ext cx="2286000" cy="1770914"/>
          </a:xfrm>
        </p:spPr>
        <p:txBody>
          <a:bodyPr lIns="0" tIns="0" rIns="0" bIns="0">
            <a:normAutofit/>
          </a:bodyPr>
          <a:lstStyle>
            <a:lvl1pPr marL="0" indent="0">
              <a:lnSpc>
                <a:spcPct val="100000"/>
              </a:lnSpc>
              <a:spcAft>
                <a:spcPts val="150"/>
              </a:spcAft>
              <a:buNone/>
              <a:defRPr sz="1350">
                <a:solidFill>
                  <a:schemeClr val="bg1"/>
                </a:solidFill>
                <a:latin typeface="+mj-lt"/>
              </a:defRPr>
            </a:lvl1pPr>
            <a:lvl2pPr marL="257175" indent="0">
              <a:buNone/>
              <a:defRPr sz="2250">
                <a:solidFill>
                  <a:schemeClr val="bg1"/>
                </a:solidFill>
                <a:latin typeface="+mj-lt"/>
              </a:defRPr>
            </a:lvl2pPr>
            <a:lvl3pPr marL="514350" indent="0">
              <a:buNone/>
              <a:defRPr sz="2250">
                <a:solidFill>
                  <a:schemeClr val="bg1"/>
                </a:solidFill>
                <a:latin typeface="+mj-lt"/>
              </a:defRPr>
            </a:lvl3pPr>
            <a:lvl4pPr marL="771525" indent="0">
              <a:buNone/>
              <a:defRPr sz="2250">
                <a:solidFill>
                  <a:schemeClr val="bg1"/>
                </a:solidFill>
                <a:latin typeface="+mj-lt"/>
              </a:defRPr>
            </a:lvl4pPr>
            <a:lvl5pPr marL="1028700" indent="0">
              <a:buNone/>
              <a:defRPr sz="2250">
                <a:solidFill>
                  <a:schemeClr val="bg1"/>
                </a:solidFill>
                <a:latin typeface="+mj-lt"/>
              </a:defRPr>
            </a:lvl5pPr>
          </a:lstStyle>
          <a:p>
            <a:pPr lvl="0"/>
            <a:r>
              <a:rPr lang="en-US"/>
              <a:t>Edit Master text styles</a:t>
            </a:r>
          </a:p>
        </p:txBody>
      </p:sp>
    </p:spTree>
    <p:extLst>
      <p:ext uri="{BB962C8B-B14F-4D97-AF65-F5344CB8AC3E}">
        <p14:creationId xmlns:p14="http://schemas.microsoft.com/office/powerpoint/2010/main" val="2888238265"/>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0"/>
            <a:ext cx="2283970" cy="5143500"/>
          </a:xfrm>
          <a:prstGeom prst="rect">
            <a:avLst/>
          </a:prstGeom>
        </p:spPr>
      </p:pic>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7" name="Table Placeholder 6"/>
          <p:cNvSpPr>
            <a:spLocks noGrp="1"/>
          </p:cNvSpPr>
          <p:nvPr>
            <p:ph type="tbl" sz="quarter" idx="14"/>
          </p:nvPr>
        </p:nvSpPr>
        <p:spPr>
          <a:xfrm>
            <a:off x="457201" y="1371602"/>
            <a:ext cx="5939383" cy="3064841"/>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358161"/>
            <a:ext cx="1737360" cy="3292475"/>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pic>
        <p:nvPicPr>
          <p:cNvPr id="8" name="Picture 7" descr="Background8-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0"/>
            <a:ext cx="2283970" cy="5143500"/>
          </a:xfrm>
          <a:prstGeom prst="rect">
            <a:avLst/>
          </a:prstGeom>
        </p:spPr>
      </p:pic>
    </p:spTree>
    <p:extLst>
      <p:ext uri="{BB962C8B-B14F-4D97-AF65-F5344CB8AC3E}">
        <p14:creationId xmlns:p14="http://schemas.microsoft.com/office/powerpoint/2010/main" val="1851861906"/>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ext any type">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1"/>
            <a:ext cx="7772400" cy="589837"/>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1CAEE426-DA7B-48B7-8ECC-06D6C59245F1}" type="slidenum">
              <a:rPr lang="en-US" smtClean="0"/>
              <a:t>‹#›</a:t>
            </a:fld>
            <a:endParaRPr lang="en-US" dirty="0"/>
          </a:p>
        </p:txBody>
      </p:sp>
      <p:sp>
        <p:nvSpPr>
          <p:cNvPr id="11" name="Content Placeholder 10"/>
          <p:cNvSpPr>
            <a:spLocks noGrp="1"/>
          </p:cNvSpPr>
          <p:nvPr>
            <p:ph sz="quarter" idx="10"/>
          </p:nvPr>
        </p:nvSpPr>
        <p:spPr>
          <a:xfrm>
            <a:off x="497840" y="1197864"/>
            <a:ext cx="7772400" cy="3346704"/>
          </a:xfrm>
        </p:spPr>
        <p:txBody>
          <a:bodyPr/>
          <a:lstStyle>
            <a:lvl1pPr marL="0" indent="0">
              <a:buNone/>
              <a:defRPr sz="2200"/>
            </a:lvl1pPr>
            <a:lvl2pPr marL="231770" indent="-231770">
              <a:buFont typeface="Arial"/>
              <a:buChar char="•"/>
              <a:defRPr/>
            </a:lvl2pPr>
            <a:lvl3pPr marL="457189" indent="-225419">
              <a:tabLst/>
              <a:defRPr sz="1600"/>
            </a:lvl3pPr>
            <a:lvl4pPr marL="688958" indent="-231770">
              <a:defRPr sz="1600"/>
            </a:lvl4pPr>
            <a:lvl5pPr marL="914378" indent="-225419">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3881666"/>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6"/>
            <a:ext cx="4793093" cy="438912"/>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pic>
        <p:nvPicPr>
          <p:cNvPr id="10" name="Picture 9" descr="Background11-01-01.png"/>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101752" y="0"/>
            <a:ext cx="3042248" cy="5143500"/>
          </a:xfrm>
          <a:prstGeom prst="rect">
            <a:avLst/>
          </a:prstGeom>
        </p:spPr>
      </p:pic>
      <p:sp>
        <p:nvSpPr>
          <p:cNvPr id="9" name="Slide Number Placeholder 5"/>
          <p:cNvSpPr>
            <a:spLocks noGrp="1"/>
          </p:cNvSpPr>
          <p:nvPr>
            <p:ph type="sldNum" sz="quarter" idx="4"/>
          </p:nvPr>
        </p:nvSpPr>
        <p:spPr>
          <a:xfrm>
            <a:off x="7974227" y="4767264"/>
            <a:ext cx="712573" cy="273844"/>
          </a:xfrm>
          <a:prstGeom prst="rect">
            <a:avLst/>
          </a:prstGeom>
        </p:spPr>
        <p:txBody>
          <a:bodyPr vert="horz" lIns="91440" tIns="45720" rIns="91440" bIns="45720" rtlCol="0" anchor="ctr"/>
          <a:lstStyle>
            <a:lvl1pPr algn="r">
              <a:defRPr sz="1400">
                <a:solidFill>
                  <a:schemeClr val="tx1"/>
                </a:solidFill>
              </a:defRPr>
            </a:lvl1pPr>
          </a:lstStyle>
          <a:p>
            <a:fld id="{1CAEE426-DA7B-48B7-8ECC-06D6C59245F1}" type="slidenum">
              <a:rPr lang="en-US" smtClean="0"/>
              <a:t>‹#›</a:t>
            </a:fld>
            <a:endParaRPr lang="en-US" dirty="0"/>
          </a:p>
        </p:txBody>
      </p:sp>
      <p:sp>
        <p:nvSpPr>
          <p:cNvPr id="5" name="Content Placeholder 4"/>
          <p:cNvSpPr>
            <a:spLocks noGrp="1"/>
          </p:cNvSpPr>
          <p:nvPr>
            <p:ph sz="quarter" idx="12"/>
          </p:nvPr>
        </p:nvSpPr>
        <p:spPr>
          <a:xfrm>
            <a:off x="458788" y="921435"/>
            <a:ext cx="4800600" cy="3612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3"/>
          </p:nvPr>
        </p:nvSpPr>
        <p:spPr>
          <a:xfrm>
            <a:off x="6273801" y="838498"/>
            <a:ext cx="2701925" cy="36954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ackground11-01-01.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01752" y="0"/>
            <a:ext cx="3042248" cy="5143500"/>
          </a:xfrm>
          <a:prstGeom prst="rect">
            <a:avLst/>
          </a:prstGeom>
        </p:spPr>
      </p:pic>
    </p:spTree>
    <p:extLst>
      <p:ext uri="{BB962C8B-B14F-4D97-AF65-F5344CB8AC3E}">
        <p14:creationId xmlns:p14="http://schemas.microsoft.com/office/powerpoint/2010/main" val="1091915504"/>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1_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70" y="365760"/>
            <a:ext cx="6079430" cy="589840"/>
          </a:xfrm>
        </p:spPr>
        <p:txBody>
          <a:bodyPr lIns="0" tIns="0" rIns="0" bIns="0" anchor="t" anchorCtr="0">
            <a:noAutofit/>
          </a:bodyPr>
          <a:lstStyle>
            <a:lvl1pPr algn="l">
              <a:defRPr sz="24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69" y="1201739"/>
            <a:ext cx="6079431" cy="3349625"/>
          </a:xfrm>
          <a:prstGeom prst="rect">
            <a:avLst/>
          </a:prstGeom>
        </p:spPr>
        <p:txBody>
          <a:bodyPr lIns="0" tIns="0" rIns="0" bIns="0">
            <a:normAutofit/>
          </a:bodyPr>
          <a:lstStyle>
            <a:lvl1pPr marL="0" indent="0">
              <a:lnSpc>
                <a:spcPct val="100000"/>
              </a:lnSpc>
              <a:spcBef>
                <a:spcPts val="0"/>
              </a:spcBef>
              <a:spcAft>
                <a:spcPts val="1200"/>
              </a:spcAft>
              <a:buClrTx/>
              <a:buFontTx/>
              <a:buNone/>
              <a:defRPr sz="2200">
                <a:solidFill>
                  <a:schemeClr val="bg2"/>
                </a:solidFill>
              </a:defRPr>
            </a:lvl1pPr>
            <a:lvl2pPr marL="230183" indent="-173732">
              <a:lnSpc>
                <a:spcPct val="100000"/>
              </a:lnSpc>
              <a:spcBef>
                <a:spcPts val="0"/>
              </a:spcBef>
              <a:spcAft>
                <a:spcPts val="1200"/>
              </a:spcAft>
              <a:buFont typeface="Arial"/>
              <a:buChar char="•"/>
              <a:defRPr sz="2000">
                <a:solidFill>
                  <a:schemeClr val="bg2"/>
                </a:solidFill>
              </a:defRPr>
            </a:lvl2pPr>
            <a:lvl3pPr marL="455602" indent="-225419">
              <a:lnSpc>
                <a:spcPct val="100000"/>
              </a:lnSpc>
              <a:spcBef>
                <a:spcPts val="0"/>
              </a:spcBef>
              <a:spcAft>
                <a:spcPts val="1200"/>
              </a:spcAft>
              <a:buFont typeface="Lucida Grande"/>
              <a:buChar char="–"/>
              <a:defRPr sz="1600">
                <a:solidFill>
                  <a:schemeClr val="bg2"/>
                </a:solidFill>
              </a:defRPr>
            </a:lvl3pPr>
            <a:lvl4pPr marL="687371" indent="-231770">
              <a:lnSpc>
                <a:spcPct val="100000"/>
              </a:lnSpc>
              <a:spcBef>
                <a:spcPts val="0"/>
              </a:spcBef>
              <a:spcAft>
                <a:spcPts val="1200"/>
              </a:spcAft>
              <a:buFont typeface="Lucida Grande"/>
              <a:buChar char="–"/>
              <a:defRPr sz="1600">
                <a:solidFill>
                  <a:schemeClr val="bg2"/>
                </a:solidFill>
              </a:defRPr>
            </a:lvl4pPr>
            <a:lvl5pPr marL="911202" indent="-223832">
              <a:lnSpc>
                <a:spcPct val="100000"/>
              </a:lnSpc>
              <a:spcBef>
                <a:spcPts val="0"/>
              </a:spcBef>
              <a:spcAft>
                <a:spcPts val="1200"/>
              </a:spcAft>
              <a:buFont typeface="Lucida Grande"/>
              <a:buChar cha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Background Third Path-01.png"/>
          <p:cNvPicPr>
            <a:picLocks noChangeAspect="1"/>
          </p:cNvPicPr>
          <p:nvPr/>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l="10661" t="2150" r="21355" b="7548"/>
          <a:stretch/>
        </p:blipFill>
        <p:spPr>
          <a:xfrm>
            <a:off x="6850887" y="-9144"/>
            <a:ext cx="2293114" cy="5152644"/>
          </a:xfrm>
          <a:prstGeom prst="rect">
            <a:avLst/>
          </a:prstGeom>
        </p:spPr>
      </p:pic>
      <p:sp>
        <p:nvSpPr>
          <p:cNvPr id="6" name="Slide Number Placeholder 5">
            <a:extLst>
              <a:ext uri="{FF2B5EF4-FFF2-40B4-BE49-F238E27FC236}">
                <a16:creationId xmlns:a16="http://schemas.microsoft.com/office/drawing/2014/main" id="{D5591842-3F3F-4185-B28C-49684B385570}"/>
              </a:ext>
            </a:extLst>
          </p:cNvPr>
          <p:cNvSpPr txBox="1">
            <a:spLocks/>
          </p:cNvSpPr>
          <p:nvPr/>
        </p:nvSpPr>
        <p:spPr>
          <a:xfrm>
            <a:off x="6553200"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0C1B60A-4AE3-4111-B151-7D6FBDEA7F62}" type="slidenum">
              <a:rPr lang="en-US" sz="1200" smtClean="0">
                <a:solidFill>
                  <a:prstClr val="white"/>
                </a:solidFill>
              </a:rPr>
              <a:pPr/>
              <a:t>‹#›</a:t>
            </a:fld>
            <a:endParaRPr lang="en-US" sz="1200" dirty="0">
              <a:solidFill>
                <a:prstClr val="white"/>
              </a:solidFill>
            </a:endParaRPr>
          </a:p>
        </p:txBody>
      </p:sp>
      <p:pic>
        <p:nvPicPr>
          <p:cNvPr id="8" name="Picture 7" descr="Background Third Path-01.png"/>
          <p:cNvPicPr>
            <a:picLocks noChangeAspect="1"/>
          </p:cNvPicPr>
          <p:nvPr/>
        </p:nvPicPr>
        <p:blipFill rotWithShape="1">
          <a:blip r:embed="rId2">
            <a:alphaModFix/>
            <a:duotone>
              <a:schemeClr val="accent1">
                <a:shade val="45000"/>
                <a:satMod val="135000"/>
              </a:schemeClr>
              <a:prstClr val="white"/>
            </a:duotone>
            <a:extLst>
              <a:ext uri="{28A0092B-C50C-407E-A947-70E740481C1C}">
                <a14:useLocalDpi xmlns:a14="http://schemas.microsoft.com/office/drawing/2010/main" val="0"/>
              </a:ext>
            </a:extLst>
          </a:blip>
          <a:srcRect l="10661" t="2150" r="21355" b="7548"/>
          <a:stretch/>
        </p:blipFill>
        <p:spPr>
          <a:xfrm>
            <a:off x="6850887" y="-9144"/>
            <a:ext cx="2293114" cy="5152644"/>
          </a:xfrm>
          <a:prstGeom prst="rect">
            <a:avLst/>
          </a:prstGeom>
        </p:spPr>
      </p:pic>
      <p:sp>
        <p:nvSpPr>
          <p:cNvPr id="9" name="Slide Number Placeholder 5">
            <a:extLst>
              <a:ext uri="{FF2B5EF4-FFF2-40B4-BE49-F238E27FC236}">
                <a16:creationId xmlns:a16="http://schemas.microsoft.com/office/drawing/2014/main" id="{D5591842-3F3F-4185-B28C-49684B385570}"/>
              </a:ext>
            </a:extLst>
          </p:cNvPr>
          <p:cNvSpPr txBox="1">
            <a:spLocks/>
          </p:cNvSpPr>
          <p:nvPr/>
        </p:nvSpPr>
        <p:spPr>
          <a:xfrm>
            <a:off x="6553200" y="4767264"/>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prstClr val="white"/>
              </a:solidFill>
            </a:endParaRPr>
          </a:p>
        </p:txBody>
      </p:sp>
    </p:spTree>
    <p:extLst>
      <p:ext uri="{BB962C8B-B14F-4D97-AF65-F5344CB8AC3E}">
        <p14:creationId xmlns:p14="http://schemas.microsoft.com/office/powerpoint/2010/main" val="403259591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1/2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3649921" cy="594360"/>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99169" y="1200151"/>
            <a:ext cx="3651250" cy="3394472"/>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8" name="Picture 7" descr="Background Half Sphere.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0" y="0"/>
            <a:ext cx="4572000" cy="5143500"/>
          </a:xfrm>
          <a:prstGeom prst="rect">
            <a:avLst/>
          </a:prstGeom>
        </p:spPr>
      </p:pic>
      <p:pic>
        <p:nvPicPr>
          <p:cNvPr id="6" name="Picture 5" descr="Background Half Sphere.ai"/>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72000" y="0"/>
            <a:ext cx="4572000" cy="5143500"/>
          </a:xfrm>
          <a:prstGeom prst="rect">
            <a:avLst/>
          </a:prstGeom>
        </p:spPr>
      </p:pic>
      <p:pic>
        <p:nvPicPr>
          <p:cNvPr id="9" name="Picture 8" descr="Background Half Sphere.ai">
            <a:extLst>
              <a:ext uri="{FF2B5EF4-FFF2-40B4-BE49-F238E27FC236}">
                <a16:creationId xmlns:a16="http://schemas.microsoft.com/office/drawing/2014/main" id="{182A68CC-0FDE-9C46-9D0F-F015771081D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572000" y="0"/>
            <a:ext cx="4572000" cy="5143500"/>
          </a:xfrm>
          <a:prstGeom prst="rect">
            <a:avLst/>
          </a:prstGeom>
        </p:spPr>
      </p:pic>
    </p:spTree>
    <p:extLst>
      <p:ext uri="{BB962C8B-B14F-4D97-AF65-F5344CB8AC3E}">
        <p14:creationId xmlns:p14="http://schemas.microsoft.com/office/powerpoint/2010/main" val="122747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8"/>
            <a:ext cx="777107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920751"/>
            <a:ext cx="8229600" cy="372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47654863"/>
      </p:ext>
    </p:extLst>
  </p:cSld>
  <p:clrMapOvr>
    <a:masterClrMapping/>
  </p:clrMapOvr>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4777947"/>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5143500"/>
          </a:xfrm>
          <a:prstGeom prst="rect">
            <a:avLst/>
          </a:prstGeom>
        </p:spPr>
      </p:pic>
      <p:sp>
        <p:nvSpPr>
          <p:cNvPr id="9" name="Text Placeholder 12"/>
          <p:cNvSpPr>
            <a:spLocks noGrp="1"/>
          </p:cNvSpPr>
          <p:nvPr>
            <p:ph type="body" sz="quarter" idx="15"/>
          </p:nvPr>
        </p:nvSpPr>
        <p:spPr>
          <a:xfrm>
            <a:off x="7134449" y="837544"/>
            <a:ext cx="1737360" cy="3292475"/>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5" name="Content Placeholder 4"/>
          <p:cNvSpPr>
            <a:spLocks noGrp="1"/>
          </p:cNvSpPr>
          <p:nvPr>
            <p:ph sz="quarter" idx="16"/>
          </p:nvPr>
        </p:nvSpPr>
        <p:spPr>
          <a:xfrm>
            <a:off x="458788" y="914400"/>
            <a:ext cx="6000750" cy="38386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3"/>
          <p:cNvSpPr>
            <a:spLocks noGrp="1"/>
          </p:cNvSpPr>
          <p:nvPr>
            <p:ph type="ftr" sz="quarter" idx="11"/>
          </p:nvPr>
        </p:nvSpPr>
        <p:spPr>
          <a:xfrm>
            <a:off x="457200" y="4802189"/>
            <a:ext cx="5943600"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
        <p:nvSpPr>
          <p:cNvPr id="8" name="Footer Placeholder 4">
            <a:extLst>
              <a:ext uri="{FF2B5EF4-FFF2-40B4-BE49-F238E27FC236}">
                <a16:creationId xmlns:a16="http://schemas.microsoft.com/office/drawing/2014/main" id="{944E8072-0EC7-4128-93A8-846F628EAFE2}"/>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424995556"/>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8"/>
            <a:ext cx="777107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4777947"/>
            <a:ext cx="8229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3"/>
          <p:cNvSpPr>
            <a:spLocks noGrp="1"/>
          </p:cNvSpPr>
          <p:nvPr>
            <p:ph sz="quarter" idx="12"/>
          </p:nvPr>
        </p:nvSpPr>
        <p:spPr>
          <a:xfrm>
            <a:off x="457200" y="920751"/>
            <a:ext cx="8229600" cy="372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3"/>
          <p:cNvSpPr>
            <a:spLocks noGrp="1"/>
          </p:cNvSpPr>
          <p:nvPr>
            <p:ph type="ftr" sz="quarter" idx="11"/>
          </p:nvPr>
        </p:nvSpPr>
        <p:spPr>
          <a:xfrm>
            <a:off x="457200" y="4802189"/>
            <a:ext cx="8229600"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
        <p:nvSpPr>
          <p:cNvPr id="7" name="Footer Placeholder 4">
            <a:extLst>
              <a:ext uri="{FF2B5EF4-FFF2-40B4-BE49-F238E27FC236}">
                <a16:creationId xmlns:a16="http://schemas.microsoft.com/office/drawing/2014/main" id="{1F368257-73C9-46A4-91AB-D55D3612D337}"/>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tx1"/>
                </a:solidFill>
              </a:rPr>
              <a:pPr/>
              <a:t>‹#›</a:t>
            </a:fld>
            <a:endParaRPr lang="en-US" sz="1000" dirty="0">
              <a:solidFill>
                <a:schemeClr val="tx1"/>
              </a:solidFill>
            </a:endParaRPr>
          </a:p>
        </p:txBody>
      </p:sp>
    </p:spTree>
    <p:extLst>
      <p:ext uri="{BB962C8B-B14F-4D97-AF65-F5344CB8AC3E}">
        <p14:creationId xmlns:p14="http://schemas.microsoft.com/office/powerpoint/2010/main" val="1317358824"/>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8"/>
            <a:ext cx="777107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920751"/>
            <a:ext cx="8229600" cy="372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1F368257-73C9-46A4-91AB-D55D3612D337}"/>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tx1"/>
                </a:solidFill>
              </a:rPr>
              <a:pPr/>
              <a:t>‹#›</a:t>
            </a:fld>
            <a:endParaRPr lang="en-US" sz="1000" dirty="0">
              <a:solidFill>
                <a:schemeClr val="tx1"/>
              </a:solidFill>
            </a:endParaRPr>
          </a:p>
        </p:txBody>
      </p:sp>
    </p:spTree>
    <p:extLst>
      <p:ext uri="{BB962C8B-B14F-4D97-AF65-F5344CB8AC3E}">
        <p14:creationId xmlns:p14="http://schemas.microsoft.com/office/powerpoint/2010/main" val="240038098"/>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5143500"/>
          </a:xfrm>
          <a:prstGeom prst="rect">
            <a:avLst/>
          </a:prstGeom>
        </p:spPr>
      </p:pic>
      <p:sp>
        <p:nvSpPr>
          <p:cNvPr id="9" name="Text Placeholder 12"/>
          <p:cNvSpPr>
            <a:spLocks noGrp="1"/>
          </p:cNvSpPr>
          <p:nvPr>
            <p:ph type="body" sz="quarter" idx="15"/>
          </p:nvPr>
        </p:nvSpPr>
        <p:spPr>
          <a:xfrm>
            <a:off x="7134449" y="837544"/>
            <a:ext cx="1737360" cy="3292475"/>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5" name="Content Placeholder 4"/>
          <p:cNvSpPr>
            <a:spLocks noGrp="1"/>
          </p:cNvSpPr>
          <p:nvPr>
            <p:ph sz="quarter" idx="16"/>
          </p:nvPr>
        </p:nvSpPr>
        <p:spPr>
          <a:xfrm>
            <a:off x="458788" y="914400"/>
            <a:ext cx="6000750" cy="37688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944E8072-0EC7-4128-93A8-846F628EAFE2}"/>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1883396555"/>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5_Divider">
    <p:spTree>
      <p:nvGrpSpPr>
        <p:cNvPr id="1" name=""/>
        <p:cNvGrpSpPr/>
        <p:nvPr/>
      </p:nvGrpSpPr>
      <p:grpSpPr>
        <a:xfrm>
          <a:off x="0" y="0"/>
          <a:ext cx="0" cy="0"/>
          <a:chOff x="0" y="0"/>
          <a:chExt cx="0" cy="0"/>
        </a:xfrm>
      </p:grpSpPr>
      <p:pic>
        <p:nvPicPr>
          <p:cNvPr id="4" name="Picture 3" descr="Background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2" name="Title 1"/>
          <p:cNvSpPr>
            <a:spLocks noGrp="1"/>
          </p:cNvSpPr>
          <p:nvPr>
            <p:ph type="title"/>
          </p:nvPr>
        </p:nvSpPr>
        <p:spPr>
          <a:xfrm>
            <a:off x="455614" y="1800236"/>
            <a:ext cx="6224690" cy="1536425"/>
          </a:xfrm>
        </p:spPr>
        <p:txBody>
          <a:bodyPr lIns="0" tIns="0" rIns="0" bIns="0" anchor="t">
            <a:noAutofit/>
          </a:bodyPr>
          <a:lstStyle>
            <a:lvl1pPr algn="l">
              <a:lnSpc>
                <a:spcPts val="3000"/>
              </a:lnSpc>
              <a:defRPr sz="2200">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455613" y="3657601"/>
            <a:ext cx="6231040" cy="865185"/>
          </a:xfrm>
        </p:spPr>
        <p:txBody>
          <a:bodyPr lIns="0" tIns="0" rIns="0" bIns="0">
            <a:noAutofit/>
          </a:bodyPr>
          <a:lstStyle>
            <a:lvl1pPr marL="0" indent="0">
              <a:spcBef>
                <a:spcPts val="0"/>
              </a:spcBef>
              <a:buNone/>
              <a:defRPr sz="1200" b="1">
                <a:solidFill>
                  <a:schemeClr val="bg1"/>
                </a:solidFill>
              </a:defRPr>
            </a:lvl1pPr>
            <a:lvl2pPr marL="0" indent="0">
              <a:spcBef>
                <a:spcPts val="0"/>
              </a:spcBef>
              <a:buNone/>
              <a:defRPr sz="1200" b="0">
                <a:solidFill>
                  <a:schemeClr val="bg1"/>
                </a:solidFill>
              </a:defRPr>
            </a:lvl2pPr>
            <a:lvl3pPr marL="914378" indent="0">
              <a:buNone/>
              <a:defRPr sz="1200" b="1">
                <a:solidFill>
                  <a:schemeClr val="bg1"/>
                </a:solidFill>
              </a:defRPr>
            </a:lvl3pPr>
            <a:lvl4pPr marL="1371566" indent="0">
              <a:buNone/>
              <a:defRPr sz="1200" b="1">
                <a:solidFill>
                  <a:schemeClr val="bg1"/>
                </a:solidFill>
              </a:defRPr>
            </a:lvl4pPr>
            <a:lvl5pPr marL="1828754" indent="0">
              <a:buNone/>
              <a:defRPr sz="1200" b="1">
                <a:solidFill>
                  <a:schemeClr val="bg1"/>
                </a:solidFill>
              </a:defRPr>
            </a:lvl5pPr>
          </a:lstStyle>
          <a:p>
            <a:pPr lvl="0"/>
            <a:r>
              <a:rPr lang="en-US"/>
              <a:t>Edit Master text styles</a:t>
            </a:r>
          </a:p>
          <a:p>
            <a:pPr lvl="1"/>
            <a:r>
              <a:rPr lang="en-US"/>
              <a:t>Second level</a:t>
            </a:r>
          </a:p>
        </p:txBody>
      </p:sp>
      <p:sp>
        <p:nvSpPr>
          <p:cNvPr id="6" name="Footer Placeholder 4">
            <a:extLst>
              <a:ext uri="{FF2B5EF4-FFF2-40B4-BE49-F238E27FC236}">
                <a16:creationId xmlns:a16="http://schemas.microsoft.com/office/drawing/2014/main" id="{43DE802A-6433-42D5-B998-0849723ADBAA}"/>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pic>
        <p:nvPicPr>
          <p:cNvPr id="7" name="Picture 6" descr="Background2-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pic>
        <p:nvPicPr>
          <p:cNvPr id="8" name="Picture 7">
            <a:extLst>
              <a:ext uri="{FF2B5EF4-FFF2-40B4-BE49-F238E27FC236}">
                <a16:creationId xmlns:a16="http://schemas.microsoft.com/office/drawing/2014/main" id="{D5281070-EB5E-4964-8FFE-D343247E8140}"/>
              </a:ext>
            </a:extLst>
          </p:cNvPr>
          <p:cNvPicPr>
            <a:picLocks noChangeAspect="1"/>
          </p:cNvPicPr>
          <p:nvPr userDrawn="1"/>
        </p:nvPicPr>
        <p:blipFill>
          <a:blip r:embed="rId4"/>
          <a:stretch>
            <a:fillRect/>
          </a:stretch>
        </p:blipFill>
        <p:spPr>
          <a:xfrm>
            <a:off x="7217497" y="-9024"/>
            <a:ext cx="1926503" cy="573074"/>
          </a:xfrm>
          <a:prstGeom prst="rect">
            <a:avLst/>
          </a:prstGeom>
        </p:spPr>
      </p:pic>
    </p:spTree>
    <p:extLst>
      <p:ext uri="{BB962C8B-B14F-4D97-AF65-F5344CB8AC3E}">
        <p14:creationId xmlns:p14="http://schemas.microsoft.com/office/powerpoint/2010/main" val="3415192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8" y="399588"/>
            <a:ext cx="8228271" cy="433298"/>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6" name="Text Placeholder 5"/>
          <p:cNvSpPr>
            <a:spLocks noGrp="1"/>
          </p:cNvSpPr>
          <p:nvPr>
            <p:ph type="body" sz="quarter" idx="13"/>
          </p:nvPr>
        </p:nvSpPr>
        <p:spPr>
          <a:xfrm>
            <a:off x="458528" y="832702"/>
            <a:ext cx="8228271" cy="3349625"/>
          </a:xfrm>
        </p:spPr>
        <p:txBody>
          <a:bodyPr lIns="0" tIns="0" rIns="0" bIns="0" numCol="2" spcCol="374904">
            <a:noAutofit/>
          </a:bodyPr>
          <a:lstStyle>
            <a:lvl1pPr marL="192020" indent="-192020">
              <a:lnSpc>
                <a:spcPts val="2000"/>
              </a:lnSpc>
              <a:spcBef>
                <a:spcPts val="0"/>
              </a:spcBef>
              <a:spcAft>
                <a:spcPts val="900"/>
              </a:spcAft>
              <a:buClr>
                <a:schemeClr val="tx2"/>
              </a:buClr>
              <a:defRPr sz="1400">
                <a:solidFill>
                  <a:schemeClr val="bg2"/>
                </a:solidFill>
              </a:defRPr>
            </a:lvl1pPr>
            <a:lvl2pPr marL="411470" indent="-192020">
              <a:lnSpc>
                <a:spcPts val="2000"/>
              </a:lnSpc>
              <a:spcBef>
                <a:spcPts val="0"/>
              </a:spcBef>
              <a:spcAft>
                <a:spcPts val="900"/>
              </a:spcAft>
              <a:defRPr sz="1400">
                <a:solidFill>
                  <a:schemeClr val="bg2"/>
                </a:solidFill>
              </a:defRPr>
            </a:lvl2pPr>
            <a:lvl3pPr marL="640064" indent="-192020">
              <a:lnSpc>
                <a:spcPts val="2000"/>
              </a:lnSpc>
              <a:spcBef>
                <a:spcPts val="0"/>
              </a:spcBef>
              <a:spcAft>
                <a:spcPts val="900"/>
              </a:spcAft>
              <a:defRPr sz="1400">
                <a:solidFill>
                  <a:schemeClr val="bg2"/>
                </a:solidFill>
              </a:defRPr>
            </a:lvl3pPr>
            <a:lvl4pPr marL="868658" indent="-192020">
              <a:lnSpc>
                <a:spcPts val="2000"/>
              </a:lnSpc>
              <a:spcBef>
                <a:spcPts val="0"/>
              </a:spcBef>
              <a:spcAft>
                <a:spcPts val="900"/>
              </a:spcAft>
              <a:defRPr sz="1400">
                <a:solidFill>
                  <a:schemeClr val="bg2"/>
                </a:solidFill>
              </a:defRPr>
            </a:lvl4pPr>
            <a:lvl5pPr marL="1097252" indent="-192020">
              <a:lnSpc>
                <a:spcPts val="2000"/>
              </a:lnSpc>
              <a:spcBef>
                <a:spcPts val="0"/>
              </a:spcBef>
              <a:spcAft>
                <a:spcPts val="900"/>
              </a:spcAft>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solidFill>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2350265580"/>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3" y="1239508"/>
            <a:ext cx="8561387" cy="3468180"/>
          </a:xfrm>
        </p:spPr>
        <p:txBody>
          <a:bodyPr/>
          <a:lstStyle>
            <a:lvl1pPr marL="175022" indent="-170260">
              <a:lnSpc>
                <a:spcPct val="112000"/>
              </a:lnSpc>
              <a:buClr>
                <a:srgbClr val="EF4142"/>
              </a:buClr>
              <a:buFont typeface="Wingdings" charset="2"/>
              <a:buChar char="§"/>
              <a:tabLst/>
              <a:defRPr sz="1800" b="0">
                <a:solidFill>
                  <a:srgbClr val="000000"/>
                </a:solidFill>
                <a:latin typeface="Arial" pitchFamily="34" charset="0"/>
                <a:cs typeface="Arial" pitchFamily="34" charset="0"/>
              </a:defRPr>
            </a:lvl1pPr>
            <a:lvl2pPr marL="342900" indent="-167879">
              <a:lnSpc>
                <a:spcPct val="112000"/>
              </a:lnSpc>
              <a:buClr>
                <a:srgbClr val="EF4142"/>
              </a:buClr>
              <a:tabLst/>
              <a:defRPr sz="1650" baseline="0">
                <a:solidFill>
                  <a:schemeClr val="tx1">
                    <a:lumMod val="75000"/>
                    <a:lumOff val="25000"/>
                  </a:schemeClr>
                </a:solidFill>
                <a:latin typeface="Arial" pitchFamily="34" charset="0"/>
                <a:cs typeface="Arial" pitchFamily="34" charset="0"/>
              </a:defRPr>
            </a:lvl2pPr>
            <a:lvl3pPr marL="517922" indent="-166688">
              <a:lnSpc>
                <a:spcPct val="112000"/>
              </a:lnSpc>
              <a:buClr>
                <a:srgbClr val="EF4142"/>
              </a:buClr>
              <a:buFont typeface="Arial" pitchFamily="34" charset="0"/>
              <a:buChar char="•"/>
              <a:tabLst/>
              <a:defRPr sz="1500">
                <a:solidFill>
                  <a:schemeClr val="tx1">
                    <a:lumMod val="75000"/>
                    <a:lumOff val="25000"/>
                  </a:schemeClr>
                </a:solidFill>
                <a:latin typeface="Arial" pitchFamily="34" charset="0"/>
                <a:cs typeface="Arial" pitchFamily="34" charset="0"/>
              </a:defRPr>
            </a:lvl3pPr>
            <a:lvl4pPr marL="685800" indent="-170260">
              <a:lnSpc>
                <a:spcPct val="112000"/>
              </a:lnSpc>
              <a:buClr>
                <a:srgbClr val="EF4142"/>
              </a:buClr>
              <a:tabLst/>
              <a:defRPr sz="1350">
                <a:solidFill>
                  <a:schemeClr val="tx1">
                    <a:lumMod val="75000"/>
                    <a:lumOff val="25000"/>
                  </a:schemeClr>
                </a:solidFill>
                <a:latin typeface="Arial" pitchFamily="34" charset="0"/>
                <a:cs typeface="Arial" pitchFamily="34" charset="0"/>
              </a:defRPr>
            </a:lvl4pPr>
            <a:lvl5pPr marL="860822" indent="-170260">
              <a:lnSpc>
                <a:spcPct val="112000"/>
              </a:lnSpc>
              <a:buClr>
                <a:srgbClr val="EF4142"/>
              </a:buClr>
              <a:defRPr sz="135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3" y="402993"/>
            <a:ext cx="8677797" cy="672939"/>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4766413"/>
            <a:ext cx="939338" cy="228600"/>
          </a:xfrm>
          <a:prstGeom prst="rect">
            <a:avLst/>
          </a:prstGeom>
          <a:noFill/>
        </p:spPr>
        <p:txBody>
          <a:bodyPr vert="horz" lIns="91440" tIns="45720" rIns="91440" bIns="45720" rtlCol="0" anchor="ctr"/>
          <a:lstStyle>
            <a:lvl1pPr algn="ctr" fontAlgn="auto">
              <a:spcBef>
                <a:spcPts val="0"/>
              </a:spcBef>
              <a:spcAft>
                <a:spcPts val="0"/>
              </a:spcAft>
              <a:defRPr sz="788" b="0">
                <a:ln>
                  <a:noFill/>
                </a:ln>
                <a:solidFill>
                  <a:srgbClr val="5F5F5F"/>
                </a:solidFill>
                <a:latin typeface="+mn-lt"/>
                <a:cs typeface="+mn-cs"/>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776708518"/>
      </p:ext>
    </p:extLst>
  </p:cSld>
  <p:clrMapOvr>
    <a:masterClrMapping/>
  </p:clrMapOvr>
  <p:hf hdr="0" ftr="0" dt="0"/>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2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200" y="1054555"/>
            <a:ext cx="6996017" cy="1074964"/>
          </a:xfrm>
          <a:prstGeom prst="rect">
            <a:avLst/>
          </a:prstGeom>
        </p:spPr>
        <p:txBody>
          <a:bodyPr anchor="b">
            <a:normAutofit/>
          </a:bodyPr>
          <a:lstStyle>
            <a:lvl1pPr>
              <a:defRPr sz="2025" baseline="0">
                <a:solidFill>
                  <a:srgbClr val="355F9B"/>
                </a:solidFill>
                <a:latin typeface="Arial" pitchFamily="34" charset="0"/>
                <a:cs typeface="Arial" pitchFamily="34" charset="0"/>
              </a:defRPr>
            </a:lvl1pPr>
          </a:lstStyle>
          <a:p>
            <a:r>
              <a:rPr lang="en-US" dirty="0"/>
              <a:t>Click to edit Master subtitle </a:t>
            </a:r>
          </a:p>
        </p:txBody>
      </p:sp>
      <p:sp>
        <p:nvSpPr>
          <p:cNvPr id="12" name="Date Placeholder 3"/>
          <p:cNvSpPr>
            <a:spLocks noGrp="1"/>
          </p:cNvSpPr>
          <p:nvPr>
            <p:ph type="dt" sz="half" idx="10"/>
          </p:nvPr>
        </p:nvSpPr>
        <p:spPr>
          <a:xfrm>
            <a:off x="6794501" y="4675926"/>
            <a:ext cx="1673949" cy="243057"/>
          </a:xfrm>
          <a:prstGeom prst="rect">
            <a:avLst/>
          </a:prstGeom>
        </p:spPr>
        <p:txBody>
          <a:bodyPr/>
          <a:lstStyle>
            <a:lvl1pPr algn="r">
              <a:defRPr/>
            </a:lvl1pPr>
          </a:lstStyle>
          <a:p>
            <a:fld id="{E4129C3D-DBBC-4EC3-A42D-48C3F19ECBAF}" type="datetimeFigureOut">
              <a:rPr lang="en-US" smtClean="0"/>
              <a:t>9/15/2022</a:t>
            </a:fld>
            <a:endParaRPr lang="en-US"/>
          </a:p>
        </p:txBody>
      </p:sp>
      <p:sp>
        <p:nvSpPr>
          <p:cNvPr id="6" name="Slide Number Placeholder 5"/>
          <p:cNvSpPr>
            <a:spLocks noGrp="1"/>
          </p:cNvSpPr>
          <p:nvPr>
            <p:ph type="sldNum" sz="quarter" idx="4"/>
          </p:nvPr>
        </p:nvSpPr>
        <p:spPr>
          <a:xfrm>
            <a:off x="8603675" y="4800600"/>
            <a:ext cx="540327" cy="228600"/>
          </a:xfrm>
          <a:prstGeom prst="rect">
            <a:avLst/>
          </a:prstGeom>
          <a:noFill/>
        </p:spPr>
        <p:txBody>
          <a:bodyPr vert="horz" lIns="91440" tIns="45720" rIns="91440" bIns="45720" rtlCol="0" anchor="ctr"/>
          <a:lstStyle>
            <a:lvl1pPr algn="ctr" fontAlgn="auto">
              <a:spcBef>
                <a:spcPts val="0"/>
              </a:spcBef>
              <a:spcAft>
                <a:spcPts val="0"/>
              </a:spcAft>
              <a:defRPr sz="675">
                <a:ln>
                  <a:noFill/>
                </a:ln>
                <a:solidFill>
                  <a:prstClr val="white"/>
                </a:solidFill>
                <a:latin typeface="+mn-lt"/>
                <a:cs typeface="+mn-cs"/>
              </a:defRPr>
            </a:lvl1pPr>
          </a:lstStyle>
          <a:p>
            <a:fld id="{1CAEE426-DA7B-48B7-8ECC-06D6C59245F1}" type="slidenum">
              <a:rPr lang="en-US" smtClean="0"/>
              <a:t>‹#›</a:t>
            </a:fld>
            <a:endParaRPr lang="en-US" dirty="0"/>
          </a:p>
        </p:txBody>
      </p:sp>
      <p:cxnSp>
        <p:nvCxnSpPr>
          <p:cNvPr id="7" name="Straight Connector 6"/>
          <p:cNvCxnSpPr/>
          <p:nvPr/>
        </p:nvCxnSpPr>
        <p:spPr>
          <a:xfrm>
            <a:off x="527067" y="2191936"/>
            <a:ext cx="8616934" cy="119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828905"/>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2_Title and Content (no bullet 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spcBef>
                <a:spcPts val="1125"/>
              </a:spcBef>
              <a:buClr>
                <a:srgbClr val="EF4142"/>
              </a:buClr>
              <a:buFontTx/>
              <a:buNone/>
              <a:defRPr b="1" i="1" baseline="0">
                <a:solidFill>
                  <a:schemeClr val="tx1"/>
                </a:solidFill>
                <a:latin typeface="Arial" pitchFamily="34" charset="0"/>
                <a:cs typeface="Arial" pitchFamily="34" charset="0"/>
              </a:defRPr>
            </a:lvl1pPr>
            <a:lvl2pPr marL="215504" indent="-215504">
              <a:lnSpc>
                <a:spcPts val="1875"/>
              </a:lnSpc>
              <a:spcBef>
                <a:spcPts val="750"/>
              </a:spcBef>
              <a:buClr>
                <a:srgbClr val="EF4142"/>
              </a:buClr>
              <a:buFont typeface="Wingdings" charset="2"/>
              <a:buChar char="§"/>
              <a:defRPr sz="1800">
                <a:solidFill>
                  <a:schemeClr val="tx1">
                    <a:lumMod val="95000"/>
                    <a:lumOff val="5000"/>
                  </a:schemeClr>
                </a:solidFill>
                <a:latin typeface="Arial" pitchFamily="34" charset="0"/>
                <a:cs typeface="Arial" pitchFamily="34" charset="0"/>
              </a:defRPr>
            </a:lvl2pPr>
            <a:lvl3pPr marL="431006" indent="-215504">
              <a:lnSpc>
                <a:spcPts val="1725"/>
              </a:lnSpc>
              <a:spcBef>
                <a:spcPts val="300"/>
              </a:spcBef>
              <a:buClr>
                <a:srgbClr val="EF4142"/>
              </a:buClr>
              <a:buFont typeface="Lucida Grande"/>
              <a:buChar char="-"/>
              <a:defRPr sz="1650">
                <a:solidFill>
                  <a:srgbClr val="595959"/>
                </a:solidFill>
                <a:latin typeface="Arial" pitchFamily="34" charset="0"/>
                <a:cs typeface="Arial" pitchFamily="34" charset="0"/>
              </a:defRPr>
            </a:lvl3pPr>
            <a:lvl4pPr>
              <a:buClr>
                <a:srgbClr val="EF4142"/>
              </a:buClr>
              <a:defRPr>
                <a:solidFill>
                  <a:srgbClr val="595959"/>
                </a:solidFill>
                <a:latin typeface="Arial" pitchFamily="34" charset="0"/>
                <a:cs typeface="Arial" pitchFamily="34" charset="0"/>
              </a:defRPr>
            </a:lvl4pPr>
            <a:lvl5pPr>
              <a:buClr>
                <a:srgbClr val="EF4142"/>
              </a:buClr>
              <a:defRPr>
                <a:solidFill>
                  <a:srgbClr val="595959"/>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p:cNvSpPr>
            <a:spLocks noGrp="1"/>
          </p:cNvSpPr>
          <p:nvPr>
            <p:ph type="title"/>
          </p:nvPr>
        </p:nvSpPr>
        <p:spPr bwMode="auto">
          <a:xfrm>
            <a:off x="236078" y="402993"/>
            <a:ext cx="8907921" cy="679124"/>
          </a:xfrm>
          <a:prstGeom prst="rect">
            <a:avLst/>
          </a:prstGeom>
          <a:noFill/>
          <a:ln w="9525">
            <a:noFill/>
            <a:miter lim="800000"/>
            <a:headEnd/>
            <a:tailEnd/>
          </a:ln>
        </p:spPr>
        <p:txBody>
          <a:bodyPr/>
          <a:lstStyle/>
          <a:p>
            <a:pPr lvl="0"/>
            <a:r>
              <a:rPr lang="en-US"/>
              <a:t>Click to edit Master title style</a:t>
            </a:r>
          </a:p>
        </p:txBody>
      </p:sp>
      <p:sp>
        <p:nvSpPr>
          <p:cNvPr id="4" name="Date Placeholder 3"/>
          <p:cNvSpPr>
            <a:spLocks noGrp="1"/>
          </p:cNvSpPr>
          <p:nvPr>
            <p:ph type="dt" sz="half" idx="10"/>
          </p:nvPr>
        </p:nvSpPr>
        <p:spPr>
          <a:xfrm>
            <a:off x="6613072" y="4742088"/>
            <a:ext cx="1851252" cy="176894"/>
          </a:xfrm>
          <a:prstGeom prst="rect">
            <a:avLst/>
          </a:prstGeom>
        </p:spPr>
        <p:txBody>
          <a:bodyPr/>
          <a:lstStyle>
            <a:lvl1pPr>
              <a:defRPr/>
            </a:lvl1pPr>
          </a:lstStyle>
          <a:p>
            <a:fld id="{E4129C3D-DBBC-4EC3-A42D-48C3F19ECBAF}" type="datetimeFigureOut">
              <a:rPr lang="en-US" smtClean="0"/>
              <a:t>9/15/2022</a:t>
            </a:fld>
            <a:endParaRPr lang="en-US"/>
          </a:p>
        </p:txBody>
      </p:sp>
      <p:sp>
        <p:nvSpPr>
          <p:cNvPr id="5" name="Slide Number Placeholder 5"/>
          <p:cNvSpPr>
            <a:spLocks noGrp="1"/>
          </p:cNvSpPr>
          <p:nvPr>
            <p:ph type="sldNum" sz="quarter" idx="11"/>
          </p:nvPr>
        </p:nvSpPr>
        <p:spPr/>
        <p:txBody>
          <a:bodyPr/>
          <a:lstStyle>
            <a:lvl1pPr>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360356668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p:nvPicPr>
        <p:blipFill rotWithShape="1">
          <a:blip r:embed="rId2" cstate="print">
            <a:alphaModFix/>
            <a:extLst>
              <a:ext uri="{28A0092B-C50C-407E-A947-70E740481C1C}">
                <a14:useLocalDpi xmlns:a14="http://schemas.microsoft.com/office/drawing/2010/main"/>
              </a:ext>
            </a:extLst>
          </a:blip>
          <a:srcRect l="46154" r="3880"/>
          <a:stretch/>
        </p:blipFill>
        <p:spPr>
          <a:xfrm>
            <a:off x="6872482" y="0"/>
            <a:ext cx="2283970" cy="5143500"/>
          </a:xfrm>
          <a:prstGeom prst="rect">
            <a:avLst/>
          </a:prstGeom>
        </p:spPr>
      </p:pic>
      <p:sp>
        <p:nvSpPr>
          <p:cNvPr id="2" name="Title 1"/>
          <p:cNvSpPr>
            <a:spLocks noGrp="1"/>
          </p:cNvSpPr>
          <p:nvPr>
            <p:ph type="title"/>
          </p:nvPr>
        </p:nvSpPr>
        <p:spPr>
          <a:xfrm>
            <a:off x="499169" y="365760"/>
            <a:ext cx="6080384" cy="594360"/>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99169" y="1201738"/>
            <a:ext cx="6080384" cy="3349625"/>
          </a:xfrm>
          <a:prstGeom prst="rect">
            <a:avLst/>
          </a:prstGeom>
        </p:spPr>
        <p:txBody>
          <a:bodyPr lIns="0" tIns="0" rIns="0" bIns="0">
            <a:normAutofit/>
          </a:bodyPr>
          <a:lstStyle>
            <a:lvl1pPr marL="0" indent="0">
              <a:lnSpc>
                <a:spcPct val="100000"/>
              </a:lnSpc>
              <a:spcBef>
                <a:spcPts val="600"/>
              </a:spcBef>
              <a:spcAft>
                <a:spcPts val="1200"/>
              </a:spcAft>
              <a:buClrTx/>
              <a:buFontTx/>
              <a:buNone/>
              <a:defRPr sz="20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2"/>
          <p:cNvSpPr>
            <a:spLocks noGrp="1"/>
          </p:cNvSpPr>
          <p:nvPr>
            <p:ph type="body" sz="quarter" idx="15"/>
          </p:nvPr>
        </p:nvSpPr>
        <p:spPr>
          <a:xfrm>
            <a:off x="7134449" y="1201738"/>
            <a:ext cx="1737360" cy="3292475"/>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7" name="Picture 6" descr="Background Half Sphere-01.png"/>
          <p:cNvPicPr>
            <a:picLocks noChangeAspect="1"/>
          </p:cNvPicPr>
          <p:nvPr/>
        </p:nvPicPr>
        <p:blipFill rotWithShape="1">
          <a:blip r:embed="rId2" cstate="print">
            <a:alphaModFix/>
            <a:extLst>
              <a:ext uri="{28A0092B-C50C-407E-A947-70E740481C1C}">
                <a14:useLocalDpi xmlns:a14="http://schemas.microsoft.com/office/drawing/2010/main"/>
              </a:ext>
            </a:extLst>
          </a:blip>
          <a:srcRect l="46154" r="3880"/>
          <a:stretch/>
        </p:blipFill>
        <p:spPr>
          <a:xfrm>
            <a:off x="6872482" y="0"/>
            <a:ext cx="2283970" cy="5143500"/>
          </a:xfrm>
          <a:prstGeom prst="rect">
            <a:avLst/>
          </a:prstGeom>
        </p:spPr>
      </p:pic>
      <p:pic>
        <p:nvPicPr>
          <p:cNvPr id="8" name="Picture 7" descr="Background Half Sphere-01.png">
            <a:extLst>
              <a:ext uri="{FF2B5EF4-FFF2-40B4-BE49-F238E27FC236}">
                <a16:creationId xmlns:a16="http://schemas.microsoft.com/office/drawing/2014/main" id="{9F150360-0AB7-B74C-A6FB-D3C91839FB68}"/>
              </a:ext>
            </a:extLst>
          </p:cNvPr>
          <p:cNvPicPr>
            <a:picLocks noChangeAspect="1"/>
          </p:cNvPicPr>
          <p:nvPr userDrawn="1"/>
        </p:nvPicPr>
        <p:blipFill rotWithShape="1">
          <a:blip r:embed="rId2" cstate="print">
            <a:alphaModFix/>
            <a:extLst>
              <a:ext uri="{28A0092B-C50C-407E-A947-70E740481C1C}">
                <a14:useLocalDpi xmlns:a14="http://schemas.microsoft.com/office/drawing/2010/main"/>
              </a:ext>
            </a:extLst>
          </a:blip>
          <a:srcRect l="46154" r="3880"/>
          <a:stretch/>
        </p:blipFill>
        <p:spPr>
          <a:xfrm>
            <a:off x="6872482" y="0"/>
            <a:ext cx="2283970" cy="5143500"/>
          </a:xfrm>
          <a:prstGeom prst="rect">
            <a:avLst/>
          </a:prstGeom>
        </p:spPr>
      </p:pic>
    </p:spTree>
    <p:extLst>
      <p:ext uri="{BB962C8B-B14F-4D97-AF65-F5344CB8AC3E}">
        <p14:creationId xmlns:p14="http://schemas.microsoft.com/office/powerpoint/2010/main" val="1257024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10" name="Slide Number Placeholder 7"/>
          <p:cNvSpPr>
            <a:spLocks noGrp="1"/>
          </p:cNvSpPr>
          <p:nvPr>
            <p:ph type="sldNum" sz="quarter" idx="10"/>
          </p:nvPr>
        </p:nvSpPr>
        <p:spPr>
          <a:xfrm>
            <a:off x="6553200" y="4889365"/>
            <a:ext cx="2133600" cy="273844"/>
          </a:xfrm>
        </p:spPr>
        <p:txBody>
          <a:bodyPr/>
          <a:lstStyle/>
          <a:p>
            <a:fld id="{1CAEE426-DA7B-48B7-8ECC-06D6C59245F1}" type="slidenum">
              <a:rPr lang="en-US" smtClean="0"/>
              <a:t>‹#›</a:t>
            </a:fld>
            <a:endParaRPr lang="en-US" dirty="0"/>
          </a:p>
        </p:txBody>
      </p:sp>
      <p:sp>
        <p:nvSpPr>
          <p:cNvPr id="9" name="Slide Number Placeholder 7"/>
          <p:cNvSpPr txBox="1">
            <a:spLocks/>
          </p:cNvSpPr>
          <p:nvPr/>
        </p:nvSpPr>
        <p:spPr>
          <a:xfrm>
            <a:off x="5854138" y="4881967"/>
            <a:ext cx="2133600" cy="273844"/>
          </a:xfrm>
          <a:prstGeom prst="rect">
            <a:avLst/>
          </a:prstGeom>
        </p:spPr>
        <p:txBody>
          <a:bodyPr vert="horz" lIns="68580" tIns="34290" rIns="68580" bIns="34290" rtlCol="0" anchor="ctr"/>
          <a:lstStyle>
            <a:defPPr>
              <a:defRPr lang="en-US"/>
            </a:defPPr>
            <a:lvl1pPr algn="r" defTabSz="457200" rtl="0" fontAlgn="base">
              <a:spcBef>
                <a:spcPct val="0"/>
              </a:spcBef>
              <a:spcAft>
                <a:spcPct val="0"/>
              </a:spcAft>
              <a:defRPr sz="1200" kern="1200">
                <a:solidFill>
                  <a:srgbClr val="FFFFFF"/>
                </a:solidFill>
                <a:latin typeface="Arial" pitchFamily="-64" charset="0"/>
                <a:ea typeface="ＭＳ Ｐゴシック" pitchFamily="-64" charset="-128"/>
                <a:cs typeface="ＭＳ Ｐゴシック" pitchFamily="-64" charset="-128"/>
              </a:defRPr>
            </a:lvl1pPr>
            <a:lvl2pPr marL="4572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2pPr>
            <a:lvl3pPr marL="9144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3pPr>
            <a:lvl4pPr marL="13716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4pPr>
            <a:lvl5pPr marL="1828800" algn="l" defTabSz="457200" rtl="0" fontAlgn="base">
              <a:spcBef>
                <a:spcPct val="0"/>
              </a:spcBef>
              <a:spcAft>
                <a:spcPct val="0"/>
              </a:spcAft>
              <a:defRPr kern="1200">
                <a:solidFill>
                  <a:schemeClr val="tx1"/>
                </a:solidFill>
                <a:latin typeface="Arial" pitchFamily="-64" charset="0"/>
                <a:ea typeface="ＭＳ Ｐゴシック" pitchFamily="-64" charset="-128"/>
                <a:cs typeface="ＭＳ Ｐゴシック" pitchFamily="-64" charset="-128"/>
              </a:defRPr>
            </a:lvl5pPr>
            <a:lvl6pPr marL="22860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6pPr>
            <a:lvl7pPr marL="27432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7pPr>
            <a:lvl8pPr marL="32004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8pPr>
            <a:lvl9pPr marL="3657600" algn="l" defTabSz="457200" rtl="0" eaLnBrk="1" latinLnBrk="0" hangingPunct="1">
              <a:defRPr kern="1200">
                <a:solidFill>
                  <a:schemeClr val="tx1"/>
                </a:solidFill>
                <a:latin typeface="Arial" pitchFamily="-64" charset="0"/>
                <a:ea typeface="ＭＳ Ｐゴシック" pitchFamily="-64" charset="-128"/>
                <a:cs typeface="ＭＳ Ｐゴシック" pitchFamily="-64" charset="-128"/>
              </a:defRPr>
            </a:lvl9pPr>
          </a:lstStyle>
          <a:p>
            <a:endParaRPr lang="en-US" sz="1050" dirty="0"/>
          </a:p>
        </p:txBody>
      </p:sp>
    </p:spTree>
    <p:extLst>
      <p:ext uri="{BB962C8B-B14F-4D97-AF65-F5344CB8AC3E}">
        <p14:creationId xmlns:p14="http://schemas.microsoft.com/office/powerpoint/2010/main" val="2577348697"/>
      </p:ext>
    </p:extLst>
  </p:cSld>
  <p:clrMapOvr>
    <a:masterClrMapping/>
  </p:clrMapOvr>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39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0031" y="0"/>
            <a:ext cx="2283970" cy="5143500"/>
          </a:xfrm>
          <a:prstGeom prst="rect">
            <a:avLst/>
          </a:prstGeom>
        </p:spPr>
      </p:pic>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7" name="Table Placeholder 6"/>
          <p:cNvSpPr>
            <a:spLocks noGrp="1"/>
          </p:cNvSpPr>
          <p:nvPr>
            <p:ph type="tbl" sz="quarter" idx="14"/>
          </p:nvPr>
        </p:nvSpPr>
        <p:spPr>
          <a:xfrm>
            <a:off x="457201" y="1371602"/>
            <a:ext cx="5939383" cy="3064841"/>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358161"/>
            <a:ext cx="1737360" cy="3292475"/>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1"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bg1"/>
                </a:solidFill>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3379255912"/>
      </p:ext>
    </p:extLst>
  </p:cSld>
  <p:clrMapOvr>
    <a:masterClrMapping/>
  </p:clrMapOvr>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8"/>
            <a:ext cx="607943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sp>
        <p:nvSpPr>
          <p:cNvPr id="5" name="Content Placeholder 4"/>
          <p:cNvSpPr>
            <a:spLocks noGrp="1"/>
          </p:cNvSpPr>
          <p:nvPr>
            <p:ph sz="quarter" idx="12"/>
          </p:nvPr>
        </p:nvSpPr>
        <p:spPr>
          <a:xfrm>
            <a:off x="458789" y="914400"/>
            <a:ext cx="6078537" cy="37734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p:cNvSpPr>
            <a:spLocks noGrp="1"/>
          </p:cNvSpPr>
          <p:nvPr>
            <p:ph type="ftr" sz="quarter" idx="11"/>
          </p:nvPr>
        </p:nvSpPr>
        <p:spPr>
          <a:xfrm>
            <a:off x="457201" y="4802189"/>
            <a:ext cx="6080125"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56881997"/>
      </p:ext>
    </p:extLst>
  </p:cSld>
  <p:clrMapOvr>
    <a:masterClrMapping/>
  </p:clrMapOvr>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58529" y="832885"/>
            <a:ext cx="5943600" cy="3349625"/>
          </a:xfrm>
        </p:spPr>
        <p:txBody>
          <a:bodyPr lIns="0" tIns="0" rIns="0" bIns="0">
            <a:noAutofit/>
          </a:bodyPr>
          <a:lstStyle>
            <a:lvl1pPr marL="192020" indent="-192020">
              <a:lnSpc>
                <a:spcPts val="2000"/>
              </a:lnSpc>
              <a:spcBef>
                <a:spcPts val="0"/>
              </a:spcBef>
              <a:spcAft>
                <a:spcPts val="1200"/>
              </a:spcAft>
              <a:buClr>
                <a:schemeClr val="tx2"/>
              </a:buClr>
              <a:defRPr sz="1400">
                <a:solidFill>
                  <a:schemeClr val="bg2"/>
                </a:solidFill>
              </a:defRPr>
            </a:lvl1pPr>
            <a:lvl2pPr marL="411470" indent="-192020">
              <a:lnSpc>
                <a:spcPts val="2000"/>
              </a:lnSpc>
              <a:spcBef>
                <a:spcPts val="0"/>
              </a:spcBef>
              <a:spcAft>
                <a:spcPts val="1200"/>
              </a:spcAft>
              <a:defRPr sz="1400">
                <a:solidFill>
                  <a:schemeClr val="bg2"/>
                </a:solidFill>
              </a:defRPr>
            </a:lvl2pPr>
            <a:lvl3pPr marL="640064" indent="-192020">
              <a:lnSpc>
                <a:spcPts val="2000"/>
              </a:lnSpc>
              <a:spcBef>
                <a:spcPts val="0"/>
              </a:spcBef>
              <a:spcAft>
                <a:spcPts val="1200"/>
              </a:spcAft>
              <a:defRPr sz="1400">
                <a:solidFill>
                  <a:schemeClr val="bg2"/>
                </a:solidFill>
              </a:defRPr>
            </a:lvl3pPr>
            <a:lvl4pPr marL="868658" indent="-192020">
              <a:lnSpc>
                <a:spcPts val="2000"/>
              </a:lnSpc>
              <a:spcBef>
                <a:spcPts val="0"/>
              </a:spcBef>
              <a:spcAft>
                <a:spcPts val="1200"/>
              </a:spcAft>
              <a:defRPr sz="1400">
                <a:solidFill>
                  <a:schemeClr val="bg2"/>
                </a:solidFill>
              </a:defRPr>
            </a:lvl4pPr>
            <a:lvl5pPr marL="1097252" indent="-192020">
              <a:lnSpc>
                <a:spcPts val="2000"/>
              </a:lnSpc>
              <a:spcBef>
                <a:spcPts val="0"/>
              </a:spcBef>
              <a:spcAft>
                <a:spcPts val="1200"/>
              </a:spcAft>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Background4-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2483" y="0"/>
            <a:ext cx="2283970" cy="5143500"/>
          </a:xfrm>
          <a:prstGeom prst="rect">
            <a:avLst/>
          </a:prstGeom>
        </p:spPr>
      </p:pic>
      <p:sp>
        <p:nvSpPr>
          <p:cNvPr id="9" name="Text Placeholder 12"/>
          <p:cNvSpPr>
            <a:spLocks noGrp="1"/>
          </p:cNvSpPr>
          <p:nvPr>
            <p:ph type="body" sz="quarter" idx="15"/>
          </p:nvPr>
        </p:nvSpPr>
        <p:spPr>
          <a:xfrm>
            <a:off x="7134449" y="837544"/>
            <a:ext cx="1737360" cy="3292475"/>
          </a:xfrm>
        </p:spPr>
        <p:txBody>
          <a:bodyPr lIns="0" tIns="0" rIns="0" bIns="0">
            <a:noAutofit/>
          </a:bodyPr>
          <a:lstStyle>
            <a:lvl1pPr marL="0" indent="0">
              <a:lnSpc>
                <a:spcPts val="2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7" name="Slide Number Placeholder 5">
            <a:extLst>
              <a:ext uri="{FF2B5EF4-FFF2-40B4-BE49-F238E27FC236}">
                <a16:creationId xmlns:a16="http://schemas.microsoft.com/office/drawing/2014/main" id="{2DE392A0-677B-4319-B60C-2712E294F208}"/>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bg1"/>
                </a:solidFill>
              </a:defRPr>
            </a:lvl1pPr>
          </a:lstStyle>
          <a:p>
            <a:fld id="{1CAEE426-DA7B-48B7-8ECC-06D6C59245F1}" type="slidenum">
              <a:rPr lang="en-US" smtClean="0"/>
              <a:t>‹#›</a:t>
            </a:fld>
            <a:endParaRPr lang="en-US" dirty="0"/>
          </a:p>
        </p:txBody>
      </p:sp>
      <p:sp>
        <p:nvSpPr>
          <p:cNvPr id="8" name="Footer Placeholder 3"/>
          <p:cNvSpPr>
            <a:spLocks noGrp="1"/>
          </p:cNvSpPr>
          <p:nvPr>
            <p:ph type="ftr" sz="quarter" idx="11"/>
          </p:nvPr>
        </p:nvSpPr>
        <p:spPr>
          <a:xfrm>
            <a:off x="457200" y="4802189"/>
            <a:ext cx="5937250"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756792215"/>
      </p:ext>
    </p:extLst>
  </p:cSld>
  <p:clrMapOvr>
    <a:masterClrMapping/>
  </p:clrMapOvr>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pic>
        <p:nvPicPr>
          <p:cNvPr id="9" name="Picture 8" descr="Background8-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0031" y="-9331"/>
            <a:ext cx="2283970" cy="5143500"/>
          </a:xfrm>
          <a:prstGeom prst="rect">
            <a:avLst/>
          </a:prstGeom>
        </p:spPr>
      </p:pic>
      <p:sp>
        <p:nvSpPr>
          <p:cNvPr id="2" name="Title 1"/>
          <p:cNvSpPr>
            <a:spLocks noGrp="1"/>
          </p:cNvSpPr>
          <p:nvPr>
            <p:ph type="title"/>
          </p:nvPr>
        </p:nvSpPr>
        <p:spPr>
          <a:xfrm>
            <a:off x="458529" y="399588"/>
            <a:ext cx="5943600" cy="433298"/>
          </a:xfrm>
        </p:spPr>
        <p:txBody>
          <a:bodyPr lIns="0" tIns="0" rIns="0" bIns="0" anchor="t">
            <a:noAutofit/>
          </a:bodyPr>
          <a:lstStyle>
            <a:lvl1pPr algn="l">
              <a:defRPr sz="2200">
                <a:solidFill>
                  <a:schemeClr val="tx2"/>
                </a:solidFill>
              </a:defRPr>
            </a:lvl1pPr>
          </a:lstStyle>
          <a:p>
            <a:r>
              <a:rPr lang="en-US"/>
              <a:t>Click to edit Master title style</a:t>
            </a:r>
            <a:endParaRPr lang="en-US" dirty="0"/>
          </a:p>
        </p:txBody>
      </p:sp>
      <p:cxnSp>
        <p:nvCxnSpPr>
          <p:cNvPr id="10" name="Straight Connector 9"/>
          <p:cNvCxnSpPr/>
          <p:nvPr/>
        </p:nvCxnSpPr>
        <p:spPr>
          <a:xfrm>
            <a:off x="457200" y="4777947"/>
            <a:ext cx="594360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7" name="Table Placeholder 6"/>
          <p:cNvSpPr>
            <a:spLocks noGrp="1"/>
          </p:cNvSpPr>
          <p:nvPr>
            <p:ph type="tbl" sz="quarter" idx="14"/>
          </p:nvPr>
        </p:nvSpPr>
        <p:spPr>
          <a:xfrm>
            <a:off x="457201" y="1371602"/>
            <a:ext cx="5939383" cy="3064841"/>
          </a:xfrm>
        </p:spPr>
        <p:txBody>
          <a:bodyPr>
            <a:normAutofit/>
          </a:bodyPr>
          <a:lstStyle>
            <a:lvl1pPr marL="0" indent="0">
              <a:buNone/>
              <a:defRPr sz="1200"/>
            </a:lvl1pPr>
          </a:lstStyle>
          <a:p>
            <a:r>
              <a:rPr lang="en-US"/>
              <a:t>Click icon to add table</a:t>
            </a:r>
            <a:endParaRPr lang="en-US" dirty="0"/>
          </a:p>
        </p:txBody>
      </p:sp>
      <p:sp>
        <p:nvSpPr>
          <p:cNvPr id="13" name="Text Placeholder 12"/>
          <p:cNvSpPr>
            <a:spLocks noGrp="1"/>
          </p:cNvSpPr>
          <p:nvPr>
            <p:ph type="body" sz="quarter" idx="15"/>
          </p:nvPr>
        </p:nvSpPr>
        <p:spPr>
          <a:xfrm>
            <a:off x="7065963" y="1358161"/>
            <a:ext cx="1737360" cy="3292475"/>
          </a:xfrm>
        </p:spPr>
        <p:txBody>
          <a:bodyPr lIns="0" tIns="0" rIns="0" bIns="0">
            <a:noAutofit/>
          </a:bodyPr>
          <a:lstStyle>
            <a:lvl1pPr marL="0" indent="0">
              <a:lnSpc>
                <a:spcPts val="17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2" name="Footer Placeholder 3"/>
          <p:cNvSpPr>
            <a:spLocks noGrp="1"/>
          </p:cNvSpPr>
          <p:nvPr>
            <p:ph type="ftr" sz="quarter" idx="11"/>
          </p:nvPr>
        </p:nvSpPr>
        <p:spPr>
          <a:xfrm>
            <a:off x="457200" y="4802189"/>
            <a:ext cx="5937250" cy="274637"/>
          </a:xfrm>
          <a:prstGeom prst="rect">
            <a:avLst/>
          </a:prstGeom>
        </p:spPr>
        <p:txBody>
          <a:bodyPr vert="horz" lIns="0" tIns="0" rIns="0" bIns="0" rtlCol="0" anchor="t"/>
          <a:lstStyle>
            <a:defPPr>
              <a:defRPr lang="en-US"/>
            </a:defPPr>
            <a:lvl1pPr marL="0" algn="l" defTabSz="457189" rtl="0" eaLnBrk="1" latinLnBrk="0" hangingPunct="1">
              <a:defRPr sz="800" kern="1200">
                <a:solidFill>
                  <a:schemeClr val="bg2"/>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endParaRPr lang="en-US"/>
          </a:p>
        </p:txBody>
      </p:sp>
      <p:sp>
        <p:nvSpPr>
          <p:cNvPr id="8" name="Footer Placeholder 4">
            <a:extLst>
              <a:ext uri="{FF2B5EF4-FFF2-40B4-BE49-F238E27FC236}">
                <a16:creationId xmlns:a16="http://schemas.microsoft.com/office/drawing/2014/main" id="{FF18D201-0E32-4040-8634-7DE7A4CE0EB7}"/>
              </a:ext>
            </a:extLst>
          </p:cNvPr>
          <p:cNvSpPr txBox="1">
            <a:spLocks/>
          </p:cNvSpPr>
          <p:nvPr/>
        </p:nvSpPr>
        <p:spPr>
          <a:xfrm>
            <a:off x="5791200" y="4750653"/>
            <a:ext cx="2895600" cy="273844"/>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1000" smtClean="0">
                <a:solidFill>
                  <a:schemeClr val="bg1"/>
                </a:solidFill>
              </a:rPr>
              <a:pPr/>
              <a:t>‹#›</a:t>
            </a:fld>
            <a:endParaRPr lang="en-US" sz="1000" dirty="0">
              <a:solidFill>
                <a:schemeClr val="bg1"/>
              </a:solidFill>
            </a:endParaRPr>
          </a:p>
        </p:txBody>
      </p:sp>
    </p:spTree>
    <p:extLst>
      <p:ext uri="{BB962C8B-B14F-4D97-AF65-F5344CB8AC3E}">
        <p14:creationId xmlns:p14="http://schemas.microsoft.com/office/powerpoint/2010/main" val="3878596332"/>
      </p:ext>
    </p:extLst>
  </p:cSld>
  <p:clrMapOvr>
    <a:masterClrMapping/>
  </p:clrMapOvr>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9"/>
            <a:ext cx="5943600" cy="433298"/>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7" name="Table Placeholder 6"/>
          <p:cNvSpPr>
            <a:spLocks noGrp="1"/>
          </p:cNvSpPr>
          <p:nvPr>
            <p:ph type="tbl" sz="quarter" idx="14"/>
          </p:nvPr>
        </p:nvSpPr>
        <p:spPr>
          <a:xfrm>
            <a:off x="457202" y="1371603"/>
            <a:ext cx="5939383" cy="3064841"/>
          </a:xfrm>
        </p:spPr>
        <p:txBody>
          <a:bodyPr>
            <a:normAutofit/>
          </a:bodyPr>
          <a:lstStyle>
            <a:lvl1pPr marL="0" indent="0">
              <a:buNone/>
              <a:defRPr sz="900"/>
            </a:lvl1pPr>
          </a:lstStyle>
          <a:p>
            <a:r>
              <a:rPr lang="en-US"/>
              <a:t>Click icon to add table</a:t>
            </a:r>
            <a:endParaRPr lang="en-US" dirty="0"/>
          </a:p>
        </p:txBody>
      </p:sp>
      <p:sp>
        <p:nvSpPr>
          <p:cNvPr id="13" name="Text Placeholder 12"/>
          <p:cNvSpPr>
            <a:spLocks noGrp="1"/>
          </p:cNvSpPr>
          <p:nvPr>
            <p:ph type="body" sz="quarter" idx="15"/>
          </p:nvPr>
        </p:nvSpPr>
        <p:spPr>
          <a:xfrm>
            <a:off x="7065963" y="1358162"/>
            <a:ext cx="1737360" cy="3292475"/>
          </a:xfrm>
        </p:spPr>
        <p:txBody>
          <a:bodyPr lIns="0" tIns="0" rIns="0" bIns="0">
            <a:noAutofit/>
          </a:bodyPr>
          <a:lstStyle>
            <a:lvl1pPr marL="0" indent="0">
              <a:lnSpc>
                <a:spcPts val="1275"/>
              </a:lnSpc>
              <a:spcBef>
                <a:spcPts val="0"/>
              </a:spcBef>
              <a:spcAft>
                <a:spcPts val="675"/>
              </a:spcAft>
              <a:buNone/>
              <a:defRPr sz="105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pic>
        <p:nvPicPr>
          <p:cNvPr id="6" name="Picture 2" descr="C:\Users\User1\Desktop\Documents\Logo stuff\Logo f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03" y="4569519"/>
            <a:ext cx="694654" cy="49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326380"/>
      </p:ext>
    </p:extLst>
  </p:cSld>
  <p:clrMapOvr>
    <a:masterClrMapping/>
  </p:clrMapOvr>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7772400" cy="591353"/>
          </a:xfrm>
        </p:spPr>
        <p:txBody>
          <a:bodyPr lIns="0" tIns="0" rIns="0" bIns="0" anchor="b" anchorCtr="0">
            <a:noAutofit/>
          </a:bodyPr>
          <a:lstStyle>
            <a:lvl1pPr algn="l">
              <a:defRPr sz="1650">
                <a:solidFill>
                  <a:schemeClr val="tx2"/>
                </a:solidFill>
              </a:defRPr>
            </a:lvl1pPr>
          </a:lstStyle>
          <a:p>
            <a:r>
              <a:rPr lang="en-US"/>
              <a:t>Click to edit Master title style</a:t>
            </a:r>
          </a:p>
        </p:txBody>
      </p:sp>
      <p:sp>
        <p:nvSpPr>
          <p:cNvPr id="4" name="Content Placeholder 3"/>
          <p:cNvSpPr>
            <a:spLocks noGrp="1"/>
          </p:cNvSpPr>
          <p:nvPr>
            <p:ph sz="quarter" idx="14"/>
          </p:nvPr>
        </p:nvSpPr>
        <p:spPr>
          <a:xfrm>
            <a:off x="499170" y="1201738"/>
            <a:ext cx="7772399" cy="3349625"/>
          </a:xfrm>
        </p:spPr>
        <p:txBody>
          <a:bodyPr>
            <a:noAutofit/>
          </a:bodyPr>
          <a:lstStyle>
            <a:lvl1pPr>
              <a:spcAft>
                <a:spcPts val="900"/>
              </a:spcAft>
              <a:defRPr/>
            </a:lvl1pPr>
            <a:lvl2pPr>
              <a:spcAft>
                <a:spcPts val="900"/>
              </a:spcAft>
              <a:defRPr/>
            </a:lvl2pPr>
            <a:lvl3pPr indent="-171450">
              <a:spcAft>
                <a:spcPts val="900"/>
              </a:spcAft>
              <a:defRPr/>
            </a:lvl3pPr>
            <a:lvl4pPr>
              <a:spcAft>
                <a:spcPts val="900"/>
              </a:spcAft>
              <a:defRPr/>
            </a:lvl4pPr>
            <a:lvl5pPr>
              <a:spcAft>
                <a:spcPts val="9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7B0731FB-00BE-4A51-A4BA-EC634D8CD9BA}"/>
              </a:ext>
            </a:extLst>
          </p:cNvPr>
          <p:cNvSpPr>
            <a:spLocks noGrp="1"/>
          </p:cNvSpPr>
          <p:nvPr>
            <p:ph type="ftr" sz="quarter" idx="15"/>
          </p:nvPr>
        </p:nvSpPr>
        <p:spPr>
          <a:xfrm>
            <a:off x="2128838" y="4791374"/>
            <a:ext cx="4886325" cy="274637"/>
          </a:xfrm>
          <a:prstGeom prst="rect">
            <a:avLst/>
          </a:prstGeom>
        </p:spPr>
        <p:txBody>
          <a:bodyPr/>
          <a:lstStyle/>
          <a:p>
            <a:r>
              <a:rPr lang="en-US" dirty="0"/>
              <a:t>2021 Governmental Accounting &amp; Auditing Update Conference</a:t>
            </a:r>
          </a:p>
        </p:txBody>
      </p:sp>
      <p:sp>
        <p:nvSpPr>
          <p:cNvPr id="5" name="Slide Number Placeholder 4">
            <a:extLst>
              <a:ext uri="{FF2B5EF4-FFF2-40B4-BE49-F238E27FC236}">
                <a16:creationId xmlns:a16="http://schemas.microsoft.com/office/drawing/2014/main" id="{DDA664CA-BD48-4626-B242-BA098DA6EB98}"/>
              </a:ext>
            </a:extLst>
          </p:cNvPr>
          <p:cNvSpPr>
            <a:spLocks noGrp="1"/>
          </p:cNvSpPr>
          <p:nvPr>
            <p:ph type="sldNum" sz="quarter" idx="16"/>
          </p:nvPr>
        </p:nvSpPr>
        <p:spPr>
          <a:xfrm>
            <a:off x="7008019" y="4777742"/>
            <a:ext cx="2057400" cy="274637"/>
          </a:xfrm>
          <a:prstGeom prst="rect">
            <a:avLst/>
          </a:prstGeom>
        </p:spPr>
        <p:txBody>
          <a:body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213249032"/>
      </p:ext>
    </p:extLst>
  </p:cSld>
  <p:clrMapOvr>
    <a:masterClrMapping/>
  </p:clrMapOvr>
  <p:extLst>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2"/>
            <a:ext cx="8199664" cy="589837"/>
          </a:xfrm>
        </p:spPr>
        <p:txBody>
          <a:bodyPr lIns="0" tIns="0" rIns="0" bIns="0" anchor="b" anchorCtr="0">
            <a:noAutofit/>
          </a:bodyPr>
          <a:lstStyle>
            <a:lvl1pPr algn="l">
              <a:defRPr sz="1650">
                <a:solidFill>
                  <a:schemeClr val="tx2"/>
                </a:solidFill>
              </a:defRPr>
            </a:lvl1pPr>
          </a:lstStyle>
          <a:p>
            <a:r>
              <a:rPr lang="en-US"/>
              <a:t>Click to edit Master title style</a:t>
            </a:r>
          </a:p>
        </p:txBody>
      </p:sp>
      <p:sp>
        <p:nvSpPr>
          <p:cNvPr id="11" name="Text Placeholder 7">
            <a:extLst>
              <a:ext uri="{FF2B5EF4-FFF2-40B4-BE49-F238E27FC236}">
                <a16:creationId xmlns:a16="http://schemas.microsoft.com/office/drawing/2014/main" id="{3C377083-A141-8144-9FDC-08E03E4B1047}"/>
              </a:ext>
            </a:extLst>
          </p:cNvPr>
          <p:cNvSpPr>
            <a:spLocks noGrp="1"/>
          </p:cNvSpPr>
          <p:nvPr>
            <p:ph type="body" sz="quarter" idx="10"/>
          </p:nvPr>
        </p:nvSpPr>
        <p:spPr>
          <a:xfrm>
            <a:off x="519612" y="1497278"/>
            <a:ext cx="1866794" cy="2310392"/>
          </a:xfrm>
          <a:solidFill>
            <a:schemeClr val="accent5"/>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13" name="Text Placeholder 7">
            <a:extLst>
              <a:ext uri="{FF2B5EF4-FFF2-40B4-BE49-F238E27FC236}">
                <a16:creationId xmlns:a16="http://schemas.microsoft.com/office/drawing/2014/main" id="{12A8034E-760C-9744-BDFC-EAE6C7B37D17}"/>
              </a:ext>
            </a:extLst>
          </p:cNvPr>
          <p:cNvSpPr>
            <a:spLocks noGrp="1"/>
          </p:cNvSpPr>
          <p:nvPr>
            <p:ph type="body" sz="quarter" idx="11"/>
          </p:nvPr>
        </p:nvSpPr>
        <p:spPr>
          <a:xfrm>
            <a:off x="2597472" y="1497278"/>
            <a:ext cx="1866794" cy="2310392"/>
          </a:xfrm>
          <a:solidFill>
            <a:schemeClr val="accent3"/>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14" name="Text Placeholder 7">
            <a:extLst>
              <a:ext uri="{FF2B5EF4-FFF2-40B4-BE49-F238E27FC236}">
                <a16:creationId xmlns:a16="http://schemas.microsoft.com/office/drawing/2014/main" id="{334A8CC6-D1EE-1B4A-B062-05475BDEA98D}"/>
              </a:ext>
            </a:extLst>
          </p:cNvPr>
          <p:cNvSpPr>
            <a:spLocks noGrp="1"/>
          </p:cNvSpPr>
          <p:nvPr>
            <p:ph type="body" sz="quarter" idx="12"/>
          </p:nvPr>
        </p:nvSpPr>
        <p:spPr>
          <a:xfrm>
            <a:off x="4675332" y="1497278"/>
            <a:ext cx="1866794" cy="2310392"/>
          </a:xfrm>
          <a:solidFill>
            <a:schemeClr val="accent4"/>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15" name="Text Placeholder 7">
            <a:extLst>
              <a:ext uri="{FF2B5EF4-FFF2-40B4-BE49-F238E27FC236}">
                <a16:creationId xmlns:a16="http://schemas.microsoft.com/office/drawing/2014/main" id="{E1A4314F-36EA-614E-A59B-FC27C8EA26A3}"/>
              </a:ext>
            </a:extLst>
          </p:cNvPr>
          <p:cNvSpPr>
            <a:spLocks noGrp="1"/>
          </p:cNvSpPr>
          <p:nvPr>
            <p:ph type="body" sz="quarter" idx="13"/>
          </p:nvPr>
        </p:nvSpPr>
        <p:spPr>
          <a:xfrm>
            <a:off x="6753193" y="1497278"/>
            <a:ext cx="1866794" cy="2310392"/>
          </a:xfrm>
          <a:solidFill>
            <a:schemeClr val="accent6"/>
          </a:solidFill>
        </p:spPr>
        <p:txBody>
          <a:bodyPr lIns="182880" tIns="182880" rIns="91440" bIns="182880">
            <a:noAutofit/>
          </a:bodyPr>
          <a:lstStyle>
            <a:lvl1pPr>
              <a:lnSpc>
                <a:spcPct val="100000"/>
              </a:lnSpc>
              <a:spcBef>
                <a:spcPts val="0"/>
              </a:spcBef>
              <a:spcAft>
                <a:spcPts val="0"/>
              </a:spcAft>
              <a:defRPr sz="1200" b="1">
                <a:solidFill>
                  <a:schemeClr val="bg1"/>
                </a:solidFill>
              </a:defRPr>
            </a:lvl1pPr>
            <a:lvl2pPr marL="0" indent="0">
              <a:lnSpc>
                <a:spcPct val="100000"/>
              </a:lnSpc>
              <a:spcBef>
                <a:spcPts val="225"/>
              </a:spcBef>
              <a:spcAft>
                <a:spcPts val="0"/>
              </a:spcAft>
              <a:buNone/>
              <a:defRPr sz="1050">
                <a:solidFill>
                  <a:schemeClr val="bg1"/>
                </a:solidFill>
              </a:defRPr>
            </a:lvl2pPr>
          </a:lstStyle>
          <a:p>
            <a:pPr lvl="0"/>
            <a:r>
              <a:rPr lang="en-US"/>
              <a:t>Edit Master text styles</a:t>
            </a:r>
          </a:p>
          <a:p>
            <a:pPr lvl="1"/>
            <a:r>
              <a:rPr lang="en-US"/>
              <a:t>Second level</a:t>
            </a:r>
          </a:p>
        </p:txBody>
      </p:sp>
      <p:sp>
        <p:nvSpPr>
          <p:cNvPr id="9" name="Footer Placeholder 2">
            <a:extLst>
              <a:ext uri="{FF2B5EF4-FFF2-40B4-BE49-F238E27FC236}">
                <a16:creationId xmlns:a16="http://schemas.microsoft.com/office/drawing/2014/main" id="{60A7DD1E-C6E1-48F6-A8A4-0AF3657C2DC1}"/>
              </a:ext>
            </a:extLst>
          </p:cNvPr>
          <p:cNvSpPr>
            <a:spLocks noGrp="1"/>
          </p:cNvSpPr>
          <p:nvPr>
            <p:ph type="ftr" sz="quarter" idx="14"/>
          </p:nvPr>
        </p:nvSpPr>
        <p:spPr>
          <a:xfrm>
            <a:off x="2025254" y="4777742"/>
            <a:ext cx="5093494" cy="274637"/>
          </a:xfrm>
          <a:prstGeom prst="rect">
            <a:avLst/>
          </a:prstGeom>
        </p:spPr>
        <p:txBody>
          <a:bodyPr/>
          <a:lstStyle/>
          <a:p>
            <a:r>
              <a:rPr lang="en-US" dirty="0"/>
              <a:t>2021 Governmental Accounting &amp; Auditing Update Conference</a:t>
            </a:r>
          </a:p>
        </p:txBody>
      </p:sp>
      <p:sp>
        <p:nvSpPr>
          <p:cNvPr id="10" name="Slide Number Placeholder 3">
            <a:extLst>
              <a:ext uri="{FF2B5EF4-FFF2-40B4-BE49-F238E27FC236}">
                <a16:creationId xmlns:a16="http://schemas.microsoft.com/office/drawing/2014/main" id="{7EA4D478-69B2-4606-AAF5-CE995DB59D07}"/>
              </a:ext>
            </a:extLst>
          </p:cNvPr>
          <p:cNvSpPr>
            <a:spLocks noGrp="1"/>
          </p:cNvSpPr>
          <p:nvPr>
            <p:ph type="sldNum" sz="quarter" idx="15"/>
          </p:nvPr>
        </p:nvSpPr>
        <p:spPr>
          <a:xfrm>
            <a:off x="7008019" y="4777742"/>
            <a:ext cx="2057400" cy="274637"/>
          </a:xfrm>
          <a:prstGeom prst="rect">
            <a:avLst/>
          </a:prstGeom>
        </p:spPr>
        <p:txBody>
          <a:bodyPr/>
          <a:lstStyle/>
          <a:p>
            <a:fld id="{1CAEE426-DA7B-48B7-8ECC-06D6C59245F1}" type="slidenum">
              <a:rPr lang="en-US" smtClean="0"/>
              <a:t>‹#›</a:t>
            </a:fld>
            <a:endParaRPr lang="en-US" dirty="0"/>
          </a:p>
        </p:txBody>
      </p:sp>
    </p:spTree>
    <p:extLst>
      <p:ext uri="{BB962C8B-B14F-4D97-AF65-F5344CB8AC3E}">
        <p14:creationId xmlns:p14="http://schemas.microsoft.com/office/powerpoint/2010/main" val="2996512074"/>
      </p:ext>
    </p:extLst>
  </p:cSld>
  <p:clrMapOvr>
    <a:masterClrMapping/>
  </p:clrMapOvr>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9"/>
            <a:ext cx="5943600" cy="433298"/>
          </a:xfrm>
        </p:spPr>
        <p:txBody>
          <a:bodyPr lIns="0" tIns="0" rIns="0" bIns="0" anchor="t">
            <a:noAutofit/>
          </a:bodyPr>
          <a:lstStyle>
            <a:lvl1pPr algn="l">
              <a:defRPr sz="1650">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458529" y="832886"/>
            <a:ext cx="5943600" cy="3349625"/>
          </a:xfrm>
        </p:spPr>
        <p:txBody>
          <a:bodyPr lIns="0" tIns="0" rIns="0" bIns="0">
            <a:noAutofit/>
          </a:bodyPr>
          <a:lstStyle>
            <a:lvl1pPr marL="144018" indent="-144018">
              <a:lnSpc>
                <a:spcPts val="1500"/>
              </a:lnSpc>
              <a:spcBef>
                <a:spcPts val="0"/>
              </a:spcBef>
              <a:spcAft>
                <a:spcPts val="900"/>
              </a:spcAft>
              <a:buClr>
                <a:schemeClr val="tx2"/>
              </a:buClr>
              <a:defRPr sz="1050">
                <a:solidFill>
                  <a:schemeClr val="bg2"/>
                </a:solidFill>
              </a:defRPr>
            </a:lvl1pPr>
            <a:lvl2pPr marL="308610" indent="-144018">
              <a:lnSpc>
                <a:spcPts val="1500"/>
              </a:lnSpc>
              <a:spcBef>
                <a:spcPts val="0"/>
              </a:spcBef>
              <a:spcAft>
                <a:spcPts val="900"/>
              </a:spcAft>
              <a:defRPr sz="1050">
                <a:solidFill>
                  <a:schemeClr val="bg2"/>
                </a:solidFill>
              </a:defRPr>
            </a:lvl2pPr>
            <a:lvl3pPr marL="480060" indent="-144018">
              <a:lnSpc>
                <a:spcPts val="1500"/>
              </a:lnSpc>
              <a:spcBef>
                <a:spcPts val="0"/>
              </a:spcBef>
              <a:spcAft>
                <a:spcPts val="900"/>
              </a:spcAft>
              <a:defRPr sz="1050">
                <a:solidFill>
                  <a:schemeClr val="bg2"/>
                </a:solidFill>
              </a:defRPr>
            </a:lvl3pPr>
            <a:lvl4pPr marL="651510" indent="-144018">
              <a:lnSpc>
                <a:spcPts val="1500"/>
              </a:lnSpc>
              <a:spcBef>
                <a:spcPts val="0"/>
              </a:spcBef>
              <a:spcAft>
                <a:spcPts val="900"/>
              </a:spcAft>
              <a:defRPr sz="1050">
                <a:solidFill>
                  <a:schemeClr val="bg2"/>
                </a:solidFill>
              </a:defRPr>
            </a:lvl4pPr>
            <a:lvl5pPr marL="822960" indent="-144018">
              <a:lnSpc>
                <a:spcPts val="1500"/>
              </a:lnSpc>
              <a:spcBef>
                <a:spcPts val="0"/>
              </a:spcBef>
              <a:spcAft>
                <a:spcPts val="900"/>
              </a:spcAft>
              <a:defRPr sz="105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Background4-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2483" y="0"/>
            <a:ext cx="2283970" cy="5143500"/>
          </a:xfrm>
          <a:prstGeom prst="rect">
            <a:avLst/>
          </a:prstGeom>
        </p:spPr>
      </p:pic>
      <p:sp>
        <p:nvSpPr>
          <p:cNvPr id="9" name="Text Placeholder 12"/>
          <p:cNvSpPr>
            <a:spLocks noGrp="1"/>
          </p:cNvSpPr>
          <p:nvPr>
            <p:ph type="body" sz="quarter" idx="15"/>
          </p:nvPr>
        </p:nvSpPr>
        <p:spPr>
          <a:xfrm>
            <a:off x="7134449" y="837545"/>
            <a:ext cx="1737360" cy="3292475"/>
          </a:xfrm>
        </p:spPr>
        <p:txBody>
          <a:bodyPr lIns="0" tIns="0" rIns="0" bIns="0">
            <a:noAutofit/>
          </a:bodyPr>
          <a:lstStyle>
            <a:lvl1pPr marL="0" indent="0">
              <a:lnSpc>
                <a:spcPts val="1500"/>
              </a:lnSpc>
              <a:spcBef>
                <a:spcPts val="0"/>
              </a:spcBef>
              <a:spcAft>
                <a:spcPts val="675"/>
              </a:spcAft>
              <a:buNone/>
              <a:defRPr sz="1050">
                <a:solidFill>
                  <a:schemeClr val="bg1"/>
                </a:solidFill>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a:t>Edit Master text styles</a:t>
            </a:r>
          </a:p>
        </p:txBody>
      </p:sp>
      <p:sp>
        <p:nvSpPr>
          <p:cNvPr id="7" name="Slide Number Placeholder 5">
            <a:extLst>
              <a:ext uri="{FF2B5EF4-FFF2-40B4-BE49-F238E27FC236}">
                <a16:creationId xmlns:a16="http://schemas.microsoft.com/office/drawing/2014/main" id="{2DE392A0-677B-4319-B60C-2712E294F208}"/>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bg1"/>
                </a:solidFill>
              </a:defRPr>
            </a:lvl1pPr>
          </a:lstStyle>
          <a:p>
            <a:fld id="{1CAEE426-DA7B-48B7-8ECC-06D6C59245F1}" type="slidenum">
              <a:rPr lang="en-US" smtClean="0"/>
              <a:t>‹#›</a:t>
            </a:fld>
            <a:endParaRPr lang="en-US" dirty="0"/>
          </a:p>
        </p:txBody>
      </p:sp>
      <p:sp>
        <p:nvSpPr>
          <p:cNvPr id="8" name="Footer Placeholder 3"/>
          <p:cNvSpPr>
            <a:spLocks noGrp="1"/>
          </p:cNvSpPr>
          <p:nvPr>
            <p:ph type="ftr" sz="quarter" idx="11"/>
          </p:nvPr>
        </p:nvSpPr>
        <p:spPr>
          <a:xfrm>
            <a:off x="457200" y="4802190"/>
            <a:ext cx="5937250" cy="274637"/>
          </a:xfrm>
          <a:prstGeom prst="rect">
            <a:avLst/>
          </a:prstGeom>
        </p:spPr>
        <p:txBody>
          <a:bodyPr vert="horz" lIns="0" tIns="0" rIns="0" bIns="0" rtlCol="0" anchor="t"/>
          <a:lstStyle>
            <a:defPPr>
              <a:defRPr lang="en-US"/>
            </a:defPPr>
            <a:lvl1pPr marL="0" algn="l" defTabSz="342900" rtl="0" eaLnBrk="1" latinLnBrk="0" hangingPunct="1">
              <a:defRPr sz="600" kern="1200">
                <a:solidFill>
                  <a:schemeClr val="bg2"/>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dirty="0"/>
              <a:t>2020 Governmental &amp; Not-For-Profit Training Program</a:t>
            </a:r>
          </a:p>
        </p:txBody>
      </p:sp>
    </p:spTree>
    <p:extLst>
      <p:ext uri="{BB962C8B-B14F-4D97-AF65-F5344CB8AC3E}">
        <p14:creationId xmlns:p14="http://schemas.microsoft.com/office/powerpoint/2010/main" val="1338050725"/>
      </p:ext>
    </p:extLst>
  </p:cSld>
  <p:clrMapOvr>
    <a:masterClrMapping/>
  </p:clrMapOvr>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9"/>
            <a:ext cx="6079430" cy="433298"/>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12" name="Text Placeholder 5"/>
          <p:cNvSpPr>
            <a:spLocks noGrp="1"/>
          </p:cNvSpPr>
          <p:nvPr>
            <p:ph type="body" sz="quarter" idx="13"/>
          </p:nvPr>
        </p:nvSpPr>
        <p:spPr>
          <a:xfrm>
            <a:off x="458530" y="832886"/>
            <a:ext cx="6079431" cy="3349625"/>
          </a:xfrm>
        </p:spPr>
        <p:txBody>
          <a:bodyPr lIns="0" tIns="0" rIns="0" bIns="0">
            <a:noAutofit/>
          </a:bodyPr>
          <a:lstStyle>
            <a:lvl1pPr marL="144018" indent="-144018">
              <a:lnSpc>
                <a:spcPts val="1650"/>
              </a:lnSpc>
              <a:spcBef>
                <a:spcPts val="0"/>
              </a:spcBef>
              <a:spcAft>
                <a:spcPts val="900"/>
              </a:spcAft>
              <a:buClr>
                <a:schemeClr val="tx2"/>
              </a:buClr>
              <a:defRPr sz="1200">
                <a:solidFill>
                  <a:schemeClr val="bg2"/>
                </a:solidFill>
              </a:defRPr>
            </a:lvl1pPr>
            <a:lvl2pPr marL="308610" indent="-144018">
              <a:lnSpc>
                <a:spcPts val="1650"/>
              </a:lnSpc>
              <a:spcBef>
                <a:spcPts val="0"/>
              </a:spcBef>
              <a:spcAft>
                <a:spcPts val="900"/>
              </a:spcAft>
              <a:defRPr sz="1200">
                <a:solidFill>
                  <a:schemeClr val="bg2"/>
                </a:solidFill>
              </a:defRPr>
            </a:lvl2pPr>
            <a:lvl3pPr marL="480060" indent="-144018">
              <a:lnSpc>
                <a:spcPts val="1650"/>
              </a:lnSpc>
              <a:spcBef>
                <a:spcPts val="0"/>
              </a:spcBef>
              <a:spcAft>
                <a:spcPts val="900"/>
              </a:spcAft>
              <a:defRPr sz="1200">
                <a:solidFill>
                  <a:schemeClr val="bg2"/>
                </a:solidFill>
              </a:defRPr>
            </a:lvl3pPr>
            <a:lvl4pPr marL="651510" indent="-144018">
              <a:lnSpc>
                <a:spcPts val="1650"/>
              </a:lnSpc>
              <a:spcBef>
                <a:spcPts val="0"/>
              </a:spcBef>
              <a:spcAft>
                <a:spcPts val="900"/>
              </a:spcAft>
              <a:defRPr sz="1200">
                <a:solidFill>
                  <a:schemeClr val="bg2"/>
                </a:solidFill>
              </a:defRPr>
            </a:lvl4pPr>
            <a:lvl5pPr marL="822960" indent="-144018">
              <a:lnSpc>
                <a:spcPts val="1650"/>
              </a:lnSpc>
              <a:spcBef>
                <a:spcPts val="0"/>
              </a:spcBef>
              <a:spcAft>
                <a:spcPts val="900"/>
              </a:spcAft>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Background9-01.png"/>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60031" y="-9144"/>
            <a:ext cx="2293114" cy="5164092"/>
          </a:xfrm>
          <a:prstGeom prst="rect">
            <a:avLst/>
          </a:prstGeom>
        </p:spPr>
      </p:pic>
      <p:sp>
        <p:nvSpPr>
          <p:cNvPr id="7" name="Slide Number Placeholder 5"/>
          <p:cNvSpPr>
            <a:spLocks noGrp="1"/>
          </p:cNvSpPr>
          <p:nvPr>
            <p:ph type="sldNum" sz="quarter" idx="4"/>
          </p:nvPr>
        </p:nvSpPr>
        <p:spPr>
          <a:xfrm>
            <a:off x="7974228" y="4767264"/>
            <a:ext cx="712573" cy="273844"/>
          </a:xfrm>
          <a:prstGeom prst="rect">
            <a:avLst/>
          </a:prstGeom>
        </p:spPr>
        <p:txBody>
          <a:bodyPr vert="horz" lIns="91440" tIns="45720" rIns="91440" bIns="45720" rtlCol="0" anchor="ctr"/>
          <a:lstStyle>
            <a:lvl1pPr algn="r">
              <a:defRPr sz="1050">
                <a:solidFill>
                  <a:schemeClr val="tx1"/>
                </a:solidFill>
              </a:defRPr>
            </a:lvl1pPr>
          </a:lstStyle>
          <a:p>
            <a:fld id="{1CAEE426-DA7B-48B7-8ECC-06D6C59245F1}" type="slidenum">
              <a:rPr lang="en-US" smtClean="0"/>
              <a:t>‹#›</a:t>
            </a:fld>
            <a:endParaRPr lang="en-US" dirty="0"/>
          </a:p>
        </p:txBody>
      </p:sp>
    </p:spTree>
    <p:extLst>
      <p:ext uri="{BB962C8B-B14F-4D97-AF65-F5344CB8AC3E}">
        <p14:creationId xmlns:p14="http://schemas.microsoft.com/office/powerpoint/2010/main" val="66165021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xt 1/4 gradient callout">
    <p:spTree>
      <p:nvGrpSpPr>
        <p:cNvPr id="1" name=""/>
        <p:cNvGrpSpPr/>
        <p:nvPr/>
      </p:nvGrpSpPr>
      <p:grpSpPr>
        <a:xfrm>
          <a:off x="0" y="0"/>
          <a:ext cx="0" cy="0"/>
          <a:chOff x="0" y="0"/>
          <a:chExt cx="0" cy="0"/>
        </a:xfrm>
      </p:grpSpPr>
      <p:pic>
        <p:nvPicPr>
          <p:cNvPr id="8" name="Picture 7" descr="Background Half gradient-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338" y="0"/>
            <a:ext cx="2285662" cy="5143500"/>
          </a:xfrm>
          <a:prstGeom prst="rect">
            <a:avLst/>
          </a:prstGeom>
        </p:spPr>
      </p:pic>
      <p:sp>
        <p:nvSpPr>
          <p:cNvPr id="2" name="Title 1"/>
          <p:cNvSpPr>
            <a:spLocks noGrp="1"/>
          </p:cNvSpPr>
          <p:nvPr>
            <p:ph type="title"/>
          </p:nvPr>
        </p:nvSpPr>
        <p:spPr>
          <a:xfrm>
            <a:off x="499169" y="365760"/>
            <a:ext cx="6080384" cy="589837"/>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7" name="Table Placeholder 6"/>
          <p:cNvSpPr>
            <a:spLocks noGrp="1"/>
          </p:cNvSpPr>
          <p:nvPr>
            <p:ph type="tbl" sz="quarter" idx="14"/>
          </p:nvPr>
        </p:nvSpPr>
        <p:spPr>
          <a:xfrm>
            <a:off x="497840" y="1197864"/>
            <a:ext cx="6081713" cy="3064841"/>
          </a:xfrm>
          <a:prstGeom prst="rect">
            <a:avLst/>
          </a:prstGeom>
        </p:spPr>
        <p:txBody>
          <a:bodyPr>
            <a:normAutofit/>
          </a:bodyPr>
          <a:lstStyle>
            <a:lvl1pPr marL="0" indent="0">
              <a:lnSpc>
                <a:spcPts val="2400"/>
              </a:lnSpc>
              <a:spcBef>
                <a:spcPts val="0"/>
              </a:spcBef>
              <a:buNone/>
              <a:defRPr sz="2000"/>
            </a:lvl1pPr>
          </a:lstStyle>
          <a:p>
            <a:r>
              <a:rPr lang="en-US" dirty="0"/>
              <a:t>Click icon to add table</a:t>
            </a:r>
          </a:p>
        </p:txBody>
      </p:sp>
      <p:sp>
        <p:nvSpPr>
          <p:cNvPr id="13" name="Text Placeholder 12"/>
          <p:cNvSpPr>
            <a:spLocks noGrp="1"/>
          </p:cNvSpPr>
          <p:nvPr>
            <p:ph type="body" sz="quarter" idx="15"/>
          </p:nvPr>
        </p:nvSpPr>
        <p:spPr>
          <a:xfrm>
            <a:off x="7132320" y="1197864"/>
            <a:ext cx="1737360" cy="3064841"/>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Edit Master text styles</a:t>
            </a:r>
          </a:p>
        </p:txBody>
      </p:sp>
      <p:sp>
        <p:nvSpPr>
          <p:cNvPr id="15"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9" name="Picture 8" descr="Background Half gradient-03.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58338" y="0"/>
            <a:ext cx="2285662" cy="5143500"/>
          </a:xfrm>
          <a:prstGeom prst="rect">
            <a:avLst/>
          </a:prstGeom>
        </p:spPr>
      </p:pic>
      <p:pic>
        <p:nvPicPr>
          <p:cNvPr id="10" name="Picture 9" descr="Background Half gradient-03.png">
            <a:extLst>
              <a:ext uri="{FF2B5EF4-FFF2-40B4-BE49-F238E27FC236}">
                <a16:creationId xmlns:a16="http://schemas.microsoft.com/office/drawing/2014/main" id="{26B35CF6-A61C-A14E-9201-84A96FC1009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58338" y="0"/>
            <a:ext cx="2285662" cy="5143500"/>
          </a:xfrm>
          <a:prstGeom prst="rect">
            <a:avLst/>
          </a:prstGeom>
        </p:spPr>
      </p:pic>
    </p:spTree>
    <p:extLst>
      <p:ext uri="{BB962C8B-B14F-4D97-AF65-F5344CB8AC3E}">
        <p14:creationId xmlns:p14="http://schemas.microsoft.com/office/powerpoint/2010/main" val="9013428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30" y="399589"/>
            <a:ext cx="7771070" cy="433298"/>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sp>
        <p:nvSpPr>
          <p:cNvPr id="4" name="Content Placeholder 3"/>
          <p:cNvSpPr>
            <a:spLocks noGrp="1"/>
          </p:cNvSpPr>
          <p:nvPr>
            <p:ph sz="quarter" idx="12"/>
          </p:nvPr>
        </p:nvSpPr>
        <p:spPr>
          <a:xfrm>
            <a:off x="457200" y="920752"/>
            <a:ext cx="8229600" cy="37290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913641"/>
      </p:ext>
    </p:extLst>
  </p:cSld>
  <p:clrMapOvr>
    <a:masterClrMapping/>
  </p:clrMapOvr>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9" y="399586"/>
            <a:ext cx="4793093" cy="438912"/>
          </a:xfrm>
        </p:spPr>
        <p:txBody>
          <a:bodyPr lIns="0" tIns="0" rIns="0" bIns="0" anchor="t">
            <a:noAutofit/>
          </a:bodyPr>
          <a:lstStyle>
            <a:lvl1pPr algn="l">
              <a:defRPr sz="1650">
                <a:solidFill>
                  <a:schemeClr val="tx2"/>
                </a:solidFill>
              </a:defRPr>
            </a:lvl1pPr>
          </a:lstStyle>
          <a:p>
            <a:r>
              <a:rPr lang="en-US"/>
              <a:t>Click to edit Master title style</a:t>
            </a:r>
            <a:endParaRPr lang="en-US" dirty="0"/>
          </a:p>
        </p:txBody>
      </p:sp>
      <p:pic>
        <p:nvPicPr>
          <p:cNvPr id="10" name="Picture 9" descr="Background11-0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1752" y="0"/>
            <a:ext cx="3042248" cy="5143500"/>
          </a:xfrm>
          <a:prstGeom prst="rect">
            <a:avLst/>
          </a:prstGeom>
        </p:spPr>
      </p:pic>
      <p:sp>
        <p:nvSpPr>
          <p:cNvPr id="5" name="Content Placeholder 4"/>
          <p:cNvSpPr>
            <a:spLocks noGrp="1"/>
          </p:cNvSpPr>
          <p:nvPr>
            <p:ph sz="quarter" idx="12"/>
          </p:nvPr>
        </p:nvSpPr>
        <p:spPr>
          <a:xfrm>
            <a:off x="458788" y="921435"/>
            <a:ext cx="4800600" cy="3612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13"/>
          </p:nvPr>
        </p:nvSpPr>
        <p:spPr>
          <a:xfrm>
            <a:off x="6273803" y="838499"/>
            <a:ext cx="2701925" cy="36954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7AD41989-9BF5-4C0B-B6D8-BF3B29764599}"/>
              </a:ext>
            </a:extLst>
          </p:cNvPr>
          <p:cNvSpPr txBox="1">
            <a:spLocks/>
          </p:cNvSpPr>
          <p:nvPr/>
        </p:nvSpPr>
        <p:spPr>
          <a:xfrm>
            <a:off x="5791200" y="4750654"/>
            <a:ext cx="2895600" cy="273844"/>
          </a:xfrm>
          <a:prstGeom prst="rect">
            <a:avLst/>
          </a:prstGeom>
        </p:spPr>
        <p:txBody>
          <a:bodyPr vert="horz" lIns="68580" tIns="34290" rIns="68580" bIns="3429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90F04D7-F38A-444E-BD5C-C65DADCAAAA7}" type="slidenum">
              <a:rPr lang="en-US" sz="750" smtClean="0">
                <a:solidFill>
                  <a:schemeClr val="bg1"/>
                </a:solidFill>
              </a:rPr>
              <a:pPr/>
              <a:t>‹#›</a:t>
            </a:fld>
            <a:endParaRPr lang="en-US" sz="750" dirty="0">
              <a:solidFill>
                <a:schemeClr val="bg1"/>
              </a:solidFill>
            </a:endParaRPr>
          </a:p>
        </p:txBody>
      </p:sp>
      <p:pic>
        <p:nvPicPr>
          <p:cNvPr id="12" name="Picture 11" descr="Background11-01-01.png"/>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101752" y="0"/>
            <a:ext cx="3042248" cy="5143500"/>
          </a:xfrm>
          <a:prstGeom prst="rect">
            <a:avLst/>
          </a:prstGeom>
        </p:spPr>
      </p:pic>
    </p:spTree>
    <p:extLst>
      <p:ext uri="{BB962C8B-B14F-4D97-AF65-F5344CB8AC3E}">
        <p14:creationId xmlns:p14="http://schemas.microsoft.com/office/powerpoint/2010/main" val="1171809812"/>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0519"/>
            <a:ext cx="8229600" cy="480060"/>
          </a:xfrm>
        </p:spPr>
        <p:txBody>
          <a:bodyPr/>
          <a:lstStyle/>
          <a:p>
            <a:r>
              <a:rPr lang="en-US"/>
              <a:t>Click to edit Master title style</a:t>
            </a:r>
          </a:p>
        </p:txBody>
      </p:sp>
      <p:sp>
        <p:nvSpPr>
          <p:cNvPr id="4" name="Content Placeholder 3"/>
          <p:cNvSpPr>
            <a:spLocks noGrp="1"/>
          </p:cNvSpPr>
          <p:nvPr>
            <p:ph sz="quarter" idx="10"/>
          </p:nvPr>
        </p:nvSpPr>
        <p:spPr>
          <a:xfrm>
            <a:off x="457203" y="957265"/>
            <a:ext cx="8240573" cy="34456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5161164"/>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Section Break">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37394" y="1735460"/>
            <a:ext cx="8216651" cy="672939"/>
          </a:xfrm>
          <a:prstGeom prst="rect">
            <a:avLst/>
          </a:prstGeom>
          <a:noFill/>
          <a:ln w="3175">
            <a:noFill/>
            <a:miter lim="800000"/>
            <a:headEnd/>
            <a:tailEnd/>
          </a:ln>
        </p:spPr>
        <p:txBody>
          <a:bodyPr/>
          <a:lstStyle>
            <a:lvl1pPr algn="l">
              <a:defRPr baseline="0">
                <a:solidFill>
                  <a:srgbClr val="355F9A"/>
                </a:solidFill>
              </a:defRPr>
            </a:lvl1pPr>
          </a:lstStyle>
          <a:p>
            <a:pPr lvl="0"/>
            <a:r>
              <a:rPr lang="en-US" dirty="0"/>
              <a:t>Section Break Title </a:t>
            </a:r>
            <a:br>
              <a:rPr lang="en-US" dirty="0"/>
            </a:br>
            <a:r>
              <a:rPr lang="en-US" dirty="0"/>
              <a:t>in Arial Bold 36/40</a:t>
            </a:r>
          </a:p>
        </p:txBody>
      </p:sp>
      <p:cxnSp>
        <p:nvCxnSpPr>
          <p:cNvPr id="3" name="Straight Connector 2"/>
          <p:cNvCxnSpPr/>
          <p:nvPr/>
        </p:nvCxnSpPr>
        <p:spPr>
          <a:xfrm>
            <a:off x="347270" y="2535212"/>
            <a:ext cx="879358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1" hasCustomPrompt="1"/>
          </p:nvPr>
        </p:nvSpPr>
        <p:spPr>
          <a:xfrm>
            <a:off x="237393" y="2662026"/>
            <a:ext cx="8216651" cy="488423"/>
          </a:xfrm>
        </p:spPr>
        <p:txBody>
          <a:bodyPr/>
          <a:lstStyle>
            <a:lvl1pPr marL="0" indent="0">
              <a:buNone/>
              <a:defRPr sz="2100" baseline="0">
                <a:solidFill>
                  <a:srgbClr val="4374AB"/>
                </a:solidFill>
              </a:defRPr>
            </a:lvl1pPr>
          </a:lstStyle>
          <a:p>
            <a:pPr lvl="0"/>
            <a:r>
              <a:rPr lang="en-US" dirty="0"/>
              <a:t>Subtitle Arial 28</a:t>
            </a:r>
          </a:p>
        </p:txBody>
      </p:sp>
    </p:spTree>
    <p:extLst>
      <p:ext uri="{BB962C8B-B14F-4D97-AF65-F5344CB8AC3E}">
        <p14:creationId xmlns:p14="http://schemas.microsoft.com/office/powerpoint/2010/main" val="3298869433"/>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7700" y="205978"/>
            <a:ext cx="7315200" cy="498872"/>
          </a:xfrm>
        </p:spPr>
        <p:txBody>
          <a:bodyPr/>
          <a:lstStyle/>
          <a:p>
            <a:r>
              <a:rPr lang="en-US" dirty="0"/>
              <a:t>CLICK TO EDIT MASTER TITLE STYLE</a:t>
            </a:r>
          </a:p>
        </p:txBody>
      </p:sp>
      <p:sp>
        <p:nvSpPr>
          <p:cNvPr id="7" name="Text Placeholder 6"/>
          <p:cNvSpPr>
            <a:spLocks noGrp="1"/>
          </p:cNvSpPr>
          <p:nvPr>
            <p:ph type="body" sz="quarter" idx="13"/>
          </p:nvPr>
        </p:nvSpPr>
        <p:spPr>
          <a:xfrm>
            <a:off x="685800" y="571500"/>
            <a:ext cx="5410200" cy="304800"/>
          </a:xfrm>
        </p:spPr>
        <p:txBody>
          <a:bodyPr>
            <a:noAutofit/>
          </a:bodyPr>
          <a:lstStyle>
            <a:lvl1pPr marL="0" indent="0">
              <a:buNone/>
              <a:defRPr sz="731"/>
            </a:lvl1pPr>
          </a:lstStyle>
          <a:p>
            <a:pPr lvl="0"/>
            <a:r>
              <a:rPr lang="en-US"/>
              <a:t>Edit Master text styles</a:t>
            </a:r>
          </a:p>
        </p:txBody>
      </p:sp>
    </p:spTree>
    <p:extLst>
      <p:ext uri="{BB962C8B-B14F-4D97-AF65-F5344CB8AC3E}">
        <p14:creationId xmlns:p14="http://schemas.microsoft.com/office/powerpoint/2010/main" val="3151391348"/>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ext 1/3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4793093" cy="59436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99169" y="1200151"/>
            <a:ext cx="4794422" cy="3394472"/>
          </a:xfrm>
          <a:prstGeom prst="rect">
            <a:avLst/>
          </a:prstGeom>
        </p:spPr>
        <p:txBody>
          <a:bodyPr lIns="0" tIns="0" rIns="0">
            <a:normAutofit/>
          </a:bodyPr>
          <a:lstStyle>
            <a:lvl1pPr marL="0" indent="0">
              <a:lnSpc>
                <a:spcPct val="100000"/>
              </a:lnSpc>
              <a:spcBef>
                <a:spcPts val="0"/>
              </a:spcBef>
              <a:spcAft>
                <a:spcPts val="1200"/>
              </a:spcAft>
              <a:buNone/>
              <a:defRPr sz="22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600">
                <a:solidFill>
                  <a:schemeClr val="bg2"/>
                </a:solidFill>
              </a:defRPr>
            </a:lvl3pPr>
            <a:lvl4pPr marL="687388" indent="-231775">
              <a:lnSpc>
                <a:spcPct val="100000"/>
              </a:lnSpc>
              <a:spcBef>
                <a:spcPts val="0"/>
              </a:spcBef>
              <a:spcAft>
                <a:spcPts val="1200"/>
              </a:spcAft>
              <a:buFont typeface="Lucida Grande"/>
              <a:buChar char="–"/>
              <a:defRPr sz="1600">
                <a:solidFill>
                  <a:schemeClr val="bg2"/>
                </a:solidFill>
              </a:defRPr>
            </a:lvl4pPr>
            <a:lvl5pPr marL="911225" indent="-223838">
              <a:lnSpc>
                <a:spcPct val="100000"/>
              </a:lnSpc>
              <a:spcBef>
                <a:spcPts val="0"/>
              </a:spcBef>
              <a:spcAft>
                <a:spcPts val="1200"/>
              </a:spcAft>
              <a:buFont typeface="Lucida Grande"/>
              <a:buChar char="–"/>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4" name="Picture 3" descr="Background Third Path-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3552" y="0"/>
            <a:ext cx="3040448" cy="5143500"/>
          </a:xfrm>
          <a:prstGeom prst="rect">
            <a:avLst/>
          </a:prstGeom>
        </p:spPr>
      </p:pic>
    </p:spTree>
    <p:extLst>
      <p:ext uri="{BB962C8B-B14F-4D97-AF65-F5344CB8AC3E}">
        <p14:creationId xmlns:p14="http://schemas.microsoft.com/office/powerpoint/2010/main" val="24393485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Text 1/3 graphic callout">
    <p:spTree>
      <p:nvGrpSpPr>
        <p:cNvPr id="1" name=""/>
        <p:cNvGrpSpPr/>
        <p:nvPr/>
      </p:nvGrpSpPr>
      <p:grpSpPr>
        <a:xfrm>
          <a:off x="0" y="0"/>
          <a:ext cx="0" cy="0"/>
          <a:chOff x="0" y="0"/>
          <a:chExt cx="0" cy="0"/>
        </a:xfrm>
      </p:grpSpPr>
      <p:pic>
        <p:nvPicPr>
          <p:cNvPr id="3" name="Picture 2" descr="Background Half Sphere-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46154" r="3880"/>
          <a:stretch/>
        </p:blipFill>
        <p:spPr>
          <a:xfrm>
            <a:off x="6872482" y="0"/>
            <a:ext cx="2283970" cy="5143500"/>
          </a:xfrm>
          <a:prstGeom prst="rect">
            <a:avLst/>
          </a:prstGeom>
        </p:spPr>
      </p:pic>
      <p:sp>
        <p:nvSpPr>
          <p:cNvPr id="2" name="Title 1"/>
          <p:cNvSpPr>
            <a:spLocks noGrp="1"/>
          </p:cNvSpPr>
          <p:nvPr>
            <p:ph type="title"/>
          </p:nvPr>
        </p:nvSpPr>
        <p:spPr>
          <a:xfrm>
            <a:off x="499169" y="365760"/>
            <a:ext cx="6080384" cy="59436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Text Placeholder 5"/>
          <p:cNvSpPr>
            <a:spLocks noGrp="1"/>
          </p:cNvSpPr>
          <p:nvPr>
            <p:ph type="body" sz="quarter" idx="13"/>
          </p:nvPr>
        </p:nvSpPr>
        <p:spPr>
          <a:xfrm>
            <a:off x="499169" y="1201738"/>
            <a:ext cx="6080384" cy="3349625"/>
          </a:xfrm>
          <a:prstGeom prst="rect">
            <a:avLst/>
          </a:prstGeom>
        </p:spPr>
        <p:txBody>
          <a:bodyPr lIns="0" tIns="0" rIns="0" bIns="0">
            <a:normAutofit/>
          </a:bodyPr>
          <a:lstStyle>
            <a:lvl1pPr marL="0" indent="0">
              <a:lnSpc>
                <a:spcPct val="100000"/>
              </a:lnSpc>
              <a:spcBef>
                <a:spcPts val="600"/>
              </a:spcBef>
              <a:spcAft>
                <a:spcPts val="1200"/>
              </a:spcAft>
              <a:buClrTx/>
              <a:buFontTx/>
              <a:buNone/>
              <a:defRPr sz="22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600">
                <a:solidFill>
                  <a:schemeClr val="bg2"/>
                </a:solidFill>
              </a:defRPr>
            </a:lvl3pPr>
            <a:lvl4pPr marL="687388" indent="-231775">
              <a:lnSpc>
                <a:spcPct val="100000"/>
              </a:lnSpc>
              <a:spcBef>
                <a:spcPts val="0"/>
              </a:spcBef>
              <a:spcAft>
                <a:spcPts val="1200"/>
              </a:spcAft>
              <a:buFont typeface="Lucida Grande"/>
              <a:buChar char="–"/>
              <a:defRPr sz="1600">
                <a:solidFill>
                  <a:schemeClr val="bg2"/>
                </a:solidFill>
              </a:defRPr>
            </a:lvl4pPr>
            <a:lvl5pPr marL="911225" indent="-223838">
              <a:lnSpc>
                <a:spcPct val="100000"/>
              </a:lnSpc>
              <a:spcBef>
                <a:spcPts val="0"/>
              </a:spcBef>
              <a:spcAft>
                <a:spcPts val="1200"/>
              </a:spcAft>
              <a:buFont typeface="Lucida Grande"/>
              <a:buChar char="–"/>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12"/>
          <p:cNvSpPr>
            <a:spLocks noGrp="1"/>
          </p:cNvSpPr>
          <p:nvPr>
            <p:ph type="body" sz="quarter" idx="15"/>
          </p:nvPr>
        </p:nvSpPr>
        <p:spPr>
          <a:xfrm>
            <a:off x="7134449" y="1201738"/>
            <a:ext cx="1737360" cy="3292475"/>
          </a:xfrm>
          <a:prstGeom prst="rect">
            <a:avLst/>
          </a:prstGeom>
        </p:spPr>
        <p:txBody>
          <a:bodyPr lIns="0" tIns="0" rIns="0" bIns="0">
            <a:noAutofit/>
          </a:bodyPr>
          <a:lstStyle>
            <a:lvl1pPr marL="0" indent="0" algn="ctr">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p:txBody>
      </p:sp>
      <p:sp>
        <p:nvSpPr>
          <p:cNvPr id="15"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21721620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Organization Boxes">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0"/>
            <a:ext cx="7772400" cy="589837"/>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Slide Number Placeholder 5"/>
          <p:cNvSpPr>
            <a:spLocks noGrp="1"/>
          </p:cNvSpPr>
          <p:nvPr>
            <p:ph type="sldNum" sz="quarter" idx="4"/>
          </p:nvPr>
        </p:nvSpPr>
        <p:spPr>
          <a:xfrm>
            <a:off x="518777"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8" name="Text Placeholder 7"/>
          <p:cNvSpPr>
            <a:spLocks noGrp="1"/>
          </p:cNvSpPr>
          <p:nvPr>
            <p:ph type="body" sz="quarter" idx="10"/>
          </p:nvPr>
        </p:nvSpPr>
        <p:spPr>
          <a:xfrm>
            <a:off x="519611" y="1387549"/>
            <a:ext cx="1866794" cy="2310392"/>
          </a:xfrm>
          <a:solidFill>
            <a:schemeClr val="accent5"/>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dirty="0"/>
              <a:t>Click to edit Master text styles</a:t>
            </a:r>
          </a:p>
          <a:p>
            <a:pPr lvl="1"/>
            <a:r>
              <a:rPr lang="en-US" dirty="0"/>
              <a:t>Second level</a:t>
            </a:r>
          </a:p>
        </p:txBody>
      </p:sp>
      <p:sp>
        <p:nvSpPr>
          <p:cNvPr id="11" name="Text Placeholder 7"/>
          <p:cNvSpPr>
            <a:spLocks noGrp="1"/>
          </p:cNvSpPr>
          <p:nvPr>
            <p:ph type="body" sz="quarter" idx="11"/>
          </p:nvPr>
        </p:nvSpPr>
        <p:spPr>
          <a:xfrm>
            <a:off x="2597471" y="1387549"/>
            <a:ext cx="1866794" cy="2310392"/>
          </a:xfrm>
          <a:solidFill>
            <a:schemeClr val="accent3"/>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dirty="0"/>
              <a:t>Click to edit Master text styles</a:t>
            </a:r>
          </a:p>
          <a:p>
            <a:pPr lvl="1"/>
            <a:r>
              <a:rPr lang="en-US" dirty="0"/>
              <a:t>Second level</a:t>
            </a:r>
          </a:p>
        </p:txBody>
      </p:sp>
      <p:sp>
        <p:nvSpPr>
          <p:cNvPr id="14" name="Text Placeholder 7"/>
          <p:cNvSpPr>
            <a:spLocks noGrp="1"/>
          </p:cNvSpPr>
          <p:nvPr>
            <p:ph type="body" sz="quarter" idx="12"/>
          </p:nvPr>
        </p:nvSpPr>
        <p:spPr>
          <a:xfrm>
            <a:off x="4675331" y="1387549"/>
            <a:ext cx="1866794" cy="2310392"/>
          </a:xfrm>
          <a:solidFill>
            <a:schemeClr val="accent4"/>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dirty="0"/>
              <a:t>Click to edit Master text styles</a:t>
            </a:r>
          </a:p>
          <a:p>
            <a:pPr lvl="1"/>
            <a:r>
              <a:rPr lang="en-US" dirty="0"/>
              <a:t>Second level</a:t>
            </a:r>
          </a:p>
        </p:txBody>
      </p:sp>
      <p:sp>
        <p:nvSpPr>
          <p:cNvPr id="16" name="Text Placeholder 7"/>
          <p:cNvSpPr>
            <a:spLocks noGrp="1"/>
          </p:cNvSpPr>
          <p:nvPr>
            <p:ph type="body" sz="quarter" idx="13"/>
          </p:nvPr>
        </p:nvSpPr>
        <p:spPr>
          <a:xfrm>
            <a:off x="6753192" y="1387549"/>
            <a:ext cx="1866794" cy="2310392"/>
          </a:xfrm>
          <a:solidFill>
            <a:schemeClr val="accent6"/>
          </a:solidFill>
        </p:spPr>
        <p:txBody>
          <a:bodyPr lIns="182880" tIns="182880" rIns="91440" bIns="182880">
            <a:noAutofit/>
          </a:bodyPr>
          <a:lstStyle>
            <a:lvl1pPr>
              <a:lnSpc>
                <a:spcPct val="100000"/>
              </a:lnSpc>
              <a:spcBef>
                <a:spcPts val="0"/>
              </a:spcBef>
              <a:spcAft>
                <a:spcPts val="0"/>
              </a:spcAft>
              <a:defRPr sz="1600" b="1">
                <a:solidFill>
                  <a:schemeClr val="bg1"/>
                </a:solidFill>
              </a:defRPr>
            </a:lvl1pPr>
            <a:lvl2pPr marL="0" indent="0">
              <a:lnSpc>
                <a:spcPct val="100000"/>
              </a:lnSpc>
              <a:spcBef>
                <a:spcPts val="300"/>
              </a:spcBef>
              <a:spcAft>
                <a:spcPts val="0"/>
              </a:spcAft>
              <a:buNone/>
              <a:defRPr sz="1400">
                <a:solidFill>
                  <a:schemeClr val="bg1"/>
                </a:solidFill>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882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pic>
        <p:nvPicPr>
          <p:cNvPr id="10" name="Picture 9" descr="Background9-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0030" y="-9144"/>
            <a:ext cx="2293114" cy="5164092"/>
          </a:xfrm>
          <a:prstGeom prst="rect">
            <a:avLst/>
          </a:prstGeom>
        </p:spPr>
      </p:pic>
      <p:sp>
        <p:nvSpPr>
          <p:cNvPr id="7" name="Title 1"/>
          <p:cNvSpPr>
            <a:spLocks noGrp="1"/>
          </p:cNvSpPr>
          <p:nvPr>
            <p:ph type="title"/>
          </p:nvPr>
        </p:nvSpPr>
        <p:spPr>
          <a:xfrm>
            <a:off x="458529" y="228600"/>
            <a:ext cx="6129310" cy="857250"/>
          </a:xfrm>
        </p:spPr>
        <p:txBody>
          <a:bodyPr lIns="0" tIns="0" rIns="0" bIns="0" anchor="t">
            <a:noAutofit/>
          </a:bodyPr>
          <a:lstStyle>
            <a:lvl1pPr algn="l">
              <a:defRPr sz="2800">
                <a:solidFill>
                  <a:schemeClr val="tx2"/>
                </a:solidFill>
              </a:defRPr>
            </a:lvl1pPr>
          </a:lstStyle>
          <a:p>
            <a:r>
              <a:rPr lang="en-US" dirty="0"/>
              <a:t>Click to edit Master title style</a:t>
            </a:r>
          </a:p>
        </p:txBody>
      </p:sp>
      <p:cxnSp>
        <p:nvCxnSpPr>
          <p:cNvPr id="11" name="Straight Connector 10"/>
          <p:cNvCxnSpPr/>
          <p:nvPr userDrawn="1"/>
        </p:nvCxnSpPr>
        <p:spPr>
          <a:xfrm>
            <a:off x="457200" y="4777947"/>
            <a:ext cx="612648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8" name="Text Placeholder 12"/>
          <p:cNvSpPr>
            <a:spLocks noGrp="1"/>
          </p:cNvSpPr>
          <p:nvPr>
            <p:ph type="body" sz="quarter" idx="15"/>
          </p:nvPr>
        </p:nvSpPr>
        <p:spPr>
          <a:xfrm>
            <a:off x="7134449" y="1218543"/>
            <a:ext cx="1737360" cy="3372507"/>
          </a:xfrm>
        </p:spPr>
        <p:txBody>
          <a:bodyPr lIns="0" tIns="0" rIns="0" bIns="0">
            <a:noAutofit/>
          </a:bodyPr>
          <a:lstStyle>
            <a:lvl1pPr marL="0" indent="0" algn="ctr">
              <a:lnSpc>
                <a:spcPct val="100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Footer Placeholder 4"/>
          <p:cNvSpPr>
            <a:spLocks noGrp="1"/>
          </p:cNvSpPr>
          <p:nvPr>
            <p:ph type="ftr" sz="quarter" idx="11"/>
          </p:nvPr>
        </p:nvSpPr>
        <p:spPr>
          <a:xfrm>
            <a:off x="457199" y="4802862"/>
            <a:ext cx="8229601" cy="340637"/>
          </a:xfrm>
          <a:prstGeom prst="rect">
            <a:avLst/>
          </a:prstGeom>
        </p:spPr>
        <p:txBody>
          <a:bodyPr lIns="0" tIns="0" rIns="0" bIns="0" anchor="t"/>
          <a:lstStyle>
            <a:lvl1pPr algn="l">
              <a:defRPr sz="800">
                <a:solidFill>
                  <a:schemeClr val="bg2"/>
                </a:solidFill>
              </a:defRPr>
            </a:lvl1pPr>
          </a:lstStyle>
          <a:p>
            <a:r>
              <a:rPr lang="en-US" dirty="0"/>
              <a:t>AICPA Not-for-Profit Industry Conference</a:t>
            </a:r>
          </a:p>
        </p:txBody>
      </p:sp>
    </p:spTree>
    <p:extLst>
      <p:ext uri="{BB962C8B-B14F-4D97-AF65-F5344CB8AC3E}">
        <p14:creationId xmlns:p14="http://schemas.microsoft.com/office/powerpoint/2010/main" val="4979312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pic>
        <p:nvPicPr>
          <p:cNvPr id="8" name="Picture 7" descr="Background8-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60030" y="0"/>
            <a:ext cx="2283970" cy="5143500"/>
          </a:xfrm>
          <a:prstGeom prst="rect">
            <a:avLst/>
          </a:prstGeom>
        </p:spPr>
      </p:pic>
      <p:sp>
        <p:nvSpPr>
          <p:cNvPr id="9" name="Title 1"/>
          <p:cNvSpPr>
            <a:spLocks noGrp="1"/>
          </p:cNvSpPr>
          <p:nvPr>
            <p:ph type="title"/>
          </p:nvPr>
        </p:nvSpPr>
        <p:spPr>
          <a:xfrm>
            <a:off x="458529" y="228600"/>
            <a:ext cx="6129310" cy="857250"/>
          </a:xfrm>
        </p:spPr>
        <p:txBody>
          <a:bodyPr lIns="0" tIns="0" rIns="0" bIns="0" anchor="t">
            <a:noAutofit/>
          </a:bodyPr>
          <a:lstStyle>
            <a:lvl1pPr algn="l">
              <a:defRPr sz="2800">
                <a:solidFill>
                  <a:schemeClr val="tx2"/>
                </a:solidFill>
              </a:defRPr>
            </a:lvl1pPr>
          </a:lstStyle>
          <a:p>
            <a:r>
              <a:rPr lang="en-US" dirty="0"/>
              <a:t>Click to edit Master title style</a:t>
            </a:r>
          </a:p>
        </p:txBody>
      </p:sp>
      <p:cxnSp>
        <p:nvCxnSpPr>
          <p:cNvPr id="12" name="Straight Connector 11"/>
          <p:cNvCxnSpPr/>
          <p:nvPr userDrawn="1"/>
        </p:nvCxnSpPr>
        <p:spPr>
          <a:xfrm>
            <a:off x="457200" y="4777947"/>
            <a:ext cx="6126480"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5"/>
          <p:cNvSpPr>
            <a:spLocks noGrp="1"/>
          </p:cNvSpPr>
          <p:nvPr>
            <p:ph type="body" sz="quarter" idx="13"/>
          </p:nvPr>
        </p:nvSpPr>
        <p:spPr>
          <a:xfrm>
            <a:off x="471229" y="1213884"/>
            <a:ext cx="6116610" cy="3349625"/>
          </a:xfrm>
        </p:spPr>
        <p:txBody>
          <a:bodyPr lIns="0" tIns="0" rIns="0" bIns="0">
            <a:noAutofit/>
          </a:bodyPr>
          <a:lstStyle>
            <a:lvl1pPr marL="192024" indent="-192024">
              <a:lnSpc>
                <a:spcPct val="100000"/>
              </a:lnSpc>
              <a:spcBef>
                <a:spcPts val="0"/>
              </a:spcBef>
              <a:spcAft>
                <a:spcPts val="600"/>
              </a:spcAft>
              <a:buClr>
                <a:schemeClr val="tx2"/>
              </a:buClr>
              <a:defRPr sz="1800">
                <a:solidFill>
                  <a:schemeClr val="bg2"/>
                </a:solidFill>
              </a:defRPr>
            </a:lvl1pPr>
            <a:lvl2pPr marL="411480" indent="-192024">
              <a:lnSpc>
                <a:spcPct val="100000"/>
              </a:lnSpc>
              <a:spcBef>
                <a:spcPts val="0"/>
              </a:spcBef>
              <a:spcAft>
                <a:spcPts val="600"/>
              </a:spcAft>
              <a:defRPr sz="1800">
                <a:solidFill>
                  <a:schemeClr val="bg2"/>
                </a:solidFill>
              </a:defRPr>
            </a:lvl2pPr>
            <a:lvl3pPr marL="640080" indent="-192024">
              <a:lnSpc>
                <a:spcPct val="100000"/>
              </a:lnSpc>
              <a:spcBef>
                <a:spcPts val="0"/>
              </a:spcBef>
              <a:spcAft>
                <a:spcPts val="600"/>
              </a:spcAft>
              <a:defRPr sz="1800">
                <a:solidFill>
                  <a:schemeClr val="bg2"/>
                </a:solidFill>
              </a:defRPr>
            </a:lvl3pPr>
            <a:lvl4pPr marL="868680" indent="-192024">
              <a:lnSpc>
                <a:spcPct val="100000"/>
              </a:lnSpc>
              <a:spcBef>
                <a:spcPts val="0"/>
              </a:spcBef>
              <a:spcAft>
                <a:spcPts val="600"/>
              </a:spcAft>
              <a:defRPr sz="1800">
                <a:solidFill>
                  <a:schemeClr val="bg2"/>
                </a:solidFill>
              </a:defRPr>
            </a:lvl4pPr>
            <a:lvl5pPr marL="1097280" indent="-192024">
              <a:lnSpc>
                <a:spcPct val="100000"/>
              </a:lnSpc>
              <a:spcBef>
                <a:spcPts val="0"/>
              </a:spcBef>
              <a:spcAft>
                <a:spcPts val="600"/>
              </a:spcAft>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2"/>
          <p:cNvSpPr>
            <a:spLocks noGrp="1"/>
          </p:cNvSpPr>
          <p:nvPr>
            <p:ph type="body" sz="quarter" idx="15"/>
          </p:nvPr>
        </p:nvSpPr>
        <p:spPr>
          <a:xfrm>
            <a:off x="7134449" y="1218543"/>
            <a:ext cx="1737360" cy="3372507"/>
          </a:xfrm>
        </p:spPr>
        <p:txBody>
          <a:bodyPr lIns="0" tIns="0" rIns="0" bIns="0">
            <a:noAutofit/>
          </a:bodyPr>
          <a:lstStyle>
            <a:lvl1pPr marL="0" indent="0" algn="ctr">
              <a:lnSpc>
                <a:spcPct val="100000"/>
              </a:lnSpc>
              <a:spcBef>
                <a:spcPts val="0"/>
              </a:spcBef>
              <a:spcAft>
                <a:spcPts val="90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0" name="Footer Placeholder 4"/>
          <p:cNvSpPr>
            <a:spLocks noGrp="1"/>
          </p:cNvSpPr>
          <p:nvPr>
            <p:ph type="ftr" sz="quarter" idx="11"/>
          </p:nvPr>
        </p:nvSpPr>
        <p:spPr>
          <a:xfrm>
            <a:off x="457199" y="4802862"/>
            <a:ext cx="8229601" cy="340637"/>
          </a:xfrm>
          <a:prstGeom prst="rect">
            <a:avLst/>
          </a:prstGeom>
        </p:spPr>
        <p:txBody>
          <a:bodyPr lIns="0" tIns="0" rIns="0" bIns="0" anchor="t"/>
          <a:lstStyle>
            <a:lvl1pPr algn="l">
              <a:defRPr sz="800">
                <a:solidFill>
                  <a:schemeClr val="bg2"/>
                </a:solidFill>
              </a:defRPr>
            </a:lvl1pPr>
          </a:lstStyle>
          <a:p>
            <a:r>
              <a:rPr lang="en-US" dirty="0"/>
              <a:t>AICPA Not-for-Profit Industry Conference</a:t>
            </a:r>
          </a:p>
        </p:txBody>
      </p:sp>
    </p:spTree>
    <p:extLst>
      <p:ext uri="{BB962C8B-B14F-4D97-AF65-F5344CB8AC3E}">
        <p14:creationId xmlns:p14="http://schemas.microsoft.com/office/powerpoint/2010/main" val="69354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1/2 graphic v2">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3649921" cy="594360"/>
          </a:xfrm>
        </p:spPr>
        <p:txBody>
          <a:bodyPr lIns="0" tIns="0" rIns="0" bIns="0" anchor="b" anchorCtr="0">
            <a:noAutofit/>
          </a:bodyPr>
          <a:lstStyle>
            <a:lvl1pPr algn="l">
              <a:defRPr sz="2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99169" y="1200151"/>
            <a:ext cx="3651250" cy="3394472"/>
          </a:xfrm>
          <a:prstGeom prst="rect">
            <a:avLst/>
          </a:prstGeom>
        </p:spPr>
        <p:txBody>
          <a:bodyPr lIns="0" tIns="0" rIns="0">
            <a:normAutofit/>
          </a:bodyPr>
          <a:lstStyle>
            <a:lvl1pPr marL="0" indent="0">
              <a:lnSpc>
                <a:spcPct val="100000"/>
              </a:lnSpc>
              <a:spcBef>
                <a:spcPts val="0"/>
              </a:spcBef>
              <a:spcAft>
                <a:spcPts val="1200"/>
              </a:spcAft>
              <a:buNone/>
              <a:defRPr sz="20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400">
                <a:solidFill>
                  <a:schemeClr val="bg2"/>
                </a:solidFill>
              </a:defRPr>
            </a:lvl3pPr>
            <a:lvl4pPr marL="687388" indent="-231775">
              <a:lnSpc>
                <a:spcPct val="100000"/>
              </a:lnSpc>
              <a:spcBef>
                <a:spcPts val="0"/>
              </a:spcBef>
              <a:spcAft>
                <a:spcPts val="1200"/>
              </a:spcAft>
              <a:buFont typeface="Lucida Grande"/>
              <a:buChar char="–"/>
              <a:defRPr sz="1400">
                <a:solidFill>
                  <a:schemeClr val="bg2"/>
                </a:solidFill>
              </a:defRPr>
            </a:lvl4pPr>
            <a:lvl5pPr marL="911225" indent="-223838">
              <a:lnSpc>
                <a:spcPct val="100000"/>
              </a:lnSpc>
              <a:spcBef>
                <a:spcPts val="0"/>
              </a:spcBef>
              <a:spcAft>
                <a:spcPts val="1200"/>
              </a:spcAft>
              <a:buFont typeface="Lucida Grande"/>
              <a:buChar char="–"/>
              <a:defRPr sz="14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8" name="Picture Placeholder 5"/>
          <p:cNvSpPr>
            <a:spLocks noGrp="1"/>
          </p:cNvSpPr>
          <p:nvPr>
            <p:ph type="pic" sz="quarter" idx="10"/>
          </p:nvPr>
        </p:nvSpPr>
        <p:spPr>
          <a:xfrm>
            <a:off x="4576061" y="0"/>
            <a:ext cx="4567940" cy="5143500"/>
          </a:xfrm>
          <a:solidFill>
            <a:schemeClr val="tx2"/>
          </a:solidFill>
        </p:spPr>
        <p:txBody>
          <a:bodyPr anchor="ctr"/>
          <a:lstStyle>
            <a:lvl1pPr algn="ctr">
              <a:defRPr/>
            </a:lvl1pPr>
          </a:lstStyle>
          <a:p>
            <a:r>
              <a:rPr lang="en-US" dirty="0"/>
              <a:t>Click icon to add picture</a:t>
            </a:r>
          </a:p>
        </p:txBody>
      </p:sp>
    </p:spTree>
    <p:extLst>
      <p:ext uri="{BB962C8B-B14F-4D97-AF65-F5344CB8AC3E}">
        <p14:creationId xmlns:p14="http://schemas.microsoft.com/office/powerpoint/2010/main" val="5619057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8" y="228600"/>
            <a:ext cx="8228271" cy="857250"/>
          </a:xfrm>
        </p:spPr>
        <p:txBody>
          <a:bodyPr lIns="0" tIns="0" rIns="0" bIns="0" anchor="t">
            <a:noAutofit/>
          </a:bodyPr>
          <a:lstStyle>
            <a:lvl1pPr algn="l">
              <a:defRPr sz="2800">
                <a:solidFill>
                  <a:schemeClr val="tx2"/>
                </a:solidFill>
              </a:defRPr>
            </a:lvl1pPr>
          </a:lstStyle>
          <a:p>
            <a:r>
              <a:rPr lang="en-US" dirty="0"/>
              <a:t>Click to edit Master title style</a:t>
            </a:r>
          </a:p>
        </p:txBody>
      </p:sp>
      <p:sp>
        <p:nvSpPr>
          <p:cNvPr id="8" name="Footer Placeholder 4"/>
          <p:cNvSpPr>
            <a:spLocks noGrp="1"/>
          </p:cNvSpPr>
          <p:nvPr>
            <p:ph type="ftr" sz="quarter" idx="11"/>
          </p:nvPr>
        </p:nvSpPr>
        <p:spPr>
          <a:xfrm>
            <a:off x="457199" y="4802862"/>
            <a:ext cx="8229601" cy="340637"/>
          </a:xfrm>
          <a:prstGeom prst="rect">
            <a:avLst/>
          </a:prstGeom>
        </p:spPr>
        <p:txBody>
          <a:bodyPr lIns="0" tIns="0" rIns="0" bIns="0" anchor="t"/>
          <a:lstStyle>
            <a:lvl1pPr algn="l">
              <a:defRPr sz="800">
                <a:solidFill>
                  <a:schemeClr val="bg2"/>
                </a:solidFill>
              </a:defRPr>
            </a:lvl1pPr>
          </a:lstStyle>
          <a:p>
            <a:r>
              <a:rPr lang="en-US" dirty="0"/>
              <a:t>AICPA Not-for-Profit Industry Conference</a:t>
            </a:r>
          </a:p>
        </p:txBody>
      </p:sp>
      <p:cxnSp>
        <p:nvCxnSpPr>
          <p:cNvPr id="10" name="Straight Connector 9"/>
          <p:cNvCxnSpPr/>
          <p:nvPr userDrawn="1"/>
        </p:nvCxnSpPr>
        <p:spPr>
          <a:xfrm>
            <a:off x="457200" y="4777947"/>
            <a:ext cx="8224018"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23835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528" y="228600"/>
            <a:ext cx="8228271" cy="857250"/>
          </a:xfrm>
        </p:spPr>
        <p:txBody>
          <a:bodyPr lIns="0" tIns="0" rIns="0" bIns="0" anchor="t">
            <a:noAutofit/>
          </a:bodyPr>
          <a:lstStyle>
            <a:lvl1pPr algn="l">
              <a:defRPr sz="2800">
                <a:solidFill>
                  <a:schemeClr val="tx2"/>
                </a:solidFill>
              </a:defRPr>
            </a:lvl1pPr>
          </a:lstStyle>
          <a:p>
            <a:r>
              <a:rPr lang="en-US" dirty="0"/>
              <a:t>Click to edit Master title style</a:t>
            </a:r>
          </a:p>
        </p:txBody>
      </p:sp>
      <p:sp>
        <p:nvSpPr>
          <p:cNvPr id="8" name="Footer Placeholder 4"/>
          <p:cNvSpPr>
            <a:spLocks noGrp="1"/>
          </p:cNvSpPr>
          <p:nvPr>
            <p:ph type="ftr" sz="quarter" idx="11"/>
          </p:nvPr>
        </p:nvSpPr>
        <p:spPr>
          <a:xfrm>
            <a:off x="457199" y="4802862"/>
            <a:ext cx="8229601" cy="340637"/>
          </a:xfrm>
          <a:prstGeom prst="rect">
            <a:avLst/>
          </a:prstGeom>
        </p:spPr>
        <p:txBody>
          <a:bodyPr lIns="0" tIns="0" rIns="0" bIns="0" anchor="t"/>
          <a:lstStyle>
            <a:lvl1pPr algn="l">
              <a:defRPr sz="800">
                <a:solidFill>
                  <a:schemeClr val="bg2"/>
                </a:solidFill>
              </a:defRPr>
            </a:lvl1pPr>
          </a:lstStyle>
          <a:p>
            <a:r>
              <a:rPr lang="en-US" dirty="0"/>
              <a:t>AICPA Not-for-Profit Industry Conference</a:t>
            </a:r>
          </a:p>
        </p:txBody>
      </p:sp>
      <p:cxnSp>
        <p:nvCxnSpPr>
          <p:cNvPr id="10" name="Straight Connector 9"/>
          <p:cNvCxnSpPr/>
          <p:nvPr userDrawn="1"/>
        </p:nvCxnSpPr>
        <p:spPr>
          <a:xfrm>
            <a:off x="457200" y="4777947"/>
            <a:ext cx="8224018" cy="0"/>
          </a:xfrm>
          <a:prstGeom prst="line">
            <a:avLst/>
          </a:prstGeom>
          <a:ln w="63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p:cNvSpPr>
            <a:spLocks noGrp="1"/>
          </p:cNvSpPr>
          <p:nvPr>
            <p:ph type="body" sz="quarter" idx="13"/>
          </p:nvPr>
        </p:nvSpPr>
        <p:spPr>
          <a:xfrm>
            <a:off x="471229" y="1213884"/>
            <a:ext cx="8215570" cy="3349625"/>
          </a:xfrm>
        </p:spPr>
        <p:txBody>
          <a:bodyPr lIns="0" tIns="0" rIns="0" bIns="0">
            <a:noAutofit/>
          </a:bodyPr>
          <a:lstStyle>
            <a:lvl1pPr marL="192024" indent="-192024">
              <a:lnSpc>
                <a:spcPct val="100000"/>
              </a:lnSpc>
              <a:spcBef>
                <a:spcPts val="0"/>
              </a:spcBef>
              <a:spcAft>
                <a:spcPts val="600"/>
              </a:spcAft>
              <a:buClr>
                <a:schemeClr val="tx2"/>
              </a:buClr>
              <a:defRPr sz="1800">
                <a:solidFill>
                  <a:schemeClr val="bg2"/>
                </a:solidFill>
              </a:defRPr>
            </a:lvl1pPr>
            <a:lvl2pPr marL="411480" indent="-192024">
              <a:lnSpc>
                <a:spcPct val="100000"/>
              </a:lnSpc>
              <a:spcBef>
                <a:spcPts val="0"/>
              </a:spcBef>
              <a:spcAft>
                <a:spcPts val="600"/>
              </a:spcAft>
              <a:defRPr sz="1800">
                <a:solidFill>
                  <a:schemeClr val="bg2"/>
                </a:solidFill>
              </a:defRPr>
            </a:lvl2pPr>
            <a:lvl3pPr marL="640080" indent="-192024">
              <a:lnSpc>
                <a:spcPct val="100000"/>
              </a:lnSpc>
              <a:spcBef>
                <a:spcPts val="0"/>
              </a:spcBef>
              <a:spcAft>
                <a:spcPts val="600"/>
              </a:spcAft>
              <a:defRPr sz="1800">
                <a:solidFill>
                  <a:schemeClr val="bg2"/>
                </a:solidFill>
              </a:defRPr>
            </a:lvl3pPr>
            <a:lvl4pPr marL="868680" indent="-192024">
              <a:lnSpc>
                <a:spcPct val="100000"/>
              </a:lnSpc>
              <a:spcBef>
                <a:spcPts val="0"/>
              </a:spcBef>
              <a:spcAft>
                <a:spcPts val="600"/>
              </a:spcAft>
              <a:defRPr sz="1800">
                <a:solidFill>
                  <a:schemeClr val="bg2"/>
                </a:solidFill>
              </a:defRPr>
            </a:lvl4pPr>
            <a:lvl5pPr marL="1097280" indent="-192024">
              <a:lnSpc>
                <a:spcPct val="100000"/>
              </a:lnSpc>
              <a:spcBef>
                <a:spcPts val="0"/>
              </a:spcBef>
              <a:spcAft>
                <a:spcPts val="600"/>
              </a:spcAft>
              <a:defRPr sz="1800">
                <a:solidFill>
                  <a:schemeClr val="bg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6133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Title, Assoc, symbol graphic">
    <p:spTree>
      <p:nvGrpSpPr>
        <p:cNvPr id="1" name=""/>
        <p:cNvGrpSpPr/>
        <p:nvPr/>
      </p:nvGrpSpPr>
      <p:grpSpPr>
        <a:xfrm>
          <a:off x="0" y="0"/>
          <a:ext cx="0" cy="0"/>
          <a:chOff x="0" y="0"/>
          <a:chExt cx="0" cy="0"/>
        </a:xfrm>
      </p:grpSpPr>
      <p:sp>
        <p:nvSpPr>
          <p:cNvPr id="2" name="Title 1"/>
          <p:cNvSpPr>
            <a:spLocks noGrp="1"/>
          </p:cNvSpPr>
          <p:nvPr>
            <p:ph type="ctrTitle"/>
          </p:nvPr>
        </p:nvSpPr>
        <p:spPr>
          <a:xfrm>
            <a:off x="497451" y="1956913"/>
            <a:ext cx="6015892" cy="1495771"/>
          </a:xfrm>
        </p:spPr>
        <p:txBody>
          <a:bodyPr lIns="0" tIns="0" rIns="0" bIns="0" anchor="t">
            <a:noAutofit/>
          </a:bodyPr>
          <a:lstStyle>
            <a:lvl1pPr algn="l">
              <a:lnSpc>
                <a:spcPts val="5200"/>
              </a:lnSpc>
              <a:defRPr sz="4800">
                <a:solidFill>
                  <a:schemeClr val="bg1"/>
                </a:solidFill>
              </a:defRPr>
            </a:lvl1pPr>
          </a:lstStyle>
          <a:p>
            <a:r>
              <a:rPr lang="en-US"/>
              <a:t>Click to edit Master title style</a:t>
            </a:r>
          </a:p>
        </p:txBody>
      </p:sp>
      <p:sp>
        <p:nvSpPr>
          <p:cNvPr id="3" name="Subtitle 2"/>
          <p:cNvSpPr>
            <a:spLocks noGrp="1"/>
          </p:cNvSpPr>
          <p:nvPr>
            <p:ph type="subTitle" idx="1"/>
          </p:nvPr>
        </p:nvSpPr>
        <p:spPr>
          <a:xfrm>
            <a:off x="527066" y="3520440"/>
            <a:ext cx="6400800" cy="1314450"/>
          </a:xfrm>
          <a:prstGeom prst="rect">
            <a:avLst/>
          </a:prstGeom>
        </p:spPr>
        <p:txBody>
          <a:bodyPr lIns="0" tIns="0" rIns="0" bIns="0">
            <a:noAutofit/>
          </a:bodyPr>
          <a:lstStyle>
            <a:lvl1pPr marL="0" indent="0" algn="l">
              <a:lnSpc>
                <a:spcPts val="1800"/>
              </a:lnSpc>
              <a:spcBef>
                <a:spcPts val="0"/>
              </a:spcBef>
              <a:buNone/>
              <a:defRPr sz="1600">
                <a:solidFill>
                  <a:schemeClr val="bg1"/>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11" name="Text Placeholder 4"/>
          <p:cNvSpPr>
            <a:spLocks noGrp="1"/>
          </p:cNvSpPr>
          <p:nvPr>
            <p:ph type="body" sz="quarter" idx="10"/>
          </p:nvPr>
        </p:nvSpPr>
        <p:spPr>
          <a:xfrm>
            <a:off x="7214618" y="-1"/>
            <a:ext cx="1929383" cy="563231"/>
          </a:xfrm>
        </p:spPr>
        <p:txBody>
          <a:bodyPr wrap="square" lIns="165100" tIns="118872" rIns="328930" bIns="73152">
            <a:spAutoFit/>
          </a:bodyPr>
          <a:lstStyle>
            <a:lvl1pPr>
              <a:defRPr sz="1200">
                <a:solidFill>
                  <a:schemeClr val="bg1"/>
                </a:solidFill>
              </a:defRPr>
            </a:lvl1pPr>
          </a:lstStyle>
          <a:p>
            <a:pPr lvl="0"/>
            <a:r>
              <a:rPr lang="en-US"/>
              <a:t>Click to edit Master text styles</a:t>
            </a:r>
          </a:p>
        </p:txBody>
      </p:sp>
      <p:pic>
        <p:nvPicPr>
          <p:cNvPr id="12" name="Picture 11" descr="Association_PPT_Supergraphic_Horz_Adjustr2-03.png">
            <a:extLst>
              <a:ext uri="{FF2B5EF4-FFF2-40B4-BE49-F238E27FC236}">
                <a16:creationId xmlns:a16="http://schemas.microsoft.com/office/drawing/2014/main" id="{CCBF5A2B-864C-486E-9BDA-6E1449DA1E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 r="961" b="980"/>
          <a:stretch/>
        </p:blipFill>
        <p:spPr>
          <a:xfrm>
            <a:off x="-5800" y="-8142"/>
            <a:ext cx="9149800" cy="5151641"/>
          </a:xfrm>
          <a:prstGeom prst="rect">
            <a:avLst/>
          </a:prstGeom>
        </p:spPr>
      </p:pic>
    </p:spTree>
    <p:extLst>
      <p:ext uri="{BB962C8B-B14F-4D97-AF65-F5344CB8AC3E}">
        <p14:creationId xmlns:p14="http://schemas.microsoft.com/office/powerpoint/2010/main" val="16046029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xt 1/2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3649921" cy="59436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3" name="Content Placeholder 2"/>
          <p:cNvSpPr>
            <a:spLocks noGrp="1"/>
          </p:cNvSpPr>
          <p:nvPr>
            <p:ph idx="1"/>
          </p:nvPr>
        </p:nvSpPr>
        <p:spPr>
          <a:xfrm>
            <a:off x="499169" y="1200151"/>
            <a:ext cx="3651250" cy="3394472"/>
          </a:xfrm>
          <a:prstGeom prst="rect">
            <a:avLst/>
          </a:prstGeom>
        </p:spPr>
        <p:txBody>
          <a:bodyPr lIns="0" tIns="0" rIns="0">
            <a:normAutofit/>
          </a:bodyPr>
          <a:lstStyle>
            <a:lvl1pPr marL="0" indent="0">
              <a:lnSpc>
                <a:spcPct val="100000"/>
              </a:lnSpc>
              <a:spcBef>
                <a:spcPts val="0"/>
              </a:spcBef>
              <a:spcAft>
                <a:spcPts val="1200"/>
              </a:spcAft>
              <a:buNone/>
              <a:defRPr sz="22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600">
                <a:solidFill>
                  <a:schemeClr val="bg2"/>
                </a:solidFill>
              </a:defRPr>
            </a:lvl3pPr>
            <a:lvl4pPr marL="687388" indent="-231775">
              <a:lnSpc>
                <a:spcPct val="100000"/>
              </a:lnSpc>
              <a:spcBef>
                <a:spcPts val="0"/>
              </a:spcBef>
              <a:spcAft>
                <a:spcPts val="1200"/>
              </a:spcAft>
              <a:buFont typeface="Lucida Grande"/>
              <a:buChar char="–"/>
              <a:defRPr sz="1600">
                <a:solidFill>
                  <a:schemeClr val="bg2"/>
                </a:solidFill>
              </a:defRPr>
            </a:lvl4pPr>
            <a:lvl5pPr marL="911225" indent="-223838">
              <a:lnSpc>
                <a:spcPct val="100000"/>
              </a:lnSpc>
              <a:spcBef>
                <a:spcPts val="0"/>
              </a:spcBef>
              <a:spcAft>
                <a:spcPts val="1200"/>
              </a:spcAft>
              <a:buFont typeface="Lucida Grande"/>
              <a:buChar char="–"/>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8" name="Picture 7" descr="Background Half Sphere.ai"/>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00" y="0"/>
            <a:ext cx="4572000" cy="5143500"/>
          </a:xfrm>
          <a:prstGeom prst="rect">
            <a:avLst/>
          </a:prstGeom>
        </p:spPr>
      </p:pic>
    </p:spTree>
    <p:extLst>
      <p:ext uri="{BB962C8B-B14F-4D97-AF65-F5344CB8AC3E}">
        <p14:creationId xmlns:p14="http://schemas.microsoft.com/office/powerpoint/2010/main" val="41651557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1/4 graphic">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6079430" cy="58984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2" name="Text Placeholder 5"/>
          <p:cNvSpPr>
            <a:spLocks noGrp="1"/>
          </p:cNvSpPr>
          <p:nvPr>
            <p:ph type="body" sz="quarter" idx="13"/>
          </p:nvPr>
        </p:nvSpPr>
        <p:spPr>
          <a:xfrm>
            <a:off x="499168" y="1201738"/>
            <a:ext cx="6079431" cy="3349625"/>
          </a:xfrm>
          <a:prstGeom prst="rect">
            <a:avLst/>
          </a:prstGeom>
        </p:spPr>
        <p:txBody>
          <a:bodyPr lIns="0" tIns="0" rIns="0" bIns="0">
            <a:normAutofit/>
          </a:bodyPr>
          <a:lstStyle>
            <a:lvl1pPr marL="0" indent="0">
              <a:lnSpc>
                <a:spcPct val="100000"/>
              </a:lnSpc>
              <a:spcBef>
                <a:spcPts val="0"/>
              </a:spcBef>
              <a:spcAft>
                <a:spcPts val="1200"/>
              </a:spcAft>
              <a:buClrTx/>
              <a:buFontTx/>
              <a:buNone/>
              <a:defRPr sz="22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600">
                <a:solidFill>
                  <a:schemeClr val="bg2"/>
                </a:solidFill>
              </a:defRPr>
            </a:lvl3pPr>
            <a:lvl4pPr marL="687388" indent="-231775">
              <a:lnSpc>
                <a:spcPct val="100000"/>
              </a:lnSpc>
              <a:spcBef>
                <a:spcPts val="0"/>
              </a:spcBef>
              <a:spcAft>
                <a:spcPts val="1200"/>
              </a:spcAft>
              <a:buFont typeface="Lucida Grande"/>
              <a:buChar char="–"/>
              <a:defRPr sz="1600">
                <a:solidFill>
                  <a:schemeClr val="bg2"/>
                </a:solidFill>
              </a:defRPr>
            </a:lvl4pPr>
            <a:lvl5pPr marL="911225" indent="-223838">
              <a:lnSpc>
                <a:spcPct val="100000"/>
              </a:lnSpc>
              <a:spcBef>
                <a:spcPts val="0"/>
              </a:spcBef>
              <a:spcAft>
                <a:spcPts val="1200"/>
              </a:spcAft>
              <a:buFont typeface="Lucida Grande"/>
              <a:buChar char="–"/>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pic>
        <p:nvPicPr>
          <p:cNvPr id="7" name="Picture 6" descr="Background Third Path-01.png"/>
          <p:cNvPicPr>
            <a:picLocks noChangeAspect="1"/>
          </p:cNvPicPr>
          <p:nvPr userDrawn="1"/>
        </p:nvPicPr>
        <p:blipFill rotWithShape="1">
          <a:blip r:embed="rId2">
            <a:alphaModFix/>
            <a:extLst>
              <a:ext uri="{28A0092B-C50C-407E-A947-70E740481C1C}">
                <a14:useLocalDpi xmlns:a14="http://schemas.microsoft.com/office/drawing/2010/main" val="0"/>
              </a:ext>
            </a:extLst>
          </a:blip>
          <a:srcRect l="10661" t="2150" r="21355" b="7548"/>
          <a:stretch/>
        </p:blipFill>
        <p:spPr>
          <a:xfrm>
            <a:off x="6860030" y="-9143"/>
            <a:ext cx="2293114" cy="5152644"/>
          </a:xfrm>
          <a:prstGeom prst="rect">
            <a:avLst/>
          </a:prstGeom>
        </p:spPr>
      </p:pic>
    </p:spTree>
    <p:extLst>
      <p:ext uri="{BB962C8B-B14F-4D97-AF65-F5344CB8AC3E}">
        <p14:creationId xmlns:p14="http://schemas.microsoft.com/office/powerpoint/2010/main" val="29326262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le, 1/4 gradient callout">
    <p:spTree>
      <p:nvGrpSpPr>
        <p:cNvPr id="1" name=""/>
        <p:cNvGrpSpPr/>
        <p:nvPr/>
      </p:nvGrpSpPr>
      <p:grpSpPr>
        <a:xfrm>
          <a:off x="0" y="0"/>
          <a:ext cx="0" cy="0"/>
          <a:chOff x="0" y="0"/>
          <a:chExt cx="0" cy="0"/>
        </a:xfrm>
      </p:grpSpPr>
      <p:pic>
        <p:nvPicPr>
          <p:cNvPr id="4" name="Picture 3" descr="Background Half gradient-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338" y="0"/>
            <a:ext cx="2285662" cy="5143500"/>
          </a:xfrm>
          <a:prstGeom prst="rect">
            <a:avLst/>
          </a:prstGeom>
        </p:spPr>
      </p:pic>
      <p:sp>
        <p:nvSpPr>
          <p:cNvPr id="2" name="Title 1"/>
          <p:cNvSpPr>
            <a:spLocks noGrp="1"/>
          </p:cNvSpPr>
          <p:nvPr>
            <p:ph type="title"/>
          </p:nvPr>
        </p:nvSpPr>
        <p:spPr>
          <a:xfrm>
            <a:off x="499169" y="365760"/>
            <a:ext cx="6080384" cy="589838"/>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6" name="Text Placeholder 5"/>
          <p:cNvSpPr>
            <a:spLocks noGrp="1"/>
          </p:cNvSpPr>
          <p:nvPr>
            <p:ph type="body" sz="quarter" idx="13"/>
          </p:nvPr>
        </p:nvSpPr>
        <p:spPr>
          <a:xfrm>
            <a:off x="499169" y="1021937"/>
            <a:ext cx="6080384" cy="265494"/>
          </a:xfrm>
          <a:prstGeom prst="rect">
            <a:avLst/>
          </a:prstGeom>
        </p:spPr>
        <p:txBody>
          <a:bodyPr lIns="0" tIns="0" rIns="0" bIns="0">
            <a:noAutofit/>
          </a:bodyPr>
          <a:lstStyle>
            <a:lvl1pPr marL="0" indent="0">
              <a:lnSpc>
                <a:spcPts val="1500"/>
              </a:lnSpc>
              <a:spcBef>
                <a:spcPts val="0"/>
              </a:spcBef>
              <a:spcAft>
                <a:spcPts val="0"/>
              </a:spcAft>
              <a:buClr>
                <a:schemeClr val="tx2"/>
              </a:buClr>
              <a:buNone/>
              <a:defRPr sz="2200">
                <a:solidFill>
                  <a:schemeClr val="bg2"/>
                </a:solidFill>
              </a:defRPr>
            </a:lvl1pPr>
            <a:lvl2pPr marL="411480" indent="-192024">
              <a:lnSpc>
                <a:spcPts val="2000"/>
              </a:lnSpc>
              <a:spcBef>
                <a:spcPts val="0"/>
              </a:spcBef>
              <a:spcAft>
                <a:spcPts val="1200"/>
              </a:spcAft>
              <a:defRPr sz="1400">
                <a:solidFill>
                  <a:schemeClr val="bg2"/>
                </a:solidFill>
              </a:defRPr>
            </a:lvl2pPr>
            <a:lvl3pPr marL="640080" indent="-192024">
              <a:lnSpc>
                <a:spcPts val="2000"/>
              </a:lnSpc>
              <a:spcBef>
                <a:spcPts val="0"/>
              </a:spcBef>
              <a:spcAft>
                <a:spcPts val="1200"/>
              </a:spcAft>
              <a:defRPr sz="1400">
                <a:solidFill>
                  <a:schemeClr val="bg2"/>
                </a:solidFill>
              </a:defRPr>
            </a:lvl3pPr>
            <a:lvl4pPr marL="868680" indent="-192024">
              <a:lnSpc>
                <a:spcPts val="2000"/>
              </a:lnSpc>
              <a:spcBef>
                <a:spcPts val="0"/>
              </a:spcBef>
              <a:spcAft>
                <a:spcPts val="1200"/>
              </a:spcAft>
              <a:defRPr sz="1400">
                <a:solidFill>
                  <a:schemeClr val="bg2"/>
                </a:solidFill>
              </a:defRPr>
            </a:lvl4pPr>
            <a:lvl5pPr marL="1097280" indent="-192024">
              <a:lnSpc>
                <a:spcPts val="2000"/>
              </a:lnSpc>
              <a:spcBef>
                <a:spcPts val="0"/>
              </a:spcBef>
              <a:spcAft>
                <a:spcPts val="1200"/>
              </a:spcAft>
              <a:defRPr sz="1400">
                <a:solidFill>
                  <a:schemeClr val="bg2"/>
                </a:solidFill>
              </a:defRPr>
            </a:lvl5pPr>
          </a:lstStyle>
          <a:p>
            <a:pPr lvl="0"/>
            <a:r>
              <a:rPr lang="en-US" dirty="0"/>
              <a:t>Click to edit Master text styles</a:t>
            </a:r>
          </a:p>
        </p:txBody>
      </p:sp>
      <p:sp>
        <p:nvSpPr>
          <p:cNvPr id="7" name="Table Placeholder 6"/>
          <p:cNvSpPr>
            <a:spLocks noGrp="1"/>
          </p:cNvSpPr>
          <p:nvPr>
            <p:ph type="tbl" sz="quarter" idx="14"/>
          </p:nvPr>
        </p:nvSpPr>
        <p:spPr>
          <a:xfrm>
            <a:off x="497840" y="1371601"/>
            <a:ext cx="6081713" cy="3064841"/>
          </a:xfrm>
          <a:prstGeom prst="rect">
            <a:avLst/>
          </a:prstGeom>
        </p:spPr>
        <p:txBody>
          <a:bodyPr>
            <a:normAutofit/>
          </a:bodyPr>
          <a:lstStyle>
            <a:lvl1pPr marL="0" indent="0">
              <a:lnSpc>
                <a:spcPts val="2400"/>
              </a:lnSpc>
              <a:spcBef>
                <a:spcPts val="0"/>
              </a:spcBef>
              <a:buNone/>
              <a:defRPr sz="2200"/>
            </a:lvl1pPr>
          </a:lstStyle>
          <a:p>
            <a:r>
              <a:rPr lang="en-US" dirty="0"/>
              <a:t>Click icon to add table</a:t>
            </a:r>
          </a:p>
        </p:txBody>
      </p:sp>
      <p:sp>
        <p:nvSpPr>
          <p:cNvPr id="13" name="Text Placeholder 12"/>
          <p:cNvSpPr>
            <a:spLocks noGrp="1"/>
          </p:cNvSpPr>
          <p:nvPr>
            <p:ph type="body" sz="quarter" idx="15"/>
          </p:nvPr>
        </p:nvSpPr>
        <p:spPr>
          <a:xfrm>
            <a:off x="7065963" y="1371600"/>
            <a:ext cx="1737360" cy="3292475"/>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p:txBody>
      </p:sp>
      <p:sp>
        <p:nvSpPr>
          <p:cNvPr id="14"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181710412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1/4 gradient callout">
    <p:spTree>
      <p:nvGrpSpPr>
        <p:cNvPr id="1" name=""/>
        <p:cNvGrpSpPr/>
        <p:nvPr/>
      </p:nvGrpSpPr>
      <p:grpSpPr>
        <a:xfrm>
          <a:off x="0" y="0"/>
          <a:ext cx="0" cy="0"/>
          <a:chOff x="0" y="0"/>
          <a:chExt cx="0" cy="0"/>
        </a:xfrm>
      </p:grpSpPr>
      <p:pic>
        <p:nvPicPr>
          <p:cNvPr id="8" name="Picture 7" descr="Background Half gradient-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338" y="0"/>
            <a:ext cx="2285662" cy="5143500"/>
          </a:xfrm>
          <a:prstGeom prst="rect">
            <a:avLst/>
          </a:prstGeom>
        </p:spPr>
      </p:pic>
      <p:sp>
        <p:nvSpPr>
          <p:cNvPr id="2" name="Title 1"/>
          <p:cNvSpPr>
            <a:spLocks noGrp="1"/>
          </p:cNvSpPr>
          <p:nvPr>
            <p:ph type="title"/>
          </p:nvPr>
        </p:nvSpPr>
        <p:spPr>
          <a:xfrm>
            <a:off x="499169" y="365760"/>
            <a:ext cx="6080384" cy="589837"/>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7" name="Table Placeholder 6"/>
          <p:cNvSpPr>
            <a:spLocks noGrp="1"/>
          </p:cNvSpPr>
          <p:nvPr>
            <p:ph type="tbl" sz="quarter" idx="14"/>
          </p:nvPr>
        </p:nvSpPr>
        <p:spPr>
          <a:xfrm>
            <a:off x="497840" y="1371601"/>
            <a:ext cx="6081713" cy="3064841"/>
          </a:xfrm>
          <a:prstGeom prst="rect">
            <a:avLst/>
          </a:prstGeom>
        </p:spPr>
        <p:txBody>
          <a:bodyPr>
            <a:normAutofit/>
          </a:bodyPr>
          <a:lstStyle>
            <a:lvl1pPr marL="0" indent="0">
              <a:lnSpc>
                <a:spcPts val="2400"/>
              </a:lnSpc>
              <a:spcBef>
                <a:spcPts val="0"/>
              </a:spcBef>
              <a:buNone/>
              <a:defRPr sz="2200"/>
            </a:lvl1pPr>
          </a:lstStyle>
          <a:p>
            <a:r>
              <a:rPr lang="en-US" dirty="0"/>
              <a:t>Click icon to add table</a:t>
            </a:r>
          </a:p>
        </p:txBody>
      </p:sp>
      <p:sp>
        <p:nvSpPr>
          <p:cNvPr id="13" name="Text Placeholder 12"/>
          <p:cNvSpPr>
            <a:spLocks noGrp="1"/>
          </p:cNvSpPr>
          <p:nvPr>
            <p:ph type="body" sz="quarter" idx="15"/>
          </p:nvPr>
        </p:nvSpPr>
        <p:spPr>
          <a:xfrm>
            <a:off x="7065963" y="1358160"/>
            <a:ext cx="1737360" cy="3292475"/>
          </a:xfrm>
          <a:prstGeom prst="rect">
            <a:avLst/>
          </a:prstGeom>
        </p:spPr>
        <p:txBody>
          <a:bodyPr lIns="0" tIns="0" rIns="0" bIns="0">
            <a:noAutofit/>
          </a:bodyPr>
          <a:lstStyle>
            <a:lvl1pPr marL="0" indent="0">
              <a:lnSpc>
                <a:spcPct val="100000"/>
              </a:lnSpc>
              <a:spcBef>
                <a:spcPts val="0"/>
              </a:spcBef>
              <a:spcAft>
                <a:spcPts val="0"/>
              </a:spcAft>
              <a:buNone/>
              <a:defRPr sz="14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p:txBody>
      </p:sp>
      <p:sp>
        <p:nvSpPr>
          <p:cNvPr id="15"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24576252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ext 1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7772400" cy="591353"/>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4" name="Content Placeholder 3"/>
          <p:cNvSpPr>
            <a:spLocks noGrp="1"/>
          </p:cNvSpPr>
          <p:nvPr>
            <p:ph sz="quarter" idx="14"/>
          </p:nvPr>
        </p:nvSpPr>
        <p:spPr>
          <a:xfrm>
            <a:off x="499168" y="1201737"/>
            <a:ext cx="7772399" cy="3349625"/>
          </a:xfrm>
        </p:spPr>
        <p:txBody>
          <a:bodyPr>
            <a:noAutofit/>
          </a:bodyPr>
          <a:lstStyle>
            <a:lvl1pPr>
              <a:spcAft>
                <a:spcPts val="1200"/>
              </a:spcAft>
              <a:defRPr sz="2200"/>
            </a:lvl1pPr>
            <a:lvl2pPr>
              <a:spcAft>
                <a:spcPts val="1200"/>
              </a:spcAft>
              <a:defRPr/>
            </a:lvl2pPr>
            <a:lvl3pPr>
              <a:spcAft>
                <a:spcPts val="1200"/>
              </a:spcAft>
              <a:defRPr sz="1600"/>
            </a:lvl3pPr>
            <a:lvl4pPr>
              <a:spcAft>
                <a:spcPts val="1200"/>
              </a:spcAft>
              <a:defRPr sz="1600"/>
            </a:lvl4pPr>
            <a:lvl5pPr>
              <a:spcAft>
                <a:spcPts val="12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67763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2 column">
    <p:spTree>
      <p:nvGrpSpPr>
        <p:cNvPr id="1" name=""/>
        <p:cNvGrpSpPr/>
        <p:nvPr/>
      </p:nvGrpSpPr>
      <p:grpSpPr>
        <a:xfrm>
          <a:off x="0" y="0"/>
          <a:ext cx="0" cy="0"/>
          <a:chOff x="0" y="0"/>
          <a:chExt cx="0" cy="0"/>
        </a:xfrm>
      </p:grpSpPr>
      <p:sp>
        <p:nvSpPr>
          <p:cNvPr id="2" name="Title 1"/>
          <p:cNvSpPr>
            <a:spLocks noGrp="1"/>
          </p:cNvSpPr>
          <p:nvPr>
            <p:ph type="title"/>
          </p:nvPr>
        </p:nvSpPr>
        <p:spPr>
          <a:xfrm>
            <a:off x="499168" y="365760"/>
            <a:ext cx="7772400" cy="589837"/>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6" name="Text Placeholder 5"/>
          <p:cNvSpPr>
            <a:spLocks noGrp="1"/>
          </p:cNvSpPr>
          <p:nvPr>
            <p:ph type="body" sz="quarter" idx="13"/>
          </p:nvPr>
        </p:nvSpPr>
        <p:spPr>
          <a:xfrm>
            <a:off x="499168" y="1201738"/>
            <a:ext cx="7772400" cy="3349625"/>
          </a:xfrm>
          <a:prstGeom prst="rect">
            <a:avLst/>
          </a:prstGeom>
        </p:spPr>
        <p:txBody>
          <a:bodyPr lIns="0" tIns="0" rIns="0" bIns="0" numCol="2" spcCol="374904">
            <a:noAutofit/>
          </a:bodyPr>
          <a:lstStyle>
            <a:lvl1pPr marL="0" indent="0">
              <a:lnSpc>
                <a:spcPct val="100000"/>
              </a:lnSpc>
              <a:spcBef>
                <a:spcPts val="0"/>
              </a:spcBef>
              <a:spcAft>
                <a:spcPts val="1200"/>
              </a:spcAft>
              <a:buClrTx/>
              <a:buFontTx/>
              <a:buNone/>
              <a:defRPr sz="2200">
                <a:solidFill>
                  <a:schemeClr val="bg2"/>
                </a:solidFill>
              </a:defRPr>
            </a:lvl1pPr>
            <a:lvl2pPr marL="230188" indent="-173736">
              <a:lnSpc>
                <a:spcPct val="100000"/>
              </a:lnSpc>
              <a:spcBef>
                <a:spcPts val="0"/>
              </a:spcBef>
              <a:spcAft>
                <a:spcPts val="1200"/>
              </a:spcAft>
              <a:buFont typeface="Arial"/>
              <a:buChar char="•"/>
              <a:defRPr sz="2000">
                <a:solidFill>
                  <a:schemeClr val="bg2"/>
                </a:solidFill>
              </a:defRPr>
            </a:lvl2pPr>
            <a:lvl3pPr marL="455613" indent="-225425">
              <a:lnSpc>
                <a:spcPct val="100000"/>
              </a:lnSpc>
              <a:spcBef>
                <a:spcPts val="0"/>
              </a:spcBef>
              <a:spcAft>
                <a:spcPts val="1200"/>
              </a:spcAft>
              <a:buFont typeface="Lucida Grande"/>
              <a:buChar char="–"/>
              <a:defRPr sz="1600">
                <a:solidFill>
                  <a:schemeClr val="bg2"/>
                </a:solidFill>
              </a:defRPr>
            </a:lvl3pPr>
            <a:lvl4pPr marL="687388" indent="-231775">
              <a:lnSpc>
                <a:spcPct val="100000"/>
              </a:lnSpc>
              <a:spcBef>
                <a:spcPts val="0"/>
              </a:spcBef>
              <a:spcAft>
                <a:spcPts val="1200"/>
              </a:spcAft>
              <a:buFont typeface="Lucida Grande"/>
              <a:buChar char="–"/>
              <a:defRPr sz="1600">
                <a:solidFill>
                  <a:schemeClr val="bg2"/>
                </a:solidFill>
              </a:defRPr>
            </a:lvl4pPr>
            <a:lvl5pPr marL="911225" indent="-223838">
              <a:lnSpc>
                <a:spcPct val="100000"/>
              </a:lnSpc>
              <a:spcBef>
                <a:spcPts val="0"/>
              </a:spcBef>
              <a:spcAft>
                <a:spcPts val="1200"/>
              </a:spcAft>
              <a:buFont typeface="Lucida Grande"/>
              <a:buChar char="–"/>
              <a:defRPr sz="16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Tree>
    <p:extLst>
      <p:ext uri="{BB962C8B-B14F-4D97-AF65-F5344CB8AC3E}">
        <p14:creationId xmlns:p14="http://schemas.microsoft.com/office/powerpoint/2010/main" val="168691166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Supporting Chart">
    <p:spTree>
      <p:nvGrpSpPr>
        <p:cNvPr id="1" name=""/>
        <p:cNvGrpSpPr/>
        <p:nvPr/>
      </p:nvGrpSpPr>
      <p:grpSpPr>
        <a:xfrm>
          <a:off x="0" y="0"/>
          <a:ext cx="0" cy="0"/>
          <a:chOff x="0" y="0"/>
          <a:chExt cx="0" cy="0"/>
        </a:xfrm>
      </p:grpSpPr>
      <p:sp>
        <p:nvSpPr>
          <p:cNvPr id="2" name="Title 1"/>
          <p:cNvSpPr>
            <a:spLocks noGrp="1"/>
          </p:cNvSpPr>
          <p:nvPr>
            <p:ph type="title"/>
          </p:nvPr>
        </p:nvSpPr>
        <p:spPr>
          <a:xfrm>
            <a:off x="499169" y="365760"/>
            <a:ext cx="8191760" cy="594360"/>
          </a:xfrm>
        </p:spPr>
        <p:txBody>
          <a:bodyPr lIns="0" tIns="0" rIns="0" bIns="0" anchor="t" anchorCtr="0">
            <a:noAutofit/>
          </a:bodyPr>
          <a:lstStyle>
            <a:lvl1pPr algn="l">
              <a:defRPr sz="2400">
                <a:solidFill>
                  <a:schemeClr val="tx2"/>
                </a:solidFill>
              </a:defRPr>
            </a:lvl1pPr>
          </a:lstStyle>
          <a:p>
            <a:r>
              <a:rPr lang="en-US" dirty="0"/>
              <a:t>Click to edit Master title style</a:t>
            </a:r>
          </a:p>
        </p:txBody>
      </p:sp>
      <p:sp>
        <p:nvSpPr>
          <p:cNvPr id="11" name="Picture Placeholder 10"/>
          <p:cNvSpPr>
            <a:spLocks noGrp="1"/>
          </p:cNvSpPr>
          <p:nvPr>
            <p:ph type="pic" sz="quarter" idx="15"/>
          </p:nvPr>
        </p:nvSpPr>
        <p:spPr>
          <a:xfrm>
            <a:off x="4560889" y="1201739"/>
            <a:ext cx="4089400" cy="3064914"/>
          </a:xfrm>
          <a:prstGeom prst="rect">
            <a:avLst/>
          </a:prstGeom>
        </p:spPr>
        <p:txBody>
          <a:bodyPr>
            <a:normAutofit/>
          </a:bodyPr>
          <a:lstStyle>
            <a:lvl1pPr marL="0" indent="0">
              <a:buNone/>
              <a:defRPr sz="1200"/>
            </a:lvl1pPr>
          </a:lstStyle>
          <a:p>
            <a:r>
              <a:rPr lang="en-US" dirty="0"/>
              <a:t>Drag picture to placeholder or click icon to add</a:t>
            </a:r>
          </a:p>
        </p:txBody>
      </p:sp>
      <p:sp>
        <p:nvSpPr>
          <p:cNvPr id="14" name="Slide Number Placeholder 5"/>
          <p:cNvSpPr>
            <a:spLocks noGrp="1"/>
          </p:cNvSpPr>
          <p:nvPr>
            <p:ph type="sldNum" sz="quarter" idx="4"/>
          </p:nvPr>
        </p:nvSpPr>
        <p:spPr>
          <a:xfrm>
            <a:off x="511080" y="4804307"/>
            <a:ext cx="213868" cy="272400"/>
          </a:xfrm>
          <a:prstGeom prst="rect">
            <a:avLst/>
          </a:prstGeom>
        </p:spPr>
        <p:txBody>
          <a:bodyPr vert="horz" lIns="0" tIns="0" rIns="0" bIns="0" rtlCol="0" anchor="t"/>
          <a:lstStyle>
            <a:lvl1pPr algn="l">
              <a:defRPr lang="en-US" sz="800" kern="1200" smtClean="0">
                <a:solidFill>
                  <a:schemeClr val="bg2"/>
                </a:solidFill>
                <a:latin typeface="+mn-lt"/>
                <a:ea typeface="+mn-ea"/>
                <a:cs typeface="+mn-cs"/>
              </a:defRPr>
            </a:lvl1pPr>
          </a:lstStyle>
          <a:p>
            <a:fld id="{80FBB8BA-9C6A-4A48-A369-70FBD2FA98DA}" type="slidenum">
              <a:rPr lang="en-US" smtClean="0"/>
              <a:pPr/>
              <a:t>‹#›</a:t>
            </a:fld>
            <a:endParaRPr lang="en-US" dirty="0"/>
          </a:p>
        </p:txBody>
      </p:sp>
      <p:sp>
        <p:nvSpPr>
          <p:cNvPr id="5" name="Text Placeholder 4"/>
          <p:cNvSpPr>
            <a:spLocks noGrp="1"/>
          </p:cNvSpPr>
          <p:nvPr>
            <p:ph type="body" sz="quarter" idx="16"/>
          </p:nvPr>
        </p:nvSpPr>
        <p:spPr>
          <a:xfrm>
            <a:off x="497841" y="1201739"/>
            <a:ext cx="3888693" cy="3064914"/>
          </a:xfrm>
        </p:spPr>
        <p:txBody>
          <a:bodyPr/>
          <a:lstStyle>
            <a:lvl1pPr>
              <a:spcBef>
                <a:spcPts val="0"/>
              </a:spcBef>
              <a:spcAft>
                <a:spcPts val="1200"/>
              </a:spcAft>
              <a:defRPr sz="2200"/>
            </a:lvl1pPr>
            <a:lvl2pPr>
              <a:spcBef>
                <a:spcPts val="0"/>
              </a:spcBef>
              <a:spcAft>
                <a:spcPts val="1200"/>
              </a:spcAft>
              <a:defRPr/>
            </a:lvl2pPr>
            <a:lvl3pPr indent="-228600">
              <a:spcBef>
                <a:spcPts val="0"/>
              </a:spcBef>
              <a:spcAft>
                <a:spcPts val="1200"/>
              </a:spcAft>
              <a:defRPr sz="1600"/>
            </a:lvl3pPr>
            <a:lvl4pPr>
              <a:spcBef>
                <a:spcPts val="0"/>
              </a:spcBef>
              <a:spcAft>
                <a:spcPts val="1200"/>
              </a:spcAft>
              <a:defRPr sz="1600"/>
            </a:lvl4pPr>
            <a:lvl5pPr>
              <a:spcBef>
                <a:spcPts val="0"/>
              </a:spcBef>
              <a:spcAft>
                <a:spcPts val="12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67661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59.xml"/><Relationship Id="rId21" Type="http://schemas.openxmlformats.org/officeDocument/2006/relationships/slideLayout" Target="../slideLayouts/slideLayout54.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63" Type="http://schemas.openxmlformats.org/officeDocument/2006/relationships/slideLayout" Target="../slideLayouts/slideLayout96.xml"/><Relationship Id="rId68" Type="http://schemas.openxmlformats.org/officeDocument/2006/relationships/slideLayout" Target="../slideLayouts/slideLayout101.xml"/><Relationship Id="rId16" Type="http://schemas.openxmlformats.org/officeDocument/2006/relationships/slideLayout" Target="../slideLayouts/slideLayout4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3" Type="http://schemas.openxmlformats.org/officeDocument/2006/relationships/slideLayout" Target="../slideLayouts/slideLayout86.xml"/><Relationship Id="rId58" Type="http://schemas.openxmlformats.org/officeDocument/2006/relationships/slideLayout" Target="../slideLayouts/slideLayout91.xml"/><Relationship Id="rId66" Type="http://schemas.openxmlformats.org/officeDocument/2006/relationships/slideLayout" Target="../slideLayouts/slideLayout99.xml"/><Relationship Id="rId74" Type="http://schemas.openxmlformats.org/officeDocument/2006/relationships/slideLayout" Target="../slideLayouts/slideLayout107.xml"/><Relationship Id="rId79" Type="http://schemas.openxmlformats.org/officeDocument/2006/relationships/image" Target="../media/image23.jpeg"/><Relationship Id="rId5" Type="http://schemas.openxmlformats.org/officeDocument/2006/relationships/slideLayout" Target="../slideLayouts/slideLayout38.xml"/><Relationship Id="rId61" Type="http://schemas.openxmlformats.org/officeDocument/2006/relationships/slideLayout" Target="../slideLayouts/slideLayout94.xml"/><Relationship Id="rId19" Type="http://schemas.openxmlformats.org/officeDocument/2006/relationships/slideLayout" Target="../slideLayouts/slideLayout5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56" Type="http://schemas.openxmlformats.org/officeDocument/2006/relationships/slideLayout" Target="../slideLayouts/slideLayout89.xml"/><Relationship Id="rId64" Type="http://schemas.openxmlformats.org/officeDocument/2006/relationships/slideLayout" Target="../slideLayouts/slideLayout97.xml"/><Relationship Id="rId69" Type="http://schemas.openxmlformats.org/officeDocument/2006/relationships/slideLayout" Target="../slideLayouts/slideLayout102.xml"/><Relationship Id="rId77" Type="http://schemas.openxmlformats.org/officeDocument/2006/relationships/slideLayout" Target="../slideLayouts/slideLayout110.xml"/><Relationship Id="rId8" Type="http://schemas.openxmlformats.org/officeDocument/2006/relationships/slideLayout" Target="../slideLayouts/slideLayout41.xml"/><Relationship Id="rId51" Type="http://schemas.openxmlformats.org/officeDocument/2006/relationships/slideLayout" Target="../slideLayouts/slideLayout84.xml"/><Relationship Id="rId72" Type="http://schemas.openxmlformats.org/officeDocument/2006/relationships/slideLayout" Target="../slideLayouts/slideLayout105.xml"/><Relationship Id="rId80" Type="http://schemas.openxmlformats.org/officeDocument/2006/relationships/image" Target="../media/image24.jpeg"/><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59" Type="http://schemas.openxmlformats.org/officeDocument/2006/relationships/slideLayout" Target="../slideLayouts/slideLayout92.xml"/><Relationship Id="rId67" Type="http://schemas.openxmlformats.org/officeDocument/2006/relationships/slideLayout" Target="../slideLayouts/slideLayout100.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54" Type="http://schemas.openxmlformats.org/officeDocument/2006/relationships/slideLayout" Target="../slideLayouts/slideLayout87.xml"/><Relationship Id="rId62" Type="http://schemas.openxmlformats.org/officeDocument/2006/relationships/slideLayout" Target="../slideLayouts/slideLayout95.xml"/><Relationship Id="rId70" Type="http://schemas.openxmlformats.org/officeDocument/2006/relationships/slideLayout" Target="../slideLayouts/slideLayout103.xml"/><Relationship Id="rId75" Type="http://schemas.openxmlformats.org/officeDocument/2006/relationships/slideLayout" Target="../slideLayouts/slideLayout108.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57" Type="http://schemas.openxmlformats.org/officeDocument/2006/relationships/slideLayout" Target="../slideLayouts/slideLayout90.xml"/><Relationship Id="rId10" Type="http://schemas.openxmlformats.org/officeDocument/2006/relationships/slideLayout" Target="../slideLayouts/slideLayout43.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 Id="rId60" Type="http://schemas.openxmlformats.org/officeDocument/2006/relationships/slideLayout" Target="../slideLayouts/slideLayout93.xml"/><Relationship Id="rId65" Type="http://schemas.openxmlformats.org/officeDocument/2006/relationships/slideLayout" Target="../slideLayouts/slideLayout98.xml"/><Relationship Id="rId73" Type="http://schemas.openxmlformats.org/officeDocument/2006/relationships/slideLayout" Target="../slideLayouts/slideLayout106.xml"/><Relationship Id="rId78" Type="http://schemas.openxmlformats.org/officeDocument/2006/relationships/theme" Target="../theme/theme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39" Type="http://schemas.openxmlformats.org/officeDocument/2006/relationships/slideLayout" Target="../slideLayouts/slideLayout72.xml"/><Relationship Id="rId34" Type="http://schemas.openxmlformats.org/officeDocument/2006/relationships/slideLayout" Target="../slideLayouts/slideLayout67.xml"/><Relationship Id="rId50" Type="http://schemas.openxmlformats.org/officeDocument/2006/relationships/slideLayout" Target="../slideLayouts/slideLayout83.xml"/><Relationship Id="rId55" Type="http://schemas.openxmlformats.org/officeDocument/2006/relationships/slideLayout" Target="../slideLayouts/slideLayout88.xml"/><Relationship Id="rId76" Type="http://schemas.openxmlformats.org/officeDocument/2006/relationships/slideLayout" Target="../slideLayouts/slideLayout109.xml"/><Relationship Id="rId7" Type="http://schemas.openxmlformats.org/officeDocument/2006/relationships/slideLayout" Target="../slideLayouts/slideLayout40.xml"/><Relationship Id="rId71" Type="http://schemas.openxmlformats.org/officeDocument/2006/relationships/slideLayout" Target="../slideLayouts/slideLayout104.xml"/><Relationship Id="rId2" Type="http://schemas.openxmlformats.org/officeDocument/2006/relationships/slideLayout" Target="../slideLayouts/slideLayout35.xml"/><Relationship Id="rId29"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3.jpe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840" y="365760"/>
            <a:ext cx="7772400" cy="59436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10" name="Text Placeholder 9"/>
          <p:cNvSpPr>
            <a:spLocks noGrp="1"/>
          </p:cNvSpPr>
          <p:nvPr>
            <p:ph type="body" idx="1"/>
          </p:nvPr>
        </p:nvSpPr>
        <p:spPr>
          <a:xfrm>
            <a:off x="497840" y="1200150"/>
            <a:ext cx="7772400" cy="339407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0591455"/>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854" r:id="rId20"/>
    <p:sldLayoutId id="2147483855" r:id="rId21"/>
    <p:sldLayoutId id="2147483856" r:id="rId22"/>
    <p:sldLayoutId id="2147483857" r:id="rId23"/>
    <p:sldLayoutId id="2147483858" r:id="rId24"/>
    <p:sldLayoutId id="2147483859" r:id="rId25"/>
    <p:sldLayoutId id="2147483860" r:id="rId26"/>
    <p:sldLayoutId id="2147483861" r:id="rId27"/>
    <p:sldLayoutId id="2147483862" r:id="rId28"/>
    <p:sldLayoutId id="2147483863" r:id="rId29"/>
    <p:sldLayoutId id="2147483864" r:id="rId30"/>
    <p:sldLayoutId id="2147483865" r:id="rId31"/>
    <p:sldLayoutId id="2147483866" r:id="rId32"/>
    <p:sldLayoutId id="2147483897" r:id="rId33"/>
  </p:sldLayoutIdLst>
  <p:hf hdr="0" ftr="0" dt="0"/>
  <p:txStyles>
    <p:titleStyle>
      <a:lvl1pPr algn="l" defTabSz="457200" rtl="0" eaLnBrk="1" latinLnBrk="0" hangingPunct="1">
        <a:lnSpc>
          <a:spcPct val="100000"/>
        </a:lnSpc>
        <a:spcBef>
          <a:spcPct val="0"/>
        </a:spcBef>
        <a:buNone/>
        <a:defRPr sz="2200" kern="1200">
          <a:solidFill>
            <a:schemeClr val="tx2"/>
          </a:solidFill>
          <a:latin typeface="+mj-lt"/>
          <a:ea typeface="+mj-ea"/>
          <a:cs typeface="+mj-cs"/>
        </a:defRPr>
      </a:lvl1pPr>
    </p:titleStyle>
    <p:bodyStyle>
      <a:lvl1pPr marL="0" marR="0" indent="0" algn="l" defTabSz="457200" rtl="0" eaLnBrk="1" fontAlgn="auto" latinLnBrk="0" hangingPunct="1">
        <a:lnSpc>
          <a:spcPct val="100000"/>
        </a:lnSpc>
        <a:spcBef>
          <a:spcPts val="600"/>
        </a:spcBef>
        <a:spcAft>
          <a:spcPts val="900"/>
        </a:spcAft>
        <a:buClrTx/>
        <a:buSzTx/>
        <a:buFont typeface="Arial"/>
        <a:buNone/>
        <a:tabLst/>
        <a:defRPr sz="2000" kern="1200">
          <a:solidFill>
            <a:schemeClr val="tx1"/>
          </a:solidFill>
          <a:latin typeface="+mn-lt"/>
          <a:ea typeface="+mn-ea"/>
          <a:cs typeface="+mn-cs"/>
        </a:defRPr>
      </a:lvl1pPr>
      <a:lvl2pPr marL="230188" marR="0" indent="-174625" algn="l" defTabSz="457200" rtl="0" eaLnBrk="1" fontAlgn="auto" latinLnBrk="0" hangingPunct="1">
        <a:lnSpc>
          <a:spcPct val="100000"/>
        </a:lnSpc>
        <a:spcBef>
          <a:spcPts val="0"/>
        </a:spcBef>
        <a:spcAft>
          <a:spcPts val="900"/>
        </a:spcAft>
        <a:buClr>
          <a:schemeClr val="tx2"/>
        </a:buClr>
        <a:buSzTx/>
        <a:buFont typeface="Arial"/>
        <a:buChar char="•"/>
        <a:tabLst/>
        <a:defRPr sz="2000" kern="1200">
          <a:solidFill>
            <a:schemeClr val="tx1"/>
          </a:solidFill>
          <a:latin typeface="+mn-lt"/>
          <a:ea typeface="+mn-ea"/>
          <a:cs typeface="+mn-cs"/>
        </a:defRPr>
      </a:lvl2pPr>
      <a:lvl3pPr marL="454025" marR="0" indent="-223838" algn="l" defTabSz="457200" rtl="0" eaLnBrk="1" fontAlgn="auto" latinLnBrk="0" hangingPunct="1">
        <a:lnSpc>
          <a:spcPct val="100000"/>
        </a:lnSpc>
        <a:spcBef>
          <a:spcPts val="0"/>
        </a:spcBef>
        <a:spcAft>
          <a:spcPts val="900"/>
        </a:spcAft>
        <a:buClrTx/>
        <a:buSzTx/>
        <a:buFont typeface="Lucida Grande"/>
        <a:buChar char="–"/>
        <a:tabLst/>
        <a:defRPr sz="1400" kern="1200">
          <a:solidFill>
            <a:schemeClr val="tx1"/>
          </a:solidFill>
          <a:latin typeface="+mn-lt"/>
          <a:ea typeface="+mn-ea"/>
          <a:cs typeface="+mn-cs"/>
        </a:defRPr>
      </a:lvl3pPr>
      <a:lvl4pPr marL="684213" marR="0" indent="-230188" algn="l" defTabSz="457200" rtl="0" eaLnBrk="1" fontAlgn="auto" latinLnBrk="0" hangingPunct="1">
        <a:lnSpc>
          <a:spcPct val="100000"/>
        </a:lnSpc>
        <a:spcBef>
          <a:spcPts val="0"/>
        </a:spcBef>
        <a:spcAft>
          <a:spcPts val="900"/>
        </a:spcAft>
        <a:buClrTx/>
        <a:buSzTx/>
        <a:buFont typeface="Lucida Grande"/>
        <a:buChar char="–"/>
        <a:tabLst/>
        <a:defRPr sz="1400" kern="1200">
          <a:solidFill>
            <a:schemeClr val="tx1"/>
          </a:solidFill>
          <a:latin typeface="+mn-lt"/>
          <a:ea typeface="+mn-ea"/>
          <a:cs typeface="+mn-cs"/>
        </a:defRPr>
      </a:lvl4pPr>
      <a:lvl5pPr marL="914400" marR="0" indent="-230188" algn="l" defTabSz="457200" rtl="0" eaLnBrk="1" fontAlgn="auto" latinLnBrk="0" hangingPunct="1">
        <a:lnSpc>
          <a:spcPct val="100000"/>
        </a:lnSpc>
        <a:spcBef>
          <a:spcPts val="0"/>
        </a:spcBef>
        <a:spcAft>
          <a:spcPts val="900"/>
        </a:spcAft>
        <a:buClrTx/>
        <a:buSzTx/>
        <a:buFont typeface="Lucida Grande"/>
        <a:buChar char="–"/>
        <a:tabLst/>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4" y="4458891"/>
            <a:ext cx="4940300" cy="690563"/>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350" dirty="0">
              <a:latin typeface="Arial" pitchFamily="-64" charset="0"/>
              <a:ea typeface="ＭＳ Ｐゴシック" pitchFamily="-64" charset="-128"/>
              <a:cs typeface="ＭＳ Ｐゴシック" pitchFamily="-64" charset="-128"/>
            </a:endParaRPr>
          </a:p>
        </p:txBody>
      </p:sp>
      <p:sp>
        <p:nvSpPr>
          <p:cNvPr id="1027" name="Freeform 11"/>
          <p:cNvSpPr>
            <a:spLocks/>
          </p:cNvSpPr>
          <p:nvPr/>
        </p:nvSpPr>
        <p:spPr bwMode="auto">
          <a:xfrm>
            <a:off x="485776" y="4454128"/>
            <a:ext cx="3690938" cy="700088"/>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350" dirty="0"/>
          </a:p>
        </p:txBody>
      </p:sp>
      <p:sp>
        <p:nvSpPr>
          <p:cNvPr id="14" name="Right Triangle 13"/>
          <p:cNvSpPr>
            <a:spLocks/>
          </p:cNvSpPr>
          <p:nvPr/>
        </p:nvSpPr>
        <p:spPr bwMode="auto">
          <a:xfrm>
            <a:off x="-6042" y="4343440"/>
            <a:ext cx="3402314" cy="810651"/>
          </a:xfrm>
          <a:prstGeom prst="rtTriangle">
            <a:avLst/>
          </a:prstGeom>
          <a:blipFill>
            <a:blip r:embed="rId79"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350" dirty="0"/>
          </a:p>
        </p:txBody>
      </p:sp>
      <p:cxnSp>
        <p:nvCxnSpPr>
          <p:cNvPr id="15" name="Straight Connector 14"/>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110853"/>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4806555"/>
            <a:ext cx="1919288" cy="273844"/>
          </a:xfrm>
          <a:prstGeom prst="rect">
            <a:avLst/>
          </a:prstGeom>
        </p:spPr>
        <p:txBody>
          <a:bodyPr vert="horz" anchor="b"/>
          <a:lstStyle>
            <a:lvl1pPr algn="l" eaLnBrk="1" latinLnBrk="0" hangingPunct="1">
              <a:defRPr kumimoji="0" sz="750">
                <a:solidFill>
                  <a:schemeClr val="tx1"/>
                </a:solidFill>
                <a:latin typeface="Arial" pitchFamily="-64" charset="0"/>
                <a:ea typeface="ＭＳ Ｐゴシック" pitchFamily="-64" charset="-128"/>
                <a:cs typeface="ＭＳ Ｐゴシック" pitchFamily="-64" charset="-128"/>
              </a:defRPr>
            </a:lvl1pPr>
            <a:extLst/>
          </a:lstStyle>
          <a:p>
            <a:fld id="{E4129C3D-DBBC-4EC3-A42D-48C3F19ECBAF}" type="datetimeFigureOut">
              <a:rPr lang="en-US" smtClean="0"/>
              <a:t>9/15/2022</a:t>
            </a:fld>
            <a:endParaRPr lang="en-US"/>
          </a:p>
        </p:txBody>
      </p:sp>
      <p:sp>
        <p:nvSpPr>
          <p:cNvPr id="22" name="Footer Placeholder 21"/>
          <p:cNvSpPr>
            <a:spLocks noGrp="1"/>
          </p:cNvSpPr>
          <p:nvPr>
            <p:ph type="ftr" sz="quarter" idx="3"/>
          </p:nvPr>
        </p:nvSpPr>
        <p:spPr>
          <a:xfrm>
            <a:off x="76201" y="4505326"/>
            <a:ext cx="6654800" cy="575072"/>
          </a:xfrm>
          <a:prstGeom prst="rect">
            <a:avLst/>
          </a:prstGeom>
        </p:spPr>
        <p:txBody>
          <a:bodyPr vert="horz" anchor="b"/>
          <a:lstStyle>
            <a:lvl1pPr algn="r" eaLnBrk="1" latinLnBrk="0" hangingPunct="1">
              <a:defRPr kumimoji="0" sz="750">
                <a:solidFill>
                  <a:schemeClr val="tx1"/>
                </a:solidFill>
                <a:latin typeface="Arial" pitchFamily="-64" charset="0"/>
                <a:ea typeface="ＭＳ Ｐゴシック" pitchFamily="-64" charset="-128"/>
                <a:cs typeface="ＭＳ Ｐゴシック" pitchFamily="-64" charset="-128"/>
              </a:defRPr>
            </a:lvl1pPr>
            <a:extLst/>
          </a:lstStyle>
          <a:p>
            <a:endParaRPr lang="en-US"/>
          </a:p>
        </p:txBody>
      </p:sp>
      <p:sp>
        <p:nvSpPr>
          <p:cNvPr id="18" name="Slide Number Placeholder 17"/>
          <p:cNvSpPr>
            <a:spLocks noGrp="1"/>
          </p:cNvSpPr>
          <p:nvPr>
            <p:ph type="sldNum" sz="quarter" idx="4"/>
          </p:nvPr>
        </p:nvSpPr>
        <p:spPr>
          <a:xfrm>
            <a:off x="8647113" y="4806555"/>
            <a:ext cx="366712" cy="273844"/>
          </a:xfrm>
          <a:prstGeom prst="rect">
            <a:avLst/>
          </a:prstGeom>
        </p:spPr>
        <p:txBody>
          <a:bodyPr vert="horz" anchor="b"/>
          <a:lstStyle>
            <a:lvl1pPr algn="r" eaLnBrk="1" latinLnBrk="0" hangingPunct="1">
              <a:defRPr kumimoji="0" sz="750" b="0">
                <a:solidFill>
                  <a:schemeClr val="tx1"/>
                </a:solidFill>
                <a:latin typeface="Arial" pitchFamily="-64" charset="0"/>
                <a:ea typeface="ＭＳ Ｐゴシック" pitchFamily="-64" charset="-128"/>
                <a:cs typeface="ＭＳ Ｐゴシック" pitchFamily="-64" charset="-128"/>
              </a:defRPr>
            </a:lvl1pPr>
            <a:extLst/>
          </a:lstStyle>
          <a:p>
            <a:fld id="{1CAEE426-DA7B-48B7-8ECC-06D6C59245F1}" type="slidenum">
              <a:rPr lang="en-US" smtClean="0"/>
              <a:t>‹#›</a:t>
            </a:fld>
            <a:endParaRPr lang="en-US" dirty="0"/>
          </a:p>
        </p:txBody>
      </p:sp>
      <p:pic>
        <p:nvPicPr>
          <p:cNvPr id="1037" name="Picture 2" descr="C:\Users\User1\Desktop\Documents\Logo stuff\Logo final.jpg"/>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228600" y="4572000"/>
            <a:ext cx="61753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037500"/>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 id="2147483915" r:id="rId17"/>
    <p:sldLayoutId id="2147483916" r:id="rId18"/>
    <p:sldLayoutId id="2147483917" r:id="rId19"/>
    <p:sldLayoutId id="2147483918" r:id="rId20"/>
    <p:sldLayoutId id="2147483919" r:id="rId21"/>
    <p:sldLayoutId id="2147483920" r:id="rId22"/>
    <p:sldLayoutId id="2147483921" r:id="rId23"/>
    <p:sldLayoutId id="2147483922" r:id="rId24"/>
    <p:sldLayoutId id="2147483923" r:id="rId25"/>
    <p:sldLayoutId id="2147483929" r:id="rId26"/>
    <p:sldLayoutId id="2147483930" r:id="rId27"/>
    <p:sldLayoutId id="2147483931" r:id="rId28"/>
    <p:sldLayoutId id="2147483933" r:id="rId29"/>
    <p:sldLayoutId id="2147483934" r:id="rId30"/>
    <p:sldLayoutId id="2147483935" r:id="rId31"/>
    <p:sldLayoutId id="2147483950" r:id="rId32"/>
    <p:sldLayoutId id="2147483957" r:id="rId33"/>
    <p:sldLayoutId id="2147483958" r:id="rId34"/>
    <p:sldLayoutId id="2147483959" r:id="rId35"/>
    <p:sldLayoutId id="2147483960" r:id="rId36"/>
    <p:sldLayoutId id="2147483961" r:id="rId37"/>
    <p:sldLayoutId id="2147483963" r:id="rId38"/>
    <p:sldLayoutId id="2147483970" r:id="rId39"/>
    <p:sldLayoutId id="2147483971" r:id="rId40"/>
    <p:sldLayoutId id="2147483972" r:id="rId41"/>
    <p:sldLayoutId id="2147483974" r:id="rId42"/>
    <p:sldLayoutId id="2147483975" r:id="rId43"/>
    <p:sldLayoutId id="2147483976" r:id="rId44"/>
    <p:sldLayoutId id="2147483978" r:id="rId45"/>
    <p:sldLayoutId id="2147483979" r:id="rId46"/>
    <p:sldLayoutId id="2147483985" r:id="rId47"/>
    <p:sldLayoutId id="2147483992" r:id="rId48"/>
    <p:sldLayoutId id="2147483996" r:id="rId49"/>
    <p:sldLayoutId id="2147484000" r:id="rId50"/>
    <p:sldLayoutId id="2147484001" r:id="rId51"/>
    <p:sldLayoutId id="2147484002" r:id="rId52"/>
    <p:sldLayoutId id="2147484003" r:id="rId53"/>
    <p:sldLayoutId id="2147484004" r:id="rId54"/>
    <p:sldLayoutId id="2147484005" r:id="rId55"/>
    <p:sldLayoutId id="2147484006" r:id="rId56"/>
    <p:sldLayoutId id="2147484007" r:id="rId57"/>
    <p:sldLayoutId id="2147484008" r:id="rId58"/>
    <p:sldLayoutId id="2147484009" r:id="rId59"/>
    <p:sldLayoutId id="2147483784" r:id="rId60"/>
    <p:sldLayoutId id="2147483787" r:id="rId61"/>
    <p:sldLayoutId id="2147483788" r:id="rId62"/>
    <p:sldLayoutId id="2147483789" r:id="rId63"/>
    <p:sldLayoutId id="2147483790" r:id="rId64"/>
    <p:sldLayoutId id="2147483791" r:id="rId65"/>
    <p:sldLayoutId id="2147483792" r:id="rId66"/>
    <p:sldLayoutId id="2147483794" r:id="rId67"/>
    <p:sldLayoutId id="2147483795" r:id="rId68"/>
    <p:sldLayoutId id="2147483797" r:id="rId69"/>
    <p:sldLayoutId id="2147483798" r:id="rId70"/>
    <p:sldLayoutId id="2147483799" r:id="rId71"/>
    <p:sldLayoutId id="2147483800" r:id="rId72"/>
    <p:sldLayoutId id="2147483801" r:id="rId73"/>
    <p:sldLayoutId id="2147483802" r:id="rId74"/>
    <p:sldLayoutId id="2147483803" r:id="rId75"/>
    <p:sldLayoutId id="2147483804" r:id="rId76"/>
    <p:sldLayoutId id="2147483833" r:id="rId77"/>
  </p:sldLayoutIdLst>
  <p:hf hdr="0" ftr="0" dt="0"/>
  <p:txStyles>
    <p:titleStyle>
      <a:lvl1pPr algn="l" rtl="0" eaLnBrk="1" fontAlgn="base" hangingPunct="1">
        <a:spcBef>
          <a:spcPct val="0"/>
        </a:spcBef>
        <a:spcAft>
          <a:spcPct val="0"/>
        </a:spcAft>
        <a:defRPr sz="3075"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3075" b="1">
          <a:solidFill>
            <a:schemeClr val="tx2"/>
          </a:solidFill>
          <a:latin typeface="Arial" pitchFamily="34" charset="0"/>
        </a:defRPr>
      </a:lvl2pPr>
      <a:lvl3pPr algn="l" rtl="0" eaLnBrk="1" fontAlgn="base" hangingPunct="1">
        <a:spcBef>
          <a:spcPct val="0"/>
        </a:spcBef>
        <a:spcAft>
          <a:spcPct val="0"/>
        </a:spcAft>
        <a:defRPr sz="3075" b="1">
          <a:solidFill>
            <a:schemeClr val="tx2"/>
          </a:solidFill>
          <a:latin typeface="Arial" pitchFamily="34" charset="0"/>
        </a:defRPr>
      </a:lvl3pPr>
      <a:lvl4pPr algn="l" rtl="0" eaLnBrk="1" fontAlgn="base" hangingPunct="1">
        <a:spcBef>
          <a:spcPct val="0"/>
        </a:spcBef>
        <a:spcAft>
          <a:spcPct val="0"/>
        </a:spcAft>
        <a:defRPr sz="3075" b="1">
          <a:solidFill>
            <a:schemeClr val="tx2"/>
          </a:solidFill>
          <a:latin typeface="Arial" pitchFamily="34" charset="0"/>
        </a:defRPr>
      </a:lvl4pPr>
      <a:lvl5pPr algn="l" rtl="0" eaLnBrk="1" fontAlgn="base" hangingPunct="1">
        <a:spcBef>
          <a:spcPct val="0"/>
        </a:spcBef>
        <a:spcAft>
          <a:spcPct val="0"/>
        </a:spcAft>
        <a:defRPr sz="3075" b="1">
          <a:solidFill>
            <a:schemeClr val="tx2"/>
          </a:solidFill>
          <a:latin typeface="Arial" pitchFamily="34" charset="0"/>
        </a:defRPr>
      </a:lvl5pPr>
      <a:lvl6pPr marL="342900" algn="l" rtl="0" eaLnBrk="1" fontAlgn="base" hangingPunct="1">
        <a:spcBef>
          <a:spcPct val="0"/>
        </a:spcBef>
        <a:spcAft>
          <a:spcPct val="0"/>
        </a:spcAft>
        <a:defRPr sz="3075" b="1">
          <a:solidFill>
            <a:schemeClr val="tx2"/>
          </a:solidFill>
          <a:latin typeface="Arial" pitchFamily="34" charset="0"/>
        </a:defRPr>
      </a:lvl6pPr>
      <a:lvl7pPr marL="685800" algn="l" rtl="0" eaLnBrk="1" fontAlgn="base" hangingPunct="1">
        <a:spcBef>
          <a:spcPct val="0"/>
        </a:spcBef>
        <a:spcAft>
          <a:spcPct val="0"/>
        </a:spcAft>
        <a:defRPr sz="3075" b="1">
          <a:solidFill>
            <a:schemeClr val="tx2"/>
          </a:solidFill>
          <a:latin typeface="Arial" pitchFamily="34" charset="0"/>
        </a:defRPr>
      </a:lvl7pPr>
      <a:lvl8pPr marL="1028700" algn="l" rtl="0" eaLnBrk="1" fontAlgn="base" hangingPunct="1">
        <a:spcBef>
          <a:spcPct val="0"/>
        </a:spcBef>
        <a:spcAft>
          <a:spcPct val="0"/>
        </a:spcAft>
        <a:defRPr sz="3075" b="1">
          <a:solidFill>
            <a:schemeClr val="tx2"/>
          </a:solidFill>
          <a:latin typeface="Arial" pitchFamily="34" charset="0"/>
        </a:defRPr>
      </a:lvl8pPr>
      <a:lvl9pPr marL="1371600" algn="l" rtl="0" eaLnBrk="1" fontAlgn="base" hangingPunct="1">
        <a:spcBef>
          <a:spcPct val="0"/>
        </a:spcBef>
        <a:spcAft>
          <a:spcPct val="0"/>
        </a:spcAft>
        <a:defRPr sz="3075" b="1">
          <a:solidFill>
            <a:schemeClr val="tx2"/>
          </a:solidFill>
          <a:latin typeface="Arial" pitchFamily="34" charset="0"/>
        </a:defRPr>
      </a:lvl9pPr>
      <a:extLst/>
    </p:titleStyle>
    <p:bodyStyle>
      <a:lvl1pPr marL="273844" indent="-191691" algn="l" rtl="0" eaLnBrk="1" fontAlgn="base" hangingPunct="1">
        <a:spcBef>
          <a:spcPts val="300"/>
        </a:spcBef>
        <a:spcAft>
          <a:spcPct val="0"/>
        </a:spcAft>
        <a:buClr>
          <a:schemeClr val="accent1"/>
        </a:buClr>
        <a:buSzPct val="68000"/>
        <a:buFont typeface="Wingdings 3" pitchFamily="18" charset="2"/>
        <a:buChar char=""/>
        <a:defRPr sz="2025" kern="1200">
          <a:solidFill>
            <a:schemeClr val="tx1"/>
          </a:solidFill>
          <a:latin typeface="+mn-lt"/>
          <a:ea typeface="+mn-ea"/>
          <a:cs typeface="+mn-cs"/>
        </a:defRPr>
      </a:lvl1pPr>
      <a:lvl2pPr marL="465535" indent="-171450" algn="l" rtl="0" eaLnBrk="1" fontAlgn="base" hangingPunct="1">
        <a:spcBef>
          <a:spcPts val="244"/>
        </a:spcBef>
        <a:spcAft>
          <a:spcPct val="0"/>
        </a:spcAft>
        <a:buClr>
          <a:schemeClr val="accent1"/>
        </a:buClr>
        <a:buFont typeface="Verdana" pitchFamily="34" charset="0"/>
        <a:buChar char="◦"/>
        <a:defRPr sz="1725" kern="1200">
          <a:solidFill>
            <a:schemeClr val="tx1"/>
          </a:solidFill>
          <a:latin typeface="+mn-lt"/>
          <a:ea typeface="+mn-ea"/>
          <a:cs typeface="+mn-cs"/>
        </a:defRPr>
      </a:lvl2pPr>
      <a:lvl3pPr marL="644129" indent="-171450" algn="l" rtl="0" eaLnBrk="1" fontAlgn="base" hangingPunct="1">
        <a:spcBef>
          <a:spcPts val="263"/>
        </a:spcBef>
        <a:spcAft>
          <a:spcPct val="0"/>
        </a:spcAft>
        <a:buClr>
          <a:schemeClr val="accent2"/>
        </a:buClr>
        <a:buSzPct val="100000"/>
        <a:buFont typeface="Wingdings 2" pitchFamily="18" charset="2"/>
        <a:buChar char=""/>
        <a:defRPr sz="1575" kern="1200">
          <a:solidFill>
            <a:schemeClr val="tx1"/>
          </a:solidFill>
          <a:latin typeface="+mn-lt"/>
          <a:ea typeface="+mn-ea"/>
          <a:cs typeface="+mn-cs"/>
        </a:defRPr>
      </a:lvl3pPr>
      <a:lvl4pPr marL="857250" indent="-171450" algn="l" rtl="0" eaLnBrk="1" fontAlgn="base" hangingPunct="1">
        <a:spcBef>
          <a:spcPts val="263"/>
        </a:spcBef>
        <a:spcAft>
          <a:spcPct val="0"/>
        </a:spcAft>
        <a:buClr>
          <a:schemeClr val="accent2"/>
        </a:buClr>
        <a:buFont typeface="Wingdings 2" pitchFamily="18" charset="2"/>
        <a:buChar char=""/>
        <a:defRPr sz="1425" kern="1200">
          <a:solidFill>
            <a:schemeClr val="tx1"/>
          </a:solidFill>
          <a:latin typeface="+mn-lt"/>
          <a:ea typeface="+mn-ea"/>
          <a:cs typeface="+mn-cs"/>
        </a:defRPr>
      </a:lvl4pPr>
      <a:lvl5pPr marL="1028700" indent="-171450" algn="l" rtl="0" eaLnBrk="1" fontAlgn="base" hangingPunct="1">
        <a:spcBef>
          <a:spcPts val="263"/>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p>
            <a:endParaRPr kumimoji="0" lang="en-US" sz="1350" dirty="0"/>
          </a:p>
        </p:txBody>
      </p:sp>
      <p:sp>
        <p:nvSpPr>
          <p:cNvPr id="14" name="Right Triangle 13"/>
          <p:cNvSpPr>
            <a:spLocks/>
          </p:cNvSpPr>
          <p:nvPr/>
        </p:nvSpPr>
        <p:spPr bwMode="auto">
          <a:xfrm>
            <a:off x="-6042" y="4343440"/>
            <a:ext cx="3402314" cy="810651"/>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p>
            <a:pPr algn="ctr" eaLnBrk="1" latinLnBrk="0" hangingPunct="1"/>
            <a:endParaRPr kumimoji="0" lang="en-US" sz="1350" dirty="0"/>
          </a:p>
        </p:txBody>
      </p:sp>
      <p:cxnSp>
        <p:nvCxnSpPr>
          <p:cNvPr id="15" name="Straight Connector 14"/>
          <p:cNvCxnSpPr/>
          <p:nvPr/>
        </p:nvCxnSpPr>
        <p:spPr>
          <a:xfrm>
            <a:off x="-9237" y="4340805"/>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750">
                <a:solidFill>
                  <a:schemeClr val="tx1"/>
                </a:solidFill>
              </a:defRPr>
            </a:lvl1pPr>
            <a:extLst/>
          </a:lstStyle>
          <a:p>
            <a:fld id="{75B78345-1635-48E3-A3DE-309FB4B5ADDF}" type="datetimeFigureOut">
              <a:rPr lang="en-US" smtClean="0"/>
              <a:t>9/15/2022</a:t>
            </a:fld>
            <a:endParaRPr lang="en-US" dirty="0"/>
          </a:p>
        </p:txBody>
      </p:sp>
      <p:sp>
        <p:nvSpPr>
          <p:cNvPr id="22" name="Footer Placeholder 21"/>
          <p:cNvSpPr>
            <a:spLocks noGrp="1"/>
          </p:cNvSpPr>
          <p:nvPr>
            <p:ph type="ftr" sz="quarter" idx="3"/>
          </p:nvPr>
        </p:nvSpPr>
        <p:spPr>
          <a:xfrm>
            <a:off x="4380073" y="4805959"/>
            <a:ext cx="2350681" cy="273844"/>
          </a:xfrm>
          <a:prstGeom prst="rect">
            <a:avLst/>
          </a:prstGeom>
        </p:spPr>
        <p:txBody>
          <a:bodyPr vert="horz" anchor="b"/>
          <a:lstStyle>
            <a:lvl1pPr algn="r" eaLnBrk="1" latinLnBrk="0" hangingPunct="1">
              <a:defRPr kumimoji="0" sz="750">
                <a:solidFill>
                  <a:schemeClr val="tx1"/>
                </a:solidFill>
              </a:defRPr>
            </a:lvl1pPr>
            <a:extLst/>
          </a:lstStyle>
          <a:p>
            <a:endParaRPr lang="en-US" dirty="0"/>
          </a:p>
        </p:txBody>
      </p:sp>
    </p:spTree>
    <p:extLst>
      <p:ext uri="{BB962C8B-B14F-4D97-AF65-F5344CB8AC3E}">
        <p14:creationId xmlns:p14="http://schemas.microsoft.com/office/powerpoint/2010/main" val="2991769761"/>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 id="2147484024" r:id="rId13"/>
  </p:sldLayoutIdLst>
  <p:txStyles>
    <p:title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l" rtl="0" eaLnBrk="1" latinLnBrk="0" hangingPunct="1">
        <a:spcBef>
          <a:spcPts val="300"/>
        </a:spcBef>
        <a:spcAft>
          <a:spcPts val="0"/>
        </a:spcAft>
        <a:buClr>
          <a:schemeClr val="accent1"/>
        </a:buClr>
        <a:buSzPct val="68000"/>
        <a:buFont typeface="Wingdings 3"/>
        <a:buChar char=""/>
        <a:defRPr kumimoji="0" sz="2025" kern="1200">
          <a:solidFill>
            <a:schemeClr val="tx1"/>
          </a:solidFill>
          <a:latin typeface="+mn-lt"/>
          <a:ea typeface="+mn-ea"/>
          <a:cs typeface="+mn-cs"/>
        </a:defRPr>
      </a:lvl1pPr>
      <a:lvl2pPr marL="466344" indent="-171450" algn="l" rtl="0" eaLnBrk="1" latinLnBrk="0" hangingPunct="1">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l" rtl="0" eaLnBrk="1" latinLnBrk="0" hangingPunct="1">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l" rtl="0" eaLnBrk="1" latinLnBrk="0" hangingPunct="1">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l" rtl="0" eaLnBrk="1" latinLnBrk="0" hangingPunct="1">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5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1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8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hyperlink" Target="https://www.aicpa.org/content/dam/aicpa/interestareas/professionalethics/community/exposuredrafts/downloadabledocuments/2019/2019-august-official-release-slg.pdf" TargetMode="External"/><Relationship Id="rId2" Type="http://schemas.openxmlformats.org/officeDocument/2006/relationships/notesSlide" Target="../notesSlides/notesSlide2.xml"/><Relationship Id="rId1" Type="http://schemas.openxmlformats.org/officeDocument/2006/relationships/slideLayout" Target="../slideLayouts/slideLayout59.xml"/><Relationship Id="rId4" Type="http://schemas.openxmlformats.org/officeDocument/2006/relationships/image" Target="../media/image3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hyperlink" Target="https://www.aicpa.org/InterestAreas/ProfessionalEthics/Resources/Tools/DownloadableDocuments/NonattestServicesFAQs.pdf" TargetMode="External"/><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6.xml"/><Relationship Id="rId1" Type="http://schemas.openxmlformats.org/officeDocument/2006/relationships/slideLayout" Target="../slideLayouts/slideLayout5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5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8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5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7.xml"/></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4.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hyperlink" Target="https://www.aicpa.org/content/dam/aicpa/interestareas/professionalethics/community/exposuredrafts/downloadabledocuments/2019/2019-august-official-release-slg.pdf" TargetMode="External"/><Relationship Id="rId7" Type="http://schemas.openxmlformats.org/officeDocument/2006/relationships/hyperlink" Target="https://www.aicpa.org/content/dam/aicpa/interestareas/professionalethics/resources/downloadabledocuments/toolkitsandaids/interactive-slg-affiliate-matrix.xltx" TargetMode="External"/><Relationship Id="rId2" Type="http://schemas.openxmlformats.org/officeDocument/2006/relationships/notesSlide" Target="../notesSlides/notesSlide48.xml"/><Relationship Id="rId1" Type="http://schemas.openxmlformats.org/officeDocument/2006/relationships/slideLayout" Target="../slideLayouts/slideLayout59.xml"/><Relationship Id="rId6" Type="http://schemas.openxmlformats.org/officeDocument/2006/relationships/hyperlink" Target="https://www.surveymonkey.co.uk/r/Investmentaffiliateevaluator" TargetMode="External"/><Relationship Id="rId5" Type="http://schemas.openxmlformats.org/officeDocument/2006/relationships/hyperlink" Target="https://www.surveymonkey.co.uk/r/Entityaffiliateevaluator" TargetMode="External"/><Relationship Id="rId4" Type="http://schemas.openxmlformats.org/officeDocument/2006/relationships/hyperlink" Target="https://www.aicpa.org/content/dam/aicpa/interestareas/professionalethics/resources/downloadabledocuments/toolkitsandaids/implementation-guide-state-and-local-government-client-affiliates.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0.xml"/><Relationship Id="rId1" Type="http://schemas.openxmlformats.org/officeDocument/2006/relationships/slideLayout" Target="../slideLayouts/slideLayout9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1.xml"/><Relationship Id="rId1" Type="http://schemas.openxmlformats.org/officeDocument/2006/relationships/slideLayout" Target="../slideLayouts/slideLayout59.xml"/></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2.xml"/><Relationship Id="rId1" Type="http://schemas.openxmlformats.org/officeDocument/2006/relationships/slideLayout" Target="../slideLayouts/slideLayout76.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4.xml"/><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59.xml"/><Relationship Id="rId5" Type="http://schemas.openxmlformats.org/officeDocument/2006/relationships/image" Target="../media/image58.png"/><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4.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60.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1.xml"/><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445" y="140274"/>
            <a:ext cx="8523198" cy="2357998"/>
          </a:xfrm>
        </p:spPr>
        <p:txBody>
          <a:bodyPr/>
          <a:lstStyle/>
          <a:p>
            <a:pPr algn="ctr"/>
            <a:r>
              <a:rPr lang="en-US" sz="3200" b="1" dirty="0"/>
              <a:t>Understanding the Independence Implications of the New State and Local Government Client Affiliates Ethics Interpretation</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9971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a:t>Who is Not an Affiliate</a:t>
            </a:r>
          </a:p>
        </p:txBody>
      </p:sp>
      <p:sp>
        <p:nvSpPr>
          <p:cNvPr id="5" name="Text Placeholder 4"/>
          <p:cNvSpPr>
            <a:spLocks noGrp="1"/>
          </p:cNvSpPr>
          <p:nvPr>
            <p:ph type="body" sz="quarter" idx="13"/>
          </p:nvPr>
        </p:nvSpPr>
        <p:spPr/>
        <p:txBody>
          <a:bodyPr/>
          <a:lstStyle/>
          <a:p>
            <a:endParaRPr lang="en-US"/>
          </a:p>
        </p:txBody>
      </p:sp>
      <p:graphicFrame>
        <p:nvGraphicFramePr>
          <p:cNvPr id="6" name="Content Placeholder 3">
            <a:extLst>
              <a:ext uri="{FF2B5EF4-FFF2-40B4-BE49-F238E27FC236}">
                <a16:creationId xmlns:a16="http://schemas.microsoft.com/office/drawing/2014/main" id="{3FCC72CE-7949-45E5-BF1B-69A6A3742E03}"/>
              </a:ext>
            </a:extLst>
          </p:cNvPr>
          <p:cNvGraphicFramePr>
            <a:graphicFrameLocks noGrp="1"/>
          </p:cNvGraphicFramePr>
          <p:nvPr>
            <p:ph sz="quarter" idx="4294967295"/>
            <p:extLst>
              <p:ext uri="{D42A27DB-BD31-4B8C-83A1-F6EECF244321}">
                <p14:modId xmlns:p14="http://schemas.microsoft.com/office/powerpoint/2010/main" val="3684562306"/>
              </p:ext>
            </p:extLst>
          </p:nvPr>
        </p:nvGraphicFramePr>
        <p:xfrm>
          <a:off x="0" y="1155700"/>
          <a:ext cx="6273800" cy="3090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7010400" y="4767263"/>
            <a:ext cx="2133600" cy="274637"/>
          </a:xfrm>
        </p:spPr>
        <p:txBody>
          <a:bodyPr anchor="t">
            <a:normAutofit/>
          </a:bodyPr>
          <a:lstStyle/>
          <a:p>
            <a:pPr>
              <a:spcAft>
                <a:spcPts val="600"/>
              </a:spcAft>
            </a:pPr>
            <a:fld id="{80FBB8BA-9C6A-4A48-A369-70FBD2FA98DA}" type="slidenum">
              <a:rPr lang="en-US" smtClean="0"/>
              <a:pPr>
                <a:spcAft>
                  <a:spcPts val="600"/>
                </a:spcAft>
              </a:pPr>
              <a:t>10</a:t>
            </a:fld>
            <a:endParaRPr lang="en-US" dirty="0"/>
          </a:p>
        </p:txBody>
      </p:sp>
      <p:sp>
        <p:nvSpPr>
          <p:cNvPr id="9" name="Text Placeholder 8">
            <a:extLst>
              <a:ext uri="{FF2B5EF4-FFF2-40B4-BE49-F238E27FC236}">
                <a16:creationId xmlns:a16="http://schemas.microsoft.com/office/drawing/2014/main" id="{E44D2EAE-82CC-4EAD-AC08-06700687EF42}"/>
              </a:ext>
            </a:extLst>
          </p:cNvPr>
          <p:cNvSpPr>
            <a:spLocks noGrp="1"/>
          </p:cNvSpPr>
          <p:nvPr>
            <p:ph type="body" sz="quarter" idx="4294967295"/>
          </p:nvPr>
        </p:nvSpPr>
        <p:spPr>
          <a:xfrm>
            <a:off x="6772969" y="838200"/>
            <a:ext cx="2371031" cy="3292475"/>
          </a:xfrm>
        </p:spPr>
        <p:txBody>
          <a:bodyPr/>
          <a:lstStyle/>
          <a:p>
            <a:r>
              <a:rPr lang="en-US" sz="1600" b="1" dirty="0">
                <a:solidFill>
                  <a:schemeClr val="bg1"/>
                </a:solidFill>
              </a:rPr>
              <a:t>Auditors should consider the conceptual framework if you identify threats to independence – More on this later!</a:t>
            </a:r>
          </a:p>
        </p:txBody>
      </p:sp>
    </p:spTree>
    <p:extLst>
      <p:ext uri="{BB962C8B-B14F-4D97-AF65-F5344CB8AC3E}">
        <p14:creationId xmlns:p14="http://schemas.microsoft.com/office/powerpoint/2010/main" val="3869703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C38CC1-10FE-4A15-82D1-FA5C53EF2AE1}"/>
              </a:ext>
            </a:extLst>
          </p:cNvPr>
          <p:cNvSpPr>
            <a:spLocks noGrp="1"/>
          </p:cNvSpPr>
          <p:nvPr>
            <p:ph type="title"/>
          </p:nvPr>
        </p:nvSpPr>
        <p:spPr>
          <a:xfrm>
            <a:off x="499168" y="226145"/>
            <a:ext cx="7772400" cy="589837"/>
          </a:xfrm>
        </p:spPr>
        <p:txBody>
          <a:bodyPr/>
          <a:lstStyle/>
          <a:p>
            <a:r>
              <a:rPr lang="en-US" dirty="0"/>
              <a:t>Determining affiliates – Inclusion pathway</a:t>
            </a:r>
          </a:p>
        </p:txBody>
      </p:sp>
      <p:pic>
        <p:nvPicPr>
          <p:cNvPr id="76" name="Picture 75">
            <a:extLst>
              <a:ext uri="{FF2B5EF4-FFF2-40B4-BE49-F238E27FC236}">
                <a16:creationId xmlns:a16="http://schemas.microsoft.com/office/drawing/2014/main" id="{0B0CC155-D290-4D0E-9309-2CA3B3ED2577}"/>
              </a:ext>
            </a:extLst>
          </p:cNvPr>
          <p:cNvPicPr>
            <a:picLocks noChangeAspect="1"/>
          </p:cNvPicPr>
          <p:nvPr/>
        </p:nvPicPr>
        <p:blipFill>
          <a:blip r:embed="rId3"/>
          <a:stretch>
            <a:fillRect/>
          </a:stretch>
        </p:blipFill>
        <p:spPr>
          <a:xfrm>
            <a:off x="1501818" y="664143"/>
            <a:ext cx="6835822" cy="4140163"/>
          </a:xfrm>
          <a:prstGeom prst="rect">
            <a:avLst/>
          </a:prstGeom>
        </p:spPr>
      </p:pic>
      <p:sp>
        <p:nvSpPr>
          <p:cNvPr id="2" name="Rectangle: Rounded Corners 1">
            <a:extLst>
              <a:ext uri="{FF2B5EF4-FFF2-40B4-BE49-F238E27FC236}">
                <a16:creationId xmlns:a16="http://schemas.microsoft.com/office/drawing/2014/main" id="{18C649A5-C1E8-4B22-839E-6574B6CFD806}"/>
              </a:ext>
            </a:extLst>
          </p:cNvPr>
          <p:cNvSpPr/>
          <p:nvPr/>
        </p:nvSpPr>
        <p:spPr>
          <a:xfrm>
            <a:off x="5190179" y="4137417"/>
            <a:ext cx="3253339" cy="803090"/>
          </a:xfrm>
          <a:prstGeom prst="roundRect">
            <a:avLst/>
          </a:prstGeom>
          <a:gradFill>
            <a:gsLst>
              <a:gs pos="0">
                <a:schemeClr val="tx2"/>
              </a:gs>
              <a:gs pos="100000">
                <a:schemeClr val="accent1">
                  <a:lumMod val="45000"/>
                  <a:lumOff val="55000"/>
                </a:schemeClr>
              </a:gs>
              <a:gs pos="74000">
                <a:schemeClr val="tx2">
                  <a:lumMod val="75000"/>
                </a:schemeClr>
              </a:gs>
              <a:gs pos="100000">
                <a:schemeClr val="accent1">
                  <a:lumMod val="30000"/>
                  <a:lumOff val="70000"/>
                </a:schemeClr>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b="1" dirty="0">
                <a:latin typeface="Calibri" panose="020F0502020204030204" pitchFamily="34" charset="0"/>
                <a:cs typeface="Calibri" panose="020F0502020204030204" pitchFamily="34" charset="0"/>
              </a:rPr>
              <a:t>Don’t forget that other circumstances or relationships with  this entity may create threats that would require you to consult the conceptual framework.</a:t>
            </a:r>
          </a:p>
        </p:txBody>
      </p:sp>
    </p:spTree>
    <p:extLst>
      <p:ext uri="{BB962C8B-B14F-4D97-AF65-F5344CB8AC3E}">
        <p14:creationId xmlns:p14="http://schemas.microsoft.com/office/powerpoint/2010/main" val="395300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C38CC1-10FE-4A15-82D1-FA5C53EF2AE1}"/>
              </a:ext>
            </a:extLst>
          </p:cNvPr>
          <p:cNvSpPr>
            <a:spLocks noGrp="1"/>
          </p:cNvSpPr>
          <p:nvPr>
            <p:ph type="title"/>
          </p:nvPr>
        </p:nvSpPr>
        <p:spPr>
          <a:xfrm>
            <a:off x="294925" y="179383"/>
            <a:ext cx="7772400" cy="589837"/>
          </a:xfrm>
        </p:spPr>
        <p:txBody>
          <a:bodyPr/>
          <a:lstStyle/>
          <a:p>
            <a:r>
              <a:rPr lang="en-US" dirty="0"/>
              <a:t>Determining affiliates – Exclusion pathway</a:t>
            </a:r>
          </a:p>
        </p:txBody>
      </p:sp>
      <p:pic>
        <p:nvPicPr>
          <p:cNvPr id="7" name="Content Placeholder 6">
            <a:extLst>
              <a:ext uri="{FF2B5EF4-FFF2-40B4-BE49-F238E27FC236}">
                <a16:creationId xmlns:a16="http://schemas.microsoft.com/office/drawing/2014/main" id="{A55616ED-C94E-451A-9265-AAF7D990AB74}"/>
              </a:ext>
            </a:extLst>
          </p:cNvPr>
          <p:cNvPicPr>
            <a:picLocks noGrp="1" noChangeAspect="1"/>
          </p:cNvPicPr>
          <p:nvPr>
            <p:ph sz="quarter" idx="10"/>
          </p:nvPr>
        </p:nvPicPr>
        <p:blipFill>
          <a:blip r:embed="rId3"/>
          <a:stretch>
            <a:fillRect/>
          </a:stretch>
        </p:blipFill>
        <p:spPr>
          <a:xfrm>
            <a:off x="1694575" y="474301"/>
            <a:ext cx="6091731" cy="4465449"/>
          </a:xfrm>
          <a:prstGeom prst="rect">
            <a:avLst/>
          </a:prstGeom>
        </p:spPr>
      </p:pic>
      <p:sp>
        <p:nvSpPr>
          <p:cNvPr id="8" name="Rectangle: Rounded Corners 7">
            <a:extLst>
              <a:ext uri="{FF2B5EF4-FFF2-40B4-BE49-F238E27FC236}">
                <a16:creationId xmlns:a16="http://schemas.microsoft.com/office/drawing/2014/main" id="{FD1BABEE-1F09-49EF-9B8A-2153AA75D193}"/>
              </a:ext>
            </a:extLst>
          </p:cNvPr>
          <p:cNvSpPr/>
          <p:nvPr/>
        </p:nvSpPr>
        <p:spPr>
          <a:xfrm>
            <a:off x="4391283" y="4273617"/>
            <a:ext cx="3253339" cy="803090"/>
          </a:xfrm>
          <a:prstGeom prst="roundRect">
            <a:avLst/>
          </a:prstGeom>
          <a:gradFill>
            <a:gsLst>
              <a:gs pos="0">
                <a:schemeClr val="tx2"/>
              </a:gs>
              <a:gs pos="100000">
                <a:schemeClr val="accent1">
                  <a:lumMod val="45000"/>
                  <a:lumOff val="55000"/>
                </a:schemeClr>
              </a:gs>
              <a:gs pos="74000">
                <a:schemeClr val="tx2">
                  <a:lumMod val="75000"/>
                </a:schemeClr>
              </a:gs>
              <a:gs pos="100000">
                <a:schemeClr val="accent1">
                  <a:lumMod val="30000"/>
                  <a:lumOff val="70000"/>
                </a:schemeClr>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b="1" dirty="0">
                <a:latin typeface="Calibri" panose="020F0502020204030204" pitchFamily="34" charset="0"/>
                <a:cs typeface="Calibri" panose="020F0502020204030204" pitchFamily="34" charset="0"/>
              </a:rPr>
              <a:t>Don’t forget that other circumstances or relationships with  this entity may create threats that would require you to consult the conceptual framework.</a:t>
            </a:r>
          </a:p>
        </p:txBody>
      </p:sp>
    </p:spTree>
    <p:extLst>
      <p:ext uri="{BB962C8B-B14F-4D97-AF65-F5344CB8AC3E}">
        <p14:creationId xmlns:p14="http://schemas.microsoft.com/office/powerpoint/2010/main" val="900539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a:xfrm>
            <a:off x="499167" y="387706"/>
            <a:ext cx="8028815" cy="1113835"/>
          </a:xfrm>
        </p:spPr>
        <p:txBody>
          <a:bodyPr/>
          <a:lstStyle/>
          <a:p>
            <a:r>
              <a:rPr lang="en-US" dirty="0"/>
              <a:t>Panel discussion – What are some other circumstances or relationships that may create threats that would require you to consult the conceptual framework?  </a:t>
            </a:r>
          </a:p>
        </p:txBody>
      </p:sp>
      <p:pic>
        <p:nvPicPr>
          <p:cNvPr id="6" name="Picture 2" descr="Related image">
            <a:extLst>
              <a:ext uri="{FF2B5EF4-FFF2-40B4-BE49-F238E27FC236}">
                <a16:creationId xmlns:a16="http://schemas.microsoft.com/office/drawing/2014/main" id="{AAAC69AB-CB4E-4224-A59E-B75E441A2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028" y="1896176"/>
            <a:ext cx="5535943" cy="324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549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1A79D-4201-4359-8D80-07748EB4A4DB}"/>
              </a:ext>
            </a:extLst>
          </p:cNvPr>
          <p:cNvSpPr/>
          <p:nvPr/>
        </p:nvSpPr>
        <p:spPr>
          <a:xfrm rot="10800000" flipV="1">
            <a:off x="-1137" y="4154760"/>
            <a:ext cx="9144000" cy="562197"/>
          </a:xfrm>
          <a:prstGeom prst="rect">
            <a:avLst/>
          </a:prstGeom>
          <a:gradFill flip="none" rotWithShape="1">
            <a:gsLst>
              <a:gs pos="20000">
                <a:schemeClr val="accent1"/>
              </a:gs>
              <a:gs pos="0">
                <a:schemeClr val="accent2"/>
              </a:gs>
              <a:gs pos="75988">
                <a:schemeClr val="accent5"/>
              </a:gs>
              <a:gs pos="55000">
                <a:schemeClr val="accent5">
                  <a:lumMod val="95000"/>
                  <a:lumOff val="5000"/>
                </a:schemeClr>
              </a:gs>
              <a:gs pos="99000">
                <a:schemeClr val="accent5">
                  <a:lumMod val="6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sz="1600" dirty="0">
                <a:solidFill>
                  <a:prstClr val="white"/>
                </a:solidFill>
                <a:latin typeface="Arial"/>
              </a:rPr>
              <a:t>The materiality criteria will likely exclude many entities from inclusion as an affiliate.</a:t>
            </a:r>
          </a:p>
        </p:txBody>
      </p:sp>
      <p:sp>
        <p:nvSpPr>
          <p:cNvPr id="5" name="Title 4">
            <a:extLst>
              <a:ext uri="{FF2B5EF4-FFF2-40B4-BE49-F238E27FC236}">
                <a16:creationId xmlns:a16="http://schemas.microsoft.com/office/drawing/2014/main" id="{9623BD9C-9D5E-4911-8D92-4B5B189AEAE1}"/>
              </a:ext>
            </a:extLst>
          </p:cNvPr>
          <p:cNvSpPr>
            <a:spLocks noGrp="1"/>
          </p:cNvSpPr>
          <p:nvPr>
            <p:ph type="title"/>
          </p:nvPr>
        </p:nvSpPr>
        <p:spPr/>
        <p:txBody>
          <a:bodyPr/>
          <a:lstStyle/>
          <a:p>
            <a:r>
              <a:rPr lang="en-US" sz="2400" dirty="0"/>
              <a:t>Materiality</a:t>
            </a:r>
            <a:r>
              <a:rPr lang="en-US" dirty="0"/>
              <a:t> </a:t>
            </a:r>
          </a:p>
        </p:txBody>
      </p:sp>
      <p:graphicFrame>
        <p:nvGraphicFramePr>
          <p:cNvPr id="7" name="Content Placeholder 6">
            <a:extLst>
              <a:ext uri="{FF2B5EF4-FFF2-40B4-BE49-F238E27FC236}">
                <a16:creationId xmlns:a16="http://schemas.microsoft.com/office/drawing/2014/main" id="{A1C5F3F5-51F5-49BD-A7C8-85D1F3B8D8FE}"/>
              </a:ext>
            </a:extLst>
          </p:cNvPr>
          <p:cNvGraphicFramePr>
            <a:graphicFrameLocks noGrp="1"/>
          </p:cNvGraphicFramePr>
          <p:nvPr>
            <p:ph sz="quarter" idx="4294967295"/>
            <p:extLst>
              <p:ext uri="{D42A27DB-BD31-4B8C-83A1-F6EECF244321}">
                <p14:modId xmlns:p14="http://schemas.microsoft.com/office/powerpoint/2010/main" val="1239141913"/>
              </p:ext>
            </p:extLst>
          </p:nvPr>
        </p:nvGraphicFramePr>
        <p:xfrm>
          <a:off x="0" y="881063"/>
          <a:ext cx="7772400" cy="3349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4484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than minimal influence</a:t>
            </a:r>
          </a:p>
        </p:txBody>
      </p:sp>
      <p:sp>
        <p:nvSpPr>
          <p:cNvPr id="133123" name="Content Placeholder 2"/>
          <p:cNvSpPr>
            <a:spLocks noGrp="1"/>
          </p:cNvSpPr>
          <p:nvPr>
            <p:ph type="body" sz="quarter" idx="13"/>
          </p:nvPr>
        </p:nvSpPr>
        <p:spPr/>
        <p:txBody>
          <a:bodyPr>
            <a:normAutofit/>
          </a:bodyPr>
          <a:lstStyle/>
          <a:p>
            <a:pPr lvl="1"/>
            <a:r>
              <a:rPr lang="en-US" dirty="0">
                <a:solidFill>
                  <a:schemeClr val="tx1"/>
                </a:solidFill>
              </a:rPr>
              <a:t>Level of involvement your client has in preparing the financial statements of the entity</a:t>
            </a:r>
          </a:p>
          <a:p>
            <a:pPr lvl="1"/>
            <a:r>
              <a:rPr lang="en-US" dirty="0">
                <a:solidFill>
                  <a:schemeClr val="tx1"/>
                </a:solidFill>
              </a:rPr>
              <a:t>Does your client and the entity have the same </a:t>
            </a:r>
          </a:p>
          <a:p>
            <a:pPr lvl="2"/>
            <a:r>
              <a:rPr lang="en-US" dirty="0">
                <a:solidFill>
                  <a:schemeClr val="tx1"/>
                </a:solidFill>
              </a:rPr>
              <a:t>accounting or finance staff?</a:t>
            </a:r>
          </a:p>
          <a:p>
            <a:pPr lvl="2"/>
            <a:r>
              <a:rPr lang="en-US" dirty="0">
                <a:solidFill>
                  <a:schemeClr val="tx1"/>
                </a:solidFill>
              </a:rPr>
              <a:t>accounting systems? </a:t>
            </a:r>
          </a:p>
          <a:p>
            <a:pPr lvl="2"/>
            <a:r>
              <a:rPr lang="en-US" dirty="0">
                <a:solidFill>
                  <a:schemeClr val="tx1"/>
                </a:solidFill>
              </a:rPr>
              <a:t>internal control over financial reporting systems?</a:t>
            </a:r>
          </a:p>
          <a:p>
            <a:pPr lvl="2"/>
            <a:endParaRPr lang="en-US" dirty="0"/>
          </a:p>
          <a:p>
            <a:endParaRPr lang="en-US" altLang="en-US" dirty="0"/>
          </a:p>
        </p:txBody>
      </p:sp>
      <p:sp>
        <p:nvSpPr>
          <p:cNvPr id="5" name="Slide Number Placeholder 4">
            <a:extLst>
              <a:ext uri="{FF2B5EF4-FFF2-40B4-BE49-F238E27FC236}">
                <a16:creationId xmlns:a16="http://schemas.microsoft.com/office/drawing/2014/main" id="{1A9C90E8-7DA4-4918-AC2B-F188E21C6BEC}"/>
              </a:ext>
            </a:extLst>
          </p:cNvPr>
          <p:cNvSpPr txBox="1">
            <a:spLocks/>
          </p:cNvSpPr>
          <p:nvPr/>
        </p:nvSpPr>
        <p:spPr>
          <a:xfrm>
            <a:off x="428262" y="4804307"/>
            <a:ext cx="213868" cy="339193"/>
          </a:xfrm>
          <a:prstGeom prst="rect">
            <a:avLst/>
          </a:prstGeom>
        </p:spPr>
        <p:txBody>
          <a:bodyPr vert="horz" lIns="0" tIns="0" rIns="0" bIns="0" rtlCol="0" anchor="t"/>
          <a:lstStyle>
            <a:defPPr>
              <a:defRPr lang="en-US"/>
            </a:defPPr>
            <a:lvl1pPr marL="0" algn="l" defTabSz="457200" rtl="0" eaLnBrk="1" latinLnBrk="0" hangingPunct="1">
              <a:defRPr lang="en-US" sz="800" kern="1200" smtClean="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
        <p:nvSpPr>
          <p:cNvPr id="10" name="TextBox 9">
            <a:extLst>
              <a:ext uri="{FF2B5EF4-FFF2-40B4-BE49-F238E27FC236}">
                <a16:creationId xmlns:a16="http://schemas.microsoft.com/office/drawing/2014/main" id="{9B3FE1F2-5C58-4568-90A7-ABE69F7AFA78}"/>
              </a:ext>
            </a:extLst>
          </p:cNvPr>
          <p:cNvSpPr txBox="1"/>
          <p:nvPr/>
        </p:nvSpPr>
        <p:spPr>
          <a:xfrm>
            <a:off x="6927783" y="1340643"/>
            <a:ext cx="2216217" cy="1600438"/>
          </a:xfrm>
          <a:prstGeom prst="rect">
            <a:avLst/>
          </a:prstGeom>
          <a:noFill/>
        </p:spPr>
        <p:txBody>
          <a:bodyPr wrap="square">
            <a:spAutoFit/>
          </a:bodyPr>
          <a:lstStyle/>
          <a:p>
            <a:endParaRPr lang="en-US" sz="1400" dirty="0">
              <a:solidFill>
                <a:schemeClr val="bg1"/>
              </a:solidFill>
            </a:endParaRPr>
          </a:p>
          <a:p>
            <a:r>
              <a:rPr lang="en-US" sz="1400" dirty="0">
                <a:solidFill>
                  <a:schemeClr val="bg1"/>
                </a:solidFill>
              </a:rPr>
              <a:t> </a:t>
            </a:r>
          </a:p>
          <a:p>
            <a:r>
              <a:rPr lang="en-US" sz="1400" b="1" dirty="0">
                <a:solidFill>
                  <a:schemeClr val="bg1"/>
                </a:solidFill>
              </a:rPr>
              <a:t>Note:  Analysis is </a:t>
            </a:r>
            <a:r>
              <a:rPr lang="en-US" sz="1400" b="1" i="1" dirty="0">
                <a:solidFill>
                  <a:schemeClr val="bg1"/>
                </a:solidFill>
              </a:rPr>
              <a:t>only</a:t>
            </a:r>
            <a:r>
              <a:rPr lang="en-US" sz="1400" b="1" dirty="0">
                <a:solidFill>
                  <a:schemeClr val="bg1"/>
                </a:solidFill>
              </a:rPr>
              <a:t> applied to the accounting and financial reporting process of the entity.</a:t>
            </a:r>
          </a:p>
        </p:txBody>
      </p:sp>
    </p:spTree>
    <p:extLst>
      <p:ext uri="{BB962C8B-B14F-4D97-AF65-F5344CB8AC3E}">
        <p14:creationId xmlns:p14="http://schemas.microsoft.com/office/powerpoint/2010/main" val="20017979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than minimal influence</a:t>
            </a:r>
          </a:p>
        </p:txBody>
      </p:sp>
      <p:sp>
        <p:nvSpPr>
          <p:cNvPr id="133123" name="Content Placeholder 2"/>
          <p:cNvSpPr>
            <a:spLocks noGrp="1"/>
          </p:cNvSpPr>
          <p:nvPr>
            <p:ph type="body" sz="quarter" idx="13"/>
          </p:nvPr>
        </p:nvSpPr>
        <p:spPr/>
        <p:txBody>
          <a:bodyPr>
            <a:normAutofit/>
          </a:bodyPr>
          <a:lstStyle/>
          <a:p>
            <a:pPr lvl="1"/>
            <a:r>
              <a:rPr lang="en-US" dirty="0">
                <a:solidFill>
                  <a:schemeClr val="tx1"/>
                </a:solidFill>
              </a:rPr>
              <a:t>What is the extent of operational control your client has over the entity?</a:t>
            </a:r>
          </a:p>
          <a:p>
            <a:pPr lvl="1"/>
            <a:r>
              <a:rPr lang="en-US" dirty="0">
                <a:solidFill>
                  <a:schemeClr val="tx1"/>
                </a:solidFill>
              </a:rPr>
              <a:t>Can your client… </a:t>
            </a:r>
          </a:p>
          <a:p>
            <a:pPr lvl="2"/>
            <a:r>
              <a:rPr lang="en-US" dirty="0">
                <a:solidFill>
                  <a:schemeClr val="tx1"/>
                </a:solidFill>
              </a:rPr>
              <a:t>direct the behaviors or actions of the governing board of the entity? </a:t>
            </a:r>
          </a:p>
          <a:p>
            <a:pPr lvl="2"/>
            <a:r>
              <a:rPr lang="en-US" dirty="0">
                <a:solidFill>
                  <a:schemeClr val="tx1"/>
                </a:solidFill>
              </a:rPr>
              <a:t>add or remove members of the governing board of the entity?</a:t>
            </a:r>
          </a:p>
          <a:p>
            <a:pPr lvl="2"/>
            <a:r>
              <a:rPr lang="en-US" dirty="0">
                <a:solidFill>
                  <a:schemeClr val="tx1"/>
                </a:solidFill>
              </a:rPr>
              <a:t>issue or pay for the entity’s debt?</a:t>
            </a:r>
          </a:p>
          <a:p>
            <a:pPr lvl="2"/>
            <a:r>
              <a:rPr lang="en-US" dirty="0">
                <a:solidFill>
                  <a:schemeClr val="tx1"/>
                </a:solidFill>
              </a:rPr>
              <a:t>finance the entity’s deficits?</a:t>
            </a:r>
          </a:p>
          <a:p>
            <a:pPr lvl="2"/>
            <a:r>
              <a:rPr lang="en-US" dirty="0">
                <a:solidFill>
                  <a:schemeClr val="tx1"/>
                </a:solidFill>
              </a:rPr>
              <a:t>use or take the entity’s financial resources?</a:t>
            </a:r>
          </a:p>
          <a:p>
            <a:pPr marL="230188" lvl="2" indent="0">
              <a:buNone/>
            </a:pPr>
            <a:endParaRPr lang="en-US" dirty="0"/>
          </a:p>
          <a:p>
            <a:endParaRPr lang="en-US" altLang="en-US" dirty="0"/>
          </a:p>
        </p:txBody>
      </p:sp>
      <p:sp>
        <p:nvSpPr>
          <p:cNvPr id="5" name="Slide Number Placeholder 4">
            <a:extLst>
              <a:ext uri="{FF2B5EF4-FFF2-40B4-BE49-F238E27FC236}">
                <a16:creationId xmlns:a16="http://schemas.microsoft.com/office/drawing/2014/main" id="{1A9C90E8-7DA4-4918-AC2B-F188E21C6BEC}"/>
              </a:ext>
            </a:extLst>
          </p:cNvPr>
          <p:cNvSpPr txBox="1">
            <a:spLocks/>
          </p:cNvSpPr>
          <p:nvPr/>
        </p:nvSpPr>
        <p:spPr>
          <a:xfrm>
            <a:off x="428262" y="4804307"/>
            <a:ext cx="213868" cy="339193"/>
          </a:xfrm>
          <a:prstGeom prst="rect">
            <a:avLst/>
          </a:prstGeom>
        </p:spPr>
        <p:txBody>
          <a:bodyPr vert="horz" lIns="0" tIns="0" rIns="0" bIns="0" rtlCol="0" anchor="t"/>
          <a:lstStyle>
            <a:defPPr>
              <a:defRPr lang="en-US"/>
            </a:defPPr>
            <a:lvl1pPr marL="0" algn="l" defTabSz="457200" rtl="0" eaLnBrk="1" latinLnBrk="0" hangingPunct="1">
              <a:defRPr lang="en-US" sz="800" kern="1200" smtClean="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p>
        </p:txBody>
      </p:sp>
      <p:sp>
        <p:nvSpPr>
          <p:cNvPr id="10" name="TextBox 9">
            <a:extLst>
              <a:ext uri="{FF2B5EF4-FFF2-40B4-BE49-F238E27FC236}">
                <a16:creationId xmlns:a16="http://schemas.microsoft.com/office/drawing/2014/main" id="{9B3FE1F2-5C58-4568-90A7-ABE69F7AFA78}"/>
              </a:ext>
            </a:extLst>
          </p:cNvPr>
          <p:cNvSpPr txBox="1"/>
          <p:nvPr/>
        </p:nvSpPr>
        <p:spPr>
          <a:xfrm>
            <a:off x="7170821" y="1310391"/>
            <a:ext cx="1790299" cy="2677656"/>
          </a:xfrm>
          <a:prstGeom prst="rect">
            <a:avLst/>
          </a:prstGeom>
          <a:noFill/>
        </p:spPr>
        <p:txBody>
          <a:bodyPr wrap="square">
            <a:spAutoFit/>
          </a:bodyPr>
          <a:lstStyle/>
          <a:p>
            <a:r>
              <a:rPr lang="en-US" sz="1400" b="1" dirty="0">
                <a:solidFill>
                  <a:schemeClr val="bg1"/>
                </a:solidFill>
              </a:rPr>
              <a:t>Note:  There is a rebuttable presumption that when the entity is a fund or a blended component unit the financial statement attest client has more than minimal influence.</a:t>
            </a:r>
          </a:p>
        </p:txBody>
      </p:sp>
    </p:spTree>
    <p:extLst>
      <p:ext uri="{BB962C8B-B14F-4D97-AF65-F5344CB8AC3E}">
        <p14:creationId xmlns:p14="http://schemas.microsoft.com/office/powerpoint/2010/main" val="20660923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4EA43E-3CE9-450D-8E7E-094B501F45F1}"/>
              </a:ext>
            </a:extLst>
          </p:cNvPr>
          <p:cNvSpPr>
            <a:spLocks noGrp="1"/>
          </p:cNvSpPr>
          <p:nvPr>
            <p:ph type="title"/>
          </p:nvPr>
        </p:nvSpPr>
        <p:spPr/>
        <p:txBody>
          <a:bodyPr/>
          <a:lstStyle/>
          <a:p>
            <a:r>
              <a:rPr lang="en-US" dirty="0"/>
              <a:t>More than minimal influence considerations</a:t>
            </a:r>
          </a:p>
        </p:txBody>
      </p:sp>
      <p:sp>
        <p:nvSpPr>
          <p:cNvPr id="3" name="Slide Number Placeholder 2">
            <a:extLst>
              <a:ext uri="{FF2B5EF4-FFF2-40B4-BE49-F238E27FC236}">
                <a16:creationId xmlns:a16="http://schemas.microsoft.com/office/drawing/2014/main" id="{5AC62271-EE61-4574-A3CF-58E695654919}"/>
              </a:ext>
            </a:extLst>
          </p:cNvPr>
          <p:cNvSpPr>
            <a:spLocks noGrp="1"/>
          </p:cNvSpPr>
          <p:nvPr>
            <p:ph type="sldNum" sz="quarter" idx="4"/>
          </p:nvPr>
        </p:nvSpPr>
        <p:spPr/>
        <p:txBody>
          <a:bodyPr/>
          <a:lstStyle/>
          <a:p>
            <a:endParaRPr lang="en-US" dirty="0">
              <a:solidFill>
                <a:schemeClr val="bg1"/>
              </a:solidFill>
            </a:endParaRPr>
          </a:p>
        </p:txBody>
      </p:sp>
      <p:graphicFrame>
        <p:nvGraphicFramePr>
          <p:cNvPr id="2" name="Diagram 1">
            <a:extLst>
              <a:ext uri="{FF2B5EF4-FFF2-40B4-BE49-F238E27FC236}">
                <a16:creationId xmlns:a16="http://schemas.microsoft.com/office/drawing/2014/main" id="{A3BB6FAD-006C-4D11-A53E-D1BCFA096CBB}"/>
              </a:ext>
            </a:extLst>
          </p:cNvPr>
          <p:cNvGraphicFramePr/>
          <p:nvPr>
            <p:extLst>
              <p:ext uri="{D42A27DB-BD31-4B8C-83A1-F6EECF244321}">
                <p14:modId xmlns:p14="http://schemas.microsoft.com/office/powerpoint/2010/main" val="108993359"/>
              </p:ext>
            </p:extLst>
          </p:nvPr>
        </p:nvGraphicFramePr>
        <p:xfrm>
          <a:off x="288758" y="1073331"/>
          <a:ext cx="8556859" cy="334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202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12A28B5-3E2E-4D6D-9D51-D63C26F6F0F3}"/>
              </a:ext>
            </a:extLst>
          </p:cNvPr>
          <p:cNvSpPr/>
          <p:nvPr/>
        </p:nvSpPr>
        <p:spPr>
          <a:xfrm>
            <a:off x="0" y="1896177"/>
            <a:ext cx="9144000" cy="324732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p:txBody>
          <a:bodyPr/>
          <a:lstStyle/>
          <a:p>
            <a:r>
              <a:rPr lang="en-US" dirty="0"/>
              <a:t>Discussion – Can you explain what it means to take a substantive approach when considering factors to determine if a client has more than minimal influence over the accounting and financial reporting process?  </a:t>
            </a:r>
          </a:p>
        </p:txBody>
      </p:sp>
      <p:sp>
        <p:nvSpPr>
          <p:cNvPr id="5" name="Slide Number Placeholder 4">
            <a:extLst>
              <a:ext uri="{FF2B5EF4-FFF2-40B4-BE49-F238E27FC236}">
                <a16:creationId xmlns:a16="http://schemas.microsoft.com/office/drawing/2014/main" id="{65CE434D-BFB6-450E-9969-783B3AA85019}"/>
              </a:ext>
            </a:extLst>
          </p:cNvPr>
          <p:cNvSpPr>
            <a:spLocks noGrp="1"/>
          </p:cNvSpPr>
          <p:nvPr>
            <p:ph type="sldNum" sz="quarter" idx="4"/>
          </p:nvPr>
        </p:nvSpPr>
        <p:spPr/>
        <p:txBody>
          <a:bodyPr/>
          <a:lstStyle/>
          <a:p>
            <a:fld id="{80FBB8BA-9C6A-4A48-A369-70FBD2FA98DA}" type="slidenum">
              <a:rPr lang="en-US" smtClean="0">
                <a:solidFill>
                  <a:schemeClr val="bg1"/>
                </a:solidFill>
              </a:rPr>
              <a:pPr/>
              <a:t>18</a:t>
            </a:fld>
            <a:endParaRPr lang="en-US" dirty="0">
              <a:solidFill>
                <a:schemeClr val="bg1"/>
              </a:solidFill>
            </a:endParaRPr>
          </a:p>
        </p:txBody>
      </p:sp>
      <p:pic>
        <p:nvPicPr>
          <p:cNvPr id="6" name="Picture 2" descr="Related image">
            <a:extLst>
              <a:ext uri="{FF2B5EF4-FFF2-40B4-BE49-F238E27FC236}">
                <a16:creationId xmlns:a16="http://schemas.microsoft.com/office/drawing/2014/main" id="{AAAC69AB-CB4E-4224-A59E-B75E441A2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028" y="1896176"/>
            <a:ext cx="5535943" cy="324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3646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p:txBody>
          <a:bodyPr/>
          <a:lstStyle/>
          <a:p>
            <a:r>
              <a:rPr lang="en-US" dirty="0"/>
              <a:t>Affiliate determination – Scenario 1</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p:txBody>
          <a:bodyPr>
            <a:normAutofit/>
          </a:bodyPr>
          <a:lstStyle/>
          <a:p>
            <a:r>
              <a:rPr lang="en-US" b="1" dirty="0"/>
              <a:t>Scenario 1:</a:t>
            </a:r>
          </a:p>
          <a:p>
            <a:pPr marL="342900" indent="-342900">
              <a:buFont typeface="Arial" panose="020B0604020202020204" pitchFamily="34" charset="0"/>
              <a:buChar char="•"/>
            </a:pPr>
            <a:r>
              <a:rPr lang="en-US" b="1" dirty="0"/>
              <a:t>Firm A audits Anytown, USA</a:t>
            </a:r>
          </a:p>
          <a:p>
            <a:pPr marL="342900" indent="-342900">
              <a:buFont typeface="Arial" panose="020B0604020202020204" pitchFamily="34" charset="0"/>
              <a:buChar char="•"/>
            </a:pPr>
            <a:r>
              <a:rPr lang="en-US" b="1" dirty="0"/>
              <a:t>Firm B audits Utility District</a:t>
            </a:r>
          </a:p>
          <a:p>
            <a:pPr marL="342900" indent="-342900">
              <a:buFont typeface="Arial" panose="020B0604020202020204" pitchFamily="34" charset="0"/>
              <a:buChar char="•"/>
            </a:pPr>
            <a:r>
              <a:rPr lang="en-US" b="1" dirty="0"/>
              <a:t>Utility District</a:t>
            </a:r>
          </a:p>
          <a:p>
            <a:pPr marL="1031875" lvl="3" indent="-342900">
              <a:buFont typeface="Arial" panose="020B0604020202020204" pitchFamily="34" charset="0"/>
              <a:buChar char="•"/>
            </a:pPr>
            <a:r>
              <a:rPr lang="en-US" sz="2000" b="1" dirty="0"/>
              <a:t>Included in the Anytown, USA’s financial statements</a:t>
            </a:r>
          </a:p>
          <a:p>
            <a:pPr marL="1031875" lvl="3" indent="-342900">
              <a:buFont typeface="Arial" panose="020B0604020202020204" pitchFamily="34" charset="0"/>
              <a:buChar char="•"/>
            </a:pPr>
            <a:r>
              <a:rPr lang="en-US" sz="2000" b="1" dirty="0"/>
              <a:t>Firm A does not make reference to Firm B’s audit report</a:t>
            </a:r>
          </a:p>
        </p:txBody>
      </p:sp>
    </p:spTree>
    <p:extLst>
      <p:ext uri="{BB962C8B-B14F-4D97-AF65-F5344CB8AC3E}">
        <p14:creationId xmlns:p14="http://schemas.microsoft.com/office/powerpoint/2010/main" val="2103450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9C0E3A-778C-49A7-8F7F-92C22529CB31}"/>
              </a:ext>
            </a:extLst>
          </p:cNvPr>
          <p:cNvSpPr>
            <a:spLocks noGrp="1"/>
          </p:cNvSpPr>
          <p:nvPr>
            <p:ph type="title"/>
          </p:nvPr>
        </p:nvSpPr>
        <p:spPr/>
        <p:txBody>
          <a:bodyPr/>
          <a:lstStyle/>
          <a:p>
            <a:r>
              <a:rPr lang="en-US" dirty="0"/>
              <a:t>What we will cover</a:t>
            </a:r>
          </a:p>
        </p:txBody>
      </p:sp>
      <p:sp>
        <p:nvSpPr>
          <p:cNvPr id="5" name="Content Placeholder 4">
            <a:extLst>
              <a:ext uri="{FF2B5EF4-FFF2-40B4-BE49-F238E27FC236}">
                <a16:creationId xmlns:a16="http://schemas.microsoft.com/office/drawing/2014/main" id="{031F2255-734D-4251-B230-7CC21E0FC6A6}"/>
              </a:ext>
            </a:extLst>
          </p:cNvPr>
          <p:cNvSpPr>
            <a:spLocks noGrp="1"/>
          </p:cNvSpPr>
          <p:nvPr>
            <p:ph type="body" sz="quarter" idx="13"/>
          </p:nvPr>
        </p:nvSpPr>
        <p:spPr/>
        <p:txBody>
          <a:bodyPr>
            <a:normAutofit/>
          </a:bodyPr>
          <a:lstStyle/>
          <a:p>
            <a:pPr marL="342900" indent="-342900">
              <a:buFont typeface="Arial" panose="020B0604020202020204" pitchFamily="34" charset="0"/>
              <a:buChar char="•"/>
            </a:pPr>
            <a:r>
              <a:rPr lang="en-US" dirty="0">
                <a:solidFill>
                  <a:schemeClr val="tx1"/>
                </a:solidFill>
              </a:rPr>
              <a:t>Overview of the new ethics Interpretation, </a:t>
            </a:r>
            <a:r>
              <a:rPr lang="en-US" i="1" dirty="0">
                <a:solidFill>
                  <a:schemeClr val="tx1"/>
                </a:solidFill>
                <a:hlinkClick r:id="rId3"/>
              </a:rPr>
              <a:t>State and Local Government Client Affiliates</a:t>
            </a:r>
            <a:endParaRPr lang="en-US" i="1" dirty="0">
              <a:solidFill>
                <a:schemeClr val="tx1"/>
              </a:solidFill>
            </a:endParaRPr>
          </a:p>
          <a:p>
            <a:pPr marL="342900" indent="-342900">
              <a:buFont typeface="Arial" panose="020B0604020202020204" pitchFamily="34" charset="0"/>
              <a:buChar char="•"/>
            </a:pPr>
            <a:r>
              <a:rPr lang="en-US" dirty="0">
                <a:solidFill>
                  <a:schemeClr val="tx1"/>
                </a:solidFill>
              </a:rPr>
              <a:t>State and local government affiliate determination</a:t>
            </a:r>
          </a:p>
          <a:p>
            <a:pPr marL="342900" indent="-342900">
              <a:buFont typeface="Arial" panose="020B0604020202020204" pitchFamily="34" charset="0"/>
              <a:buChar char="•"/>
            </a:pPr>
            <a:r>
              <a:rPr lang="en-US" dirty="0">
                <a:solidFill>
                  <a:schemeClr val="tx1"/>
                </a:solidFill>
              </a:rPr>
              <a:t>Conceptual framework application</a:t>
            </a:r>
          </a:p>
          <a:p>
            <a:pPr marL="342900" indent="-342900">
              <a:buFont typeface="Arial" panose="020B0604020202020204" pitchFamily="34" charset="0"/>
              <a:buChar char="•"/>
            </a:pPr>
            <a:r>
              <a:rPr lang="en-US" dirty="0">
                <a:solidFill>
                  <a:schemeClr val="tx1"/>
                </a:solidFill>
              </a:rPr>
              <a:t>Implementation considerations</a:t>
            </a:r>
          </a:p>
        </p:txBody>
      </p:sp>
      <p:sp>
        <p:nvSpPr>
          <p:cNvPr id="2" name="Slide Number Placeholder 1">
            <a:extLst>
              <a:ext uri="{FF2B5EF4-FFF2-40B4-BE49-F238E27FC236}">
                <a16:creationId xmlns:a16="http://schemas.microsoft.com/office/drawing/2014/main" id="{5B5A09C7-028A-4165-B7AF-F24D92867635}"/>
              </a:ext>
            </a:extLst>
          </p:cNvPr>
          <p:cNvSpPr>
            <a:spLocks noGrp="1"/>
          </p:cNvSpPr>
          <p:nvPr>
            <p:ph type="sldNum" sz="quarter" idx="4294967295"/>
          </p:nvPr>
        </p:nvSpPr>
        <p:spPr>
          <a:xfrm>
            <a:off x="7010400" y="4767263"/>
            <a:ext cx="2133600" cy="274637"/>
          </a:xfrm>
        </p:spPr>
        <p:txBody>
          <a:bodyPr/>
          <a:lstStyle/>
          <a:p>
            <a:fld id="{80FBB8BA-9C6A-4A48-A369-70FBD2FA98DA}" type="slidenum">
              <a:rPr lang="en-US" smtClean="0">
                <a:solidFill>
                  <a:schemeClr val="tx1"/>
                </a:solidFill>
              </a:rPr>
              <a:pPr/>
              <a:t>2</a:t>
            </a:fld>
            <a:endParaRPr lang="en-US" dirty="0">
              <a:solidFill>
                <a:schemeClr val="tx1"/>
              </a:solidFill>
            </a:endParaRPr>
          </a:p>
        </p:txBody>
      </p:sp>
      <p:pic>
        <p:nvPicPr>
          <p:cNvPr id="3" name="Picture 2">
            <a:extLst>
              <a:ext uri="{FF2B5EF4-FFF2-40B4-BE49-F238E27FC236}">
                <a16:creationId xmlns:a16="http://schemas.microsoft.com/office/drawing/2014/main" id="{0EBAF32C-8DA7-4EB1-94A7-8FD115EF2DF7}"/>
              </a:ext>
            </a:extLst>
          </p:cNvPr>
          <p:cNvPicPr>
            <a:picLocks noChangeAspect="1"/>
          </p:cNvPicPr>
          <p:nvPr/>
        </p:nvPicPr>
        <p:blipFill>
          <a:blip r:embed="rId4"/>
          <a:stretch>
            <a:fillRect/>
          </a:stretch>
        </p:blipFill>
        <p:spPr>
          <a:xfrm>
            <a:off x="7032584" y="1770381"/>
            <a:ext cx="1223142" cy="1602737"/>
          </a:xfrm>
          <a:prstGeom prst="rect">
            <a:avLst/>
          </a:prstGeom>
        </p:spPr>
      </p:pic>
    </p:spTree>
    <p:extLst>
      <p:ext uri="{BB962C8B-B14F-4D97-AF65-F5344CB8AC3E}">
        <p14:creationId xmlns:p14="http://schemas.microsoft.com/office/powerpoint/2010/main" val="36007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p:txBody>
          <a:bodyPr/>
          <a:lstStyle/>
          <a:p>
            <a:r>
              <a:rPr lang="en-US" dirty="0"/>
              <a:t>Affiliate determination – Scenario 1 Questions</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p:txBody>
          <a:bodyPr>
            <a:normAutofit/>
          </a:bodyPr>
          <a:lstStyle/>
          <a:p>
            <a:r>
              <a:rPr lang="en-US" b="1" dirty="0"/>
              <a:t>Question 1 – Is the Utility District an affiliate of Anytown, USA?</a:t>
            </a:r>
          </a:p>
          <a:p>
            <a:pPr marL="342900" indent="-342900">
              <a:buFont typeface="Arial" panose="020B0604020202020204" pitchFamily="34" charset="0"/>
              <a:buChar char="•"/>
            </a:pPr>
            <a:endParaRPr lang="en-US" b="1" dirty="0"/>
          </a:p>
          <a:p>
            <a:r>
              <a:rPr lang="en-US" b="1" dirty="0"/>
              <a:t>Yes, the Utility District is an affiliate of Anytown, USA as defined in paragraph .03ai (Type I)</a:t>
            </a:r>
          </a:p>
          <a:p>
            <a:endParaRPr lang="en-US" b="1" dirty="0"/>
          </a:p>
          <a:p>
            <a:endParaRPr lang="en-US" b="1" dirty="0"/>
          </a:p>
          <a:p>
            <a:endParaRPr lang="en-US" b="1" dirty="0"/>
          </a:p>
          <a:p>
            <a:endParaRPr lang="en-US" b="1" dirty="0"/>
          </a:p>
          <a:p>
            <a:endParaRPr lang="en-US" b="1" dirty="0"/>
          </a:p>
        </p:txBody>
      </p:sp>
      <p:grpSp>
        <p:nvGrpSpPr>
          <p:cNvPr id="12" name="Group 11">
            <a:extLst>
              <a:ext uri="{FF2B5EF4-FFF2-40B4-BE49-F238E27FC236}">
                <a16:creationId xmlns:a16="http://schemas.microsoft.com/office/drawing/2014/main" id="{7D5C3C6D-05B3-4433-BA98-23AB1D7C9D38}"/>
              </a:ext>
            </a:extLst>
          </p:cNvPr>
          <p:cNvGrpSpPr/>
          <p:nvPr/>
        </p:nvGrpSpPr>
        <p:grpSpPr>
          <a:xfrm>
            <a:off x="1455481" y="3372089"/>
            <a:ext cx="7091753" cy="762960"/>
            <a:chOff x="637705" y="1243047"/>
            <a:chExt cx="10916591" cy="1017280"/>
          </a:xfrm>
        </p:grpSpPr>
        <p:sp>
          <p:nvSpPr>
            <p:cNvPr id="13" name="Freeform: Shape 12">
              <a:extLst>
                <a:ext uri="{FF2B5EF4-FFF2-40B4-BE49-F238E27FC236}">
                  <a16:creationId xmlns:a16="http://schemas.microsoft.com/office/drawing/2014/main" id="{E41BC067-569B-4319-A089-BA8BCDCB1B3B}"/>
                </a:ext>
              </a:extLst>
            </p:cNvPr>
            <p:cNvSpPr/>
            <p:nvPr/>
          </p:nvSpPr>
          <p:spPr>
            <a:xfrm>
              <a:off x="637705" y="1420640"/>
              <a:ext cx="10916591" cy="839687"/>
            </a:xfrm>
            <a:custGeom>
              <a:avLst/>
              <a:gdLst>
                <a:gd name="connsiteX0" fmla="*/ 0 w 8187443"/>
                <a:gd name="connsiteY0" fmla="*/ 0 h 897750"/>
                <a:gd name="connsiteX1" fmla="*/ 8187443 w 8187443"/>
                <a:gd name="connsiteY1" fmla="*/ 0 h 897750"/>
                <a:gd name="connsiteX2" fmla="*/ 8187443 w 8187443"/>
                <a:gd name="connsiteY2" fmla="*/ 897750 h 897750"/>
                <a:gd name="connsiteX3" fmla="*/ 0 w 8187443"/>
                <a:gd name="connsiteY3" fmla="*/ 897750 h 897750"/>
                <a:gd name="connsiteX4" fmla="*/ 0 w 8187443"/>
                <a:gd name="connsiteY4" fmla="*/ 0 h 89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7443" h="897750">
                  <a:moveTo>
                    <a:pt x="0" y="0"/>
                  </a:moveTo>
                  <a:lnTo>
                    <a:pt x="8187443" y="0"/>
                  </a:lnTo>
                  <a:lnTo>
                    <a:pt x="8187443" y="897750"/>
                  </a:lnTo>
                  <a:lnTo>
                    <a:pt x="0" y="897750"/>
                  </a:lnTo>
                  <a:lnTo>
                    <a:pt x="0" y="0"/>
                  </a:lnTo>
                  <a:close/>
                </a:path>
              </a:pathLst>
            </a:custGeom>
            <a:ln>
              <a:solidFill>
                <a:srgbClr val="00B0F0"/>
              </a:solidFill>
            </a:ln>
          </p:spPr>
          <p:style>
            <a:lnRef idx="2">
              <a:schemeClr val="accent4">
                <a:hueOff val="11404052"/>
                <a:satOff val="8003"/>
                <a:lumOff val="-1470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5437" tIns="208280" rIns="635437" bIns="99568" numCol="1" spcCol="1270" anchor="t" anchorCtr="0">
              <a:noAutofit/>
            </a:bodyPr>
            <a:lstStyle/>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Entity included in client’s financial statements</a:t>
              </a:r>
            </a:p>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No reference to other auditor’s report</a:t>
              </a:r>
            </a:p>
          </p:txBody>
        </p:sp>
        <p:sp>
          <p:nvSpPr>
            <p:cNvPr id="14" name="Freeform: Shape 13">
              <a:extLst>
                <a:ext uri="{FF2B5EF4-FFF2-40B4-BE49-F238E27FC236}">
                  <a16:creationId xmlns:a16="http://schemas.microsoft.com/office/drawing/2014/main" id="{D77F0560-C28F-4C90-A5E8-D0901E4C0B54}"/>
                </a:ext>
              </a:extLst>
            </p:cNvPr>
            <p:cNvSpPr/>
            <p:nvPr/>
          </p:nvSpPr>
          <p:spPr>
            <a:xfrm>
              <a:off x="1168026" y="1243047"/>
              <a:ext cx="6037872" cy="349976"/>
            </a:xfrm>
            <a:custGeom>
              <a:avLst/>
              <a:gdLst>
                <a:gd name="connsiteX0" fmla="*/ 0 w 5731210"/>
                <a:gd name="connsiteY0" fmla="*/ 49201 h 295200"/>
                <a:gd name="connsiteX1" fmla="*/ 49201 w 5731210"/>
                <a:gd name="connsiteY1" fmla="*/ 0 h 295200"/>
                <a:gd name="connsiteX2" fmla="*/ 5682009 w 5731210"/>
                <a:gd name="connsiteY2" fmla="*/ 0 h 295200"/>
                <a:gd name="connsiteX3" fmla="*/ 5731210 w 5731210"/>
                <a:gd name="connsiteY3" fmla="*/ 49201 h 295200"/>
                <a:gd name="connsiteX4" fmla="*/ 5731210 w 5731210"/>
                <a:gd name="connsiteY4" fmla="*/ 245999 h 295200"/>
                <a:gd name="connsiteX5" fmla="*/ 5682009 w 5731210"/>
                <a:gd name="connsiteY5" fmla="*/ 295200 h 295200"/>
                <a:gd name="connsiteX6" fmla="*/ 49201 w 5731210"/>
                <a:gd name="connsiteY6" fmla="*/ 295200 h 295200"/>
                <a:gd name="connsiteX7" fmla="*/ 0 w 5731210"/>
                <a:gd name="connsiteY7" fmla="*/ 245999 h 295200"/>
                <a:gd name="connsiteX8" fmla="*/ 0 w 573121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1210" h="295200">
                  <a:moveTo>
                    <a:pt x="0" y="49201"/>
                  </a:moveTo>
                  <a:cubicBezTo>
                    <a:pt x="0" y="22028"/>
                    <a:pt x="22028" y="0"/>
                    <a:pt x="49201" y="0"/>
                  </a:cubicBezTo>
                  <a:lnTo>
                    <a:pt x="5682009" y="0"/>
                  </a:lnTo>
                  <a:cubicBezTo>
                    <a:pt x="5709182" y="0"/>
                    <a:pt x="5731210" y="22028"/>
                    <a:pt x="5731210" y="49201"/>
                  </a:cubicBezTo>
                  <a:lnTo>
                    <a:pt x="5731210" y="245999"/>
                  </a:lnTo>
                  <a:cubicBezTo>
                    <a:pt x="5731210" y="273172"/>
                    <a:pt x="5709182" y="295200"/>
                    <a:pt x="5682009" y="295200"/>
                  </a:cubicBezTo>
                  <a:lnTo>
                    <a:pt x="49201" y="295200"/>
                  </a:lnTo>
                  <a:cubicBezTo>
                    <a:pt x="22028" y="295200"/>
                    <a:pt x="0" y="273172"/>
                    <a:pt x="0" y="245999"/>
                  </a:cubicBezTo>
                  <a:lnTo>
                    <a:pt x="0" y="49201"/>
                  </a:lnTo>
                  <a:close/>
                </a:path>
              </a:pathLst>
            </a:custGeom>
            <a:solidFill>
              <a:srgbClr val="00B0F0"/>
            </a:solidFill>
            <a:ln>
              <a:solidFill>
                <a:srgbClr val="00B0F0"/>
              </a:solidFill>
            </a:ln>
          </p:spPr>
          <p:style>
            <a:lnRef idx="2">
              <a:schemeClr val="lt1">
                <a:hueOff val="0"/>
                <a:satOff val="0"/>
                <a:lumOff val="0"/>
                <a:alphaOff val="0"/>
              </a:schemeClr>
            </a:lnRef>
            <a:fillRef idx="1">
              <a:schemeClr val="accent4">
                <a:hueOff val="11404052"/>
                <a:satOff val="8003"/>
                <a:lumOff val="-14707"/>
                <a:alphaOff val="0"/>
              </a:schemeClr>
            </a:fillRef>
            <a:effectRef idx="0">
              <a:schemeClr val="accent4">
                <a:hueOff val="11404052"/>
                <a:satOff val="8003"/>
                <a:lumOff val="-14707"/>
                <a:alphaOff val="0"/>
              </a:schemeClr>
            </a:effectRef>
            <a:fontRef idx="minor">
              <a:schemeClr val="lt1"/>
            </a:fontRef>
          </p:style>
          <p:txBody>
            <a:bodyPr spcFirstLastPara="0" vert="horz" wrap="square" lIns="231036" tIns="14410" rIns="231036" bIns="14410" numCol="1" spcCol="1270" anchor="ctr" anchorCtr="0">
              <a:noAutofit/>
            </a:bodyPr>
            <a:lstStyle/>
            <a:p>
              <a:pPr defTabSz="444489">
                <a:lnSpc>
                  <a:spcPct val="90000"/>
                </a:lnSpc>
                <a:spcBef>
                  <a:spcPct val="0"/>
                </a:spcBef>
                <a:spcAft>
                  <a:spcPct val="35000"/>
                </a:spcAft>
              </a:pPr>
              <a:r>
                <a:rPr lang="en-US" sz="1300" dirty="0">
                  <a:solidFill>
                    <a:prstClr val="white">
                      <a:lumMod val="95000"/>
                    </a:prstClr>
                  </a:solidFill>
                  <a:latin typeface="Arial"/>
                </a:rPr>
                <a:t>Type I - Paragraph .03ai (current guidance)</a:t>
              </a:r>
              <a:endParaRPr lang="en-US" sz="1300" dirty="0">
                <a:solidFill>
                  <a:prstClr val="white"/>
                </a:solidFill>
                <a:latin typeface="Arial"/>
              </a:endParaRPr>
            </a:p>
          </p:txBody>
        </p:sp>
      </p:grpSp>
    </p:spTree>
    <p:extLst>
      <p:ext uri="{BB962C8B-B14F-4D97-AF65-F5344CB8AC3E}">
        <p14:creationId xmlns:p14="http://schemas.microsoft.com/office/powerpoint/2010/main" val="198864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p:txBody>
          <a:bodyPr/>
          <a:lstStyle/>
          <a:p>
            <a:r>
              <a:rPr lang="en-US" dirty="0"/>
              <a:t>Affiliate determination – Scenario 1 Questions</a:t>
            </a:r>
          </a:p>
        </p:txBody>
      </p:sp>
      <p:sp>
        <p:nvSpPr>
          <p:cNvPr id="5" name="Slide Number Placeholder 4">
            <a:extLst>
              <a:ext uri="{FF2B5EF4-FFF2-40B4-BE49-F238E27FC236}">
                <a16:creationId xmlns:a16="http://schemas.microsoft.com/office/drawing/2014/main" id="{65CE434D-BFB6-450E-9969-783B3AA85019}"/>
              </a:ext>
            </a:extLst>
          </p:cNvPr>
          <p:cNvSpPr>
            <a:spLocks noGrp="1"/>
          </p:cNvSpPr>
          <p:nvPr>
            <p:ph type="sldNum" sz="quarter" idx="4"/>
          </p:nvPr>
        </p:nvSpPr>
        <p:spPr/>
        <p:txBody>
          <a:bodyPr/>
          <a:lstStyle/>
          <a:p>
            <a:fld id="{80FBB8BA-9C6A-4A48-A369-70FBD2FA98DA}" type="slidenum">
              <a:rPr lang="en-US" smtClean="0">
                <a:solidFill>
                  <a:schemeClr val="bg1"/>
                </a:solidFill>
              </a:rPr>
              <a:pPr/>
              <a:t>21</a:t>
            </a:fld>
            <a:endParaRPr lang="en-US" dirty="0">
              <a:solidFill>
                <a:schemeClr val="bg1"/>
              </a:solidFill>
            </a:endParaRP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a:xfrm>
            <a:off x="382336" y="898398"/>
            <a:ext cx="7772400" cy="3346704"/>
          </a:xfrm>
        </p:spPr>
        <p:txBody>
          <a:bodyPr>
            <a:normAutofit/>
          </a:bodyPr>
          <a:lstStyle/>
          <a:p>
            <a:r>
              <a:rPr lang="en-US" sz="1600" b="1" dirty="0"/>
              <a:t>Question 2 – If Firm A references Firm B’s audit report, is the Utility District an affiliate of Anytown, USA? </a:t>
            </a:r>
          </a:p>
          <a:p>
            <a:r>
              <a:rPr lang="en-US" sz="1600" b="1" dirty="0"/>
              <a:t>That depends on the following – </a:t>
            </a:r>
          </a:p>
          <a:p>
            <a:pPr marL="574675" lvl="1" indent="-342900">
              <a:buFont typeface="Arial" panose="020B0604020202020204" pitchFamily="34" charset="0"/>
              <a:buChar char="•"/>
            </a:pPr>
            <a:r>
              <a:rPr lang="en-US" sz="1600" b="1" dirty="0"/>
              <a:t>Is the Utility District material to the financial statements of Anytown, USA?</a:t>
            </a:r>
          </a:p>
          <a:p>
            <a:pPr marL="574675" lvl="1" indent="-342900">
              <a:buFont typeface="Arial" panose="020B0604020202020204" pitchFamily="34" charset="0"/>
              <a:buChar char="•"/>
            </a:pPr>
            <a:r>
              <a:rPr lang="en-US" sz="1600" b="1" dirty="0"/>
              <a:t>Does Anytown, USA have more than a minimal influence over the Utility District’s accounting or financial reporting process?</a:t>
            </a:r>
          </a:p>
          <a:p>
            <a:r>
              <a:rPr lang="en-US" sz="1600" b="1" dirty="0"/>
              <a:t>If the answer is “yes” to both, then the Utility District is an affiliate of Anytown, USA as defined in paragraph .03aii (Type II).  </a:t>
            </a:r>
          </a:p>
          <a:p>
            <a:endParaRPr lang="en-US" b="1" dirty="0"/>
          </a:p>
        </p:txBody>
      </p:sp>
      <p:grpSp>
        <p:nvGrpSpPr>
          <p:cNvPr id="12" name="Group 11">
            <a:extLst>
              <a:ext uri="{FF2B5EF4-FFF2-40B4-BE49-F238E27FC236}">
                <a16:creationId xmlns:a16="http://schemas.microsoft.com/office/drawing/2014/main" id="{A881768C-83A7-4272-827B-D017A77BC718}"/>
              </a:ext>
            </a:extLst>
          </p:cNvPr>
          <p:cNvGrpSpPr/>
          <p:nvPr/>
        </p:nvGrpSpPr>
        <p:grpSpPr>
          <a:xfrm>
            <a:off x="1756505" y="3431741"/>
            <a:ext cx="7301044" cy="1005844"/>
            <a:chOff x="609851" y="4817015"/>
            <a:chExt cx="11002186" cy="558339"/>
          </a:xfrm>
        </p:grpSpPr>
        <p:sp>
          <p:nvSpPr>
            <p:cNvPr id="13" name="Freeform: Shape 12">
              <a:extLst>
                <a:ext uri="{FF2B5EF4-FFF2-40B4-BE49-F238E27FC236}">
                  <a16:creationId xmlns:a16="http://schemas.microsoft.com/office/drawing/2014/main" id="{45C0DA94-6880-451F-99BB-826F85AC427D}"/>
                </a:ext>
              </a:extLst>
            </p:cNvPr>
            <p:cNvSpPr/>
            <p:nvPr/>
          </p:nvSpPr>
          <p:spPr>
            <a:xfrm>
              <a:off x="609851" y="4908581"/>
              <a:ext cx="11002186" cy="466773"/>
            </a:xfrm>
            <a:custGeom>
              <a:avLst/>
              <a:gdLst>
                <a:gd name="connsiteX0" fmla="*/ 0 w 7948972"/>
                <a:gd name="connsiteY0" fmla="*/ 0 h 382802"/>
                <a:gd name="connsiteX1" fmla="*/ 7948972 w 7948972"/>
                <a:gd name="connsiteY1" fmla="*/ 0 h 382802"/>
                <a:gd name="connsiteX2" fmla="*/ 7948972 w 7948972"/>
                <a:gd name="connsiteY2" fmla="*/ 382802 h 382802"/>
                <a:gd name="connsiteX3" fmla="*/ 0 w 7948972"/>
                <a:gd name="connsiteY3" fmla="*/ 382802 h 382802"/>
                <a:gd name="connsiteX4" fmla="*/ 0 w 7948972"/>
                <a:gd name="connsiteY4" fmla="*/ 0 h 38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8972" h="382802">
                  <a:moveTo>
                    <a:pt x="0" y="0"/>
                  </a:moveTo>
                  <a:lnTo>
                    <a:pt x="7948972" y="0"/>
                  </a:lnTo>
                  <a:lnTo>
                    <a:pt x="7948972" y="382802"/>
                  </a:lnTo>
                  <a:lnTo>
                    <a:pt x="0" y="382802"/>
                  </a:lnTo>
                  <a:lnTo>
                    <a:pt x="0" y="0"/>
                  </a:lnTo>
                  <a:close/>
                </a:path>
              </a:pathLst>
            </a:custGeom>
            <a:ln>
              <a:solidFill>
                <a:schemeClr val="accent6"/>
              </a:solidFill>
            </a:ln>
          </p:spPr>
          <p:style>
            <a:lnRef idx="2">
              <a:schemeClr val="accent4">
                <a:hueOff val="11404052"/>
                <a:satOff val="8003"/>
                <a:lumOff val="-1470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6929" tIns="187452" rIns="616929" bIns="99568" numCol="1" spcCol="1270" anchor="t" anchorCtr="0">
              <a:noAutofit/>
            </a:bodyPr>
            <a:lstStyle/>
            <a:p>
              <a:pPr marL="114297" lvl="1" indent="-114297" defTabSz="622285">
                <a:lnSpc>
                  <a:spcPct val="90000"/>
                </a:lnSpc>
                <a:spcBef>
                  <a:spcPct val="0"/>
                </a:spcBef>
                <a:spcAft>
                  <a:spcPct val="15000"/>
                </a:spcAft>
                <a:buFontTx/>
                <a:buChar char="•"/>
              </a:pPr>
              <a:r>
                <a:rPr lang="en-US" sz="1000" dirty="0">
                  <a:solidFill>
                    <a:prstClr val="black">
                      <a:hueOff val="0"/>
                      <a:satOff val="0"/>
                      <a:lumOff val="0"/>
                      <a:alphaOff val="0"/>
                    </a:prstClr>
                  </a:solidFill>
                  <a:latin typeface="Arial"/>
                </a:rPr>
                <a:t>Entity included in the client’s financial statements </a:t>
              </a:r>
            </a:p>
            <a:p>
              <a:pPr marL="114297" lvl="1" indent="-114297" defTabSz="622285">
                <a:lnSpc>
                  <a:spcPct val="90000"/>
                </a:lnSpc>
                <a:spcBef>
                  <a:spcPct val="0"/>
                </a:spcBef>
                <a:spcAft>
                  <a:spcPct val="15000"/>
                </a:spcAft>
                <a:buFontTx/>
                <a:buChar char="•"/>
              </a:pPr>
              <a:r>
                <a:rPr lang="en-US" sz="1000" dirty="0">
                  <a:solidFill>
                    <a:prstClr val="black">
                      <a:hueOff val="0"/>
                      <a:satOff val="0"/>
                      <a:lumOff val="0"/>
                      <a:alphaOff val="0"/>
                    </a:prstClr>
                  </a:solidFill>
                  <a:latin typeface="Arial"/>
                </a:rPr>
                <a:t>Reference to other auditor’s report</a:t>
              </a:r>
            </a:p>
            <a:p>
              <a:pPr marL="114297" lvl="1" indent="-114297" defTabSz="622285">
                <a:lnSpc>
                  <a:spcPct val="90000"/>
                </a:lnSpc>
                <a:spcBef>
                  <a:spcPct val="0"/>
                </a:spcBef>
                <a:spcAft>
                  <a:spcPct val="15000"/>
                </a:spcAft>
                <a:buFontTx/>
                <a:buChar char="•"/>
              </a:pPr>
              <a:r>
                <a:rPr lang="en-US" sz="1000" dirty="0">
                  <a:solidFill>
                    <a:prstClr val="black">
                      <a:hueOff val="0"/>
                      <a:satOff val="0"/>
                      <a:lumOff val="0"/>
                      <a:alphaOff val="0"/>
                    </a:prstClr>
                  </a:solidFill>
                  <a:latin typeface="Arial"/>
                </a:rPr>
                <a:t>Material to the client</a:t>
              </a:r>
            </a:p>
            <a:p>
              <a:pPr marL="114297" lvl="1" indent="-114297" defTabSz="622285">
                <a:lnSpc>
                  <a:spcPct val="90000"/>
                </a:lnSpc>
                <a:spcBef>
                  <a:spcPct val="0"/>
                </a:spcBef>
                <a:spcAft>
                  <a:spcPct val="15000"/>
                </a:spcAft>
                <a:buFontTx/>
                <a:buChar char="•"/>
              </a:pPr>
              <a:r>
                <a:rPr lang="en-US" sz="1000" dirty="0">
                  <a:solidFill>
                    <a:prstClr val="black">
                      <a:hueOff val="0"/>
                      <a:satOff val="0"/>
                      <a:lumOff val="0"/>
                      <a:alphaOff val="0"/>
                    </a:prstClr>
                  </a:solidFill>
                  <a:latin typeface="Arial"/>
                </a:rPr>
                <a:t>Client has more than minimal influence</a:t>
              </a:r>
            </a:p>
          </p:txBody>
        </p:sp>
        <p:sp>
          <p:nvSpPr>
            <p:cNvPr id="14" name="Freeform: Shape 13">
              <a:extLst>
                <a:ext uri="{FF2B5EF4-FFF2-40B4-BE49-F238E27FC236}">
                  <a16:creationId xmlns:a16="http://schemas.microsoft.com/office/drawing/2014/main" id="{C87F7B2B-8B7F-4A1E-BA3C-204918C7016A}"/>
                </a:ext>
              </a:extLst>
            </p:cNvPr>
            <p:cNvSpPr/>
            <p:nvPr/>
          </p:nvSpPr>
          <p:spPr>
            <a:xfrm>
              <a:off x="1126003" y="4817015"/>
              <a:ext cx="5972077" cy="100832"/>
            </a:xfrm>
            <a:custGeom>
              <a:avLst/>
              <a:gdLst>
                <a:gd name="connsiteX0" fmla="*/ 0 w 6134841"/>
                <a:gd name="connsiteY0" fmla="*/ 44761 h 268561"/>
                <a:gd name="connsiteX1" fmla="*/ 44761 w 6134841"/>
                <a:gd name="connsiteY1" fmla="*/ 0 h 268561"/>
                <a:gd name="connsiteX2" fmla="*/ 6090080 w 6134841"/>
                <a:gd name="connsiteY2" fmla="*/ 0 h 268561"/>
                <a:gd name="connsiteX3" fmla="*/ 6134841 w 6134841"/>
                <a:gd name="connsiteY3" fmla="*/ 44761 h 268561"/>
                <a:gd name="connsiteX4" fmla="*/ 6134841 w 6134841"/>
                <a:gd name="connsiteY4" fmla="*/ 223800 h 268561"/>
                <a:gd name="connsiteX5" fmla="*/ 6090080 w 6134841"/>
                <a:gd name="connsiteY5" fmla="*/ 268561 h 268561"/>
                <a:gd name="connsiteX6" fmla="*/ 44761 w 6134841"/>
                <a:gd name="connsiteY6" fmla="*/ 268561 h 268561"/>
                <a:gd name="connsiteX7" fmla="*/ 0 w 6134841"/>
                <a:gd name="connsiteY7" fmla="*/ 223800 h 268561"/>
                <a:gd name="connsiteX8" fmla="*/ 0 w 6134841"/>
                <a:gd name="connsiteY8" fmla="*/ 44761 h 26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4841" h="268561">
                  <a:moveTo>
                    <a:pt x="0" y="44761"/>
                  </a:moveTo>
                  <a:cubicBezTo>
                    <a:pt x="0" y="20040"/>
                    <a:pt x="20040" y="0"/>
                    <a:pt x="44761" y="0"/>
                  </a:cubicBezTo>
                  <a:lnTo>
                    <a:pt x="6090080" y="0"/>
                  </a:lnTo>
                  <a:cubicBezTo>
                    <a:pt x="6114801" y="0"/>
                    <a:pt x="6134841" y="20040"/>
                    <a:pt x="6134841" y="44761"/>
                  </a:cubicBezTo>
                  <a:lnTo>
                    <a:pt x="6134841" y="223800"/>
                  </a:lnTo>
                  <a:cubicBezTo>
                    <a:pt x="6134841" y="248521"/>
                    <a:pt x="6114801" y="268561"/>
                    <a:pt x="6090080" y="268561"/>
                  </a:cubicBezTo>
                  <a:lnTo>
                    <a:pt x="44761" y="268561"/>
                  </a:lnTo>
                  <a:cubicBezTo>
                    <a:pt x="20040" y="268561"/>
                    <a:pt x="0" y="248521"/>
                    <a:pt x="0" y="223800"/>
                  </a:cubicBezTo>
                  <a:lnTo>
                    <a:pt x="0" y="44761"/>
                  </a:lnTo>
                  <a:close/>
                </a:path>
              </a:pathLst>
            </a:custGeom>
            <a:solidFill>
              <a:schemeClr val="accent6"/>
            </a:solidFill>
            <a:ln>
              <a:solidFill>
                <a:schemeClr val="accent6"/>
              </a:solidFill>
            </a:ln>
          </p:spPr>
          <p:style>
            <a:lnRef idx="2">
              <a:schemeClr val="lt1">
                <a:hueOff val="0"/>
                <a:satOff val="0"/>
                <a:lumOff val="0"/>
                <a:alphaOff val="0"/>
              </a:schemeClr>
            </a:lnRef>
            <a:fillRef idx="1">
              <a:schemeClr val="accent4">
                <a:hueOff val="11404052"/>
                <a:satOff val="8003"/>
                <a:lumOff val="-14707"/>
                <a:alphaOff val="0"/>
              </a:schemeClr>
            </a:fillRef>
            <a:effectRef idx="0">
              <a:schemeClr val="accent4">
                <a:hueOff val="11404052"/>
                <a:satOff val="8003"/>
                <a:lumOff val="-14707"/>
                <a:alphaOff val="0"/>
              </a:schemeClr>
            </a:effectRef>
            <a:fontRef idx="minor">
              <a:schemeClr val="lt1"/>
            </a:fontRef>
          </p:style>
          <p:txBody>
            <a:bodyPr spcFirstLastPara="0" vert="horz" wrap="square" lIns="223427" tIns="13110" rIns="223427" bIns="13110" numCol="1" spcCol="1270" anchor="ctr" anchorCtr="0">
              <a:noAutofit/>
            </a:bodyPr>
            <a:lstStyle/>
            <a:p>
              <a:pPr defTabSz="622285">
                <a:lnSpc>
                  <a:spcPct val="90000"/>
                </a:lnSpc>
                <a:spcBef>
                  <a:spcPct val="0"/>
                </a:spcBef>
                <a:spcAft>
                  <a:spcPct val="35000"/>
                </a:spcAft>
              </a:pPr>
              <a:r>
                <a:rPr lang="en-US" sz="1000" dirty="0">
                  <a:solidFill>
                    <a:prstClr val="white"/>
                  </a:solidFill>
                  <a:latin typeface="Arial"/>
                </a:rPr>
                <a:t>Type II - Paragraph .03aii (new guidance)</a:t>
              </a:r>
            </a:p>
          </p:txBody>
        </p:sp>
      </p:grpSp>
    </p:spTree>
    <p:extLst>
      <p:ext uri="{BB962C8B-B14F-4D97-AF65-F5344CB8AC3E}">
        <p14:creationId xmlns:p14="http://schemas.microsoft.com/office/powerpoint/2010/main" val="31218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sz="2200" dirty="0"/>
              <a:t>Exception: Nonattest services</a:t>
            </a:r>
          </a:p>
        </p:txBody>
      </p:sp>
      <p:sp>
        <p:nvSpPr>
          <p:cNvPr id="5" name="Text Placeholder 4"/>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04C840B7-BD2F-4A68-8A43-00E45F6E60C2}"/>
              </a:ext>
            </a:extLst>
          </p:cNvPr>
          <p:cNvSpPr>
            <a:spLocks noGrp="1"/>
          </p:cNvSpPr>
          <p:nvPr>
            <p:ph type="body" sz="quarter" idx="4294967295"/>
          </p:nvPr>
        </p:nvSpPr>
        <p:spPr>
          <a:xfrm>
            <a:off x="6752492" y="838200"/>
            <a:ext cx="2391508" cy="3292475"/>
          </a:xfrm>
        </p:spPr>
        <p:txBody>
          <a:bodyPr/>
          <a:lstStyle/>
          <a:p>
            <a:pPr algn="l"/>
            <a:r>
              <a:rPr lang="en-US" sz="1200" b="1" dirty="0">
                <a:solidFill>
                  <a:schemeClr val="bg1"/>
                </a:solidFill>
              </a:rPr>
              <a:t>Prohibited nonattest services – services that would impair independence under the “Nonattest Services” subtopic (ET sec. 1.295) of the “Independence Rule”</a:t>
            </a:r>
          </a:p>
          <a:p>
            <a:pPr algn="l"/>
            <a:endParaRPr lang="en-US" sz="1200" b="1" dirty="0">
              <a:solidFill>
                <a:schemeClr val="bg1"/>
              </a:solidFill>
            </a:endParaRPr>
          </a:p>
          <a:p>
            <a:pPr algn="l"/>
            <a:r>
              <a:rPr lang="en-US" sz="1200" b="1" dirty="0">
                <a:solidFill>
                  <a:schemeClr val="bg1"/>
                </a:solidFill>
              </a:rPr>
              <a:t>Nonauthoritative Q&amp;As on Nonattest services are available at -</a:t>
            </a:r>
            <a:r>
              <a:rPr lang="en-US" sz="1200" b="1" dirty="0"/>
              <a:t> </a:t>
            </a:r>
            <a:r>
              <a:rPr lang="en-US" sz="1200" b="1" dirty="0">
                <a:hlinkClick r:id="rId3">
                  <a:extLst>
                    <a:ext uri="{A12FA001-AC4F-418D-AE19-62706E023703}">
                      <ahyp:hlinkClr xmlns:ahyp="http://schemas.microsoft.com/office/drawing/2018/hyperlinkcolor" val="tx"/>
                    </a:ext>
                  </a:extLst>
                </a:hlinkClick>
              </a:rPr>
              <a:t>https://www.aicpa.org/InterestAreas/ProfessionalEthics/Resources/Tools/DownloadableDocuments/NonattestServicesFAQs.pdf</a:t>
            </a:r>
            <a:endParaRPr lang="en-US" sz="1200" b="1" dirty="0"/>
          </a:p>
        </p:txBody>
      </p:sp>
      <p:sp>
        <p:nvSpPr>
          <p:cNvPr id="4" name="Rectangle: Rounded Corners 3">
            <a:extLst>
              <a:ext uri="{FF2B5EF4-FFF2-40B4-BE49-F238E27FC236}">
                <a16:creationId xmlns:a16="http://schemas.microsoft.com/office/drawing/2014/main" id="{753CDB3E-B6BC-46A1-9C56-5001A9A10584}"/>
              </a:ext>
            </a:extLst>
          </p:cNvPr>
          <p:cNvSpPr/>
          <p:nvPr/>
        </p:nvSpPr>
        <p:spPr>
          <a:xfrm>
            <a:off x="458529" y="991755"/>
            <a:ext cx="6129310" cy="969818"/>
          </a:xfrm>
          <a:prstGeom prst="roundRect">
            <a:avLst/>
          </a:prstGeom>
          <a:solidFill>
            <a:srgbClr val="41B6E6"/>
          </a:solidFill>
          <a:ln>
            <a:solidFill>
              <a:srgbClr val="41B6E6"/>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a:t>Only applies to affiliates under .03</a:t>
            </a:r>
            <a:r>
              <a:rPr lang="en-US" b="1" i="1" dirty="0"/>
              <a:t>a</a:t>
            </a:r>
            <a:r>
              <a:rPr lang="en-US" b="1" dirty="0"/>
              <a:t>ii (Type II) and .03</a:t>
            </a:r>
            <a:r>
              <a:rPr lang="en-US" b="1" i="1" dirty="0"/>
              <a:t>a</a:t>
            </a:r>
            <a:r>
              <a:rPr lang="en-US" b="1" dirty="0"/>
              <a:t>iii (Type III)</a:t>
            </a:r>
          </a:p>
        </p:txBody>
      </p:sp>
      <p:sp>
        <p:nvSpPr>
          <p:cNvPr id="19" name="Rectangle: Rounded Corners 18">
            <a:extLst>
              <a:ext uri="{FF2B5EF4-FFF2-40B4-BE49-F238E27FC236}">
                <a16:creationId xmlns:a16="http://schemas.microsoft.com/office/drawing/2014/main" id="{F2FF4C4E-B3B7-4B77-AAF6-E2B8E321CA2D}"/>
              </a:ext>
            </a:extLst>
          </p:cNvPr>
          <p:cNvSpPr/>
          <p:nvPr/>
        </p:nvSpPr>
        <p:spPr>
          <a:xfrm>
            <a:off x="458529" y="2086841"/>
            <a:ext cx="6129310" cy="969818"/>
          </a:xfrm>
          <a:prstGeom prst="roundRect">
            <a:avLst/>
          </a:prstGeom>
          <a:solidFill>
            <a:srgbClr val="72246C"/>
          </a:solidFill>
        </p:spPr>
        <p:style>
          <a:lnRef idx="1">
            <a:schemeClr val="accent1"/>
          </a:lnRef>
          <a:fillRef idx="3">
            <a:schemeClr val="accent1"/>
          </a:fillRef>
          <a:effectRef idx="2">
            <a:schemeClr val="accent1"/>
          </a:effectRef>
          <a:fontRef idx="minor">
            <a:schemeClr val="lt1"/>
          </a:fontRef>
        </p:style>
        <p:txBody>
          <a:bodyPr rtlCol="0" anchor="ctr"/>
          <a:lstStyle/>
          <a:p>
            <a:r>
              <a:rPr lang="en-US" b="1" dirty="0"/>
              <a:t>You would not be prohibited from providing these services when the following apply:</a:t>
            </a:r>
          </a:p>
        </p:txBody>
      </p:sp>
      <p:sp>
        <p:nvSpPr>
          <p:cNvPr id="20" name="Hexagon 19">
            <a:extLst>
              <a:ext uri="{FF2B5EF4-FFF2-40B4-BE49-F238E27FC236}">
                <a16:creationId xmlns:a16="http://schemas.microsoft.com/office/drawing/2014/main" id="{A23CB70D-795B-4930-85AB-4A0B4A27697D}"/>
              </a:ext>
            </a:extLst>
          </p:cNvPr>
          <p:cNvSpPr/>
          <p:nvPr/>
        </p:nvSpPr>
        <p:spPr>
          <a:xfrm>
            <a:off x="458529" y="3211945"/>
            <a:ext cx="2948814" cy="1523684"/>
          </a:xfrm>
          <a:prstGeom prst="hexagon">
            <a:avLst/>
          </a:prstGeom>
          <a:solidFill>
            <a:srgbClr val="48A23F"/>
          </a:solidFill>
          <a:ln>
            <a:solidFill>
              <a:srgbClr val="48A23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The results of the nonattest services will not be subject to financial statement attest procedures</a:t>
            </a:r>
          </a:p>
        </p:txBody>
      </p:sp>
      <p:sp>
        <p:nvSpPr>
          <p:cNvPr id="21" name="Hexagon 20">
            <a:extLst>
              <a:ext uri="{FF2B5EF4-FFF2-40B4-BE49-F238E27FC236}">
                <a16:creationId xmlns:a16="http://schemas.microsoft.com/office/drawing/2014/main" id="{79253897-0D91-4FE2-8174-2F8679C1D344}"/>
              </a:ext>
            </a:extLst>
          </p:cNvPr>
          <p:cNvSpPr/>
          <p:nvPr/>
        </p:nvSpPr>
        <p:spPr>
          <a:xfrm>
            <a:off x="3730511" y="3211945"/>
            <a:ext cx="2857328" cy="1523684"/>
          </a:xfrm>
          <a:prstGeom prst="hexagon">
            <a:avLst/>
          </a:prstGeom>
          <a:solidFill>
            <a:srgbClr val="48A23F"/>
          </a:solidFill>
          <a:ln>
            <a:solidFill>
              <a:srgbClr val="48A23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Other threats can </a:t>
            </a:r>
          </a:p>
          <a:p>
            <a:pPr algn="ctr"/>
            <a:r>
              <a:rPr lang="en-US" sz="1400" b="1" dirty="0"/>
              <a:t>be eliminated or reduced to an acceptable level by applying safeguards</a:t>
            </a:r>
          </a:p>
        </p:txBody>
      </p:sp>
      <p:sp>
        <p:nvSpPr>
          <p:cNvPr id="8" name="Slide Number Placeholder 4">
            <a:extLst>
              <a:ext uri="{FF2B5EF4-FFF2-40B4-BE49-F238E27FC236}">
                <a16:creationId xmlns:a16="http://schemas.microsoft.com/office/drawing/2014/main" id="{C24771EB-F211-4951-8F91-56D7E21BB4BD}"/>
              </a:ext>
            </a:extLst>
          </p:cNvPr>
          <p:cNvSpPr txBox="1">
            <a:spLocks/>
          </p:cNvSpPr>
          <p:nvPr/>
        </p:nvSpPr>
        <p:spPr>
          <a:xfrm>
            <a:off x="511080" y="4804307"/>
            <a:ext cx="382299" cy="2214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490625F-6CAE-4167-8244-54D8B72A1EEE}" type="slidenum">
              <a:rPr lang="en-US" sz="800" smtClean="0">
                <a:solidFill>
                  <a:srgbClr val="1D1D1D"/>
                </a:solidFill>
                <a:latin typeface="Arial" panose="020B0604020202020204"/>
              </a:rPr>
              <a:pPr>
                <a:defRPr/>
              </a:pPr>
              <a:t>22</a:t>
            </a:fld>
            <a:endParaRPr lang="en-US" sz="800" dirty="0">
              <a:solidFill>
                <a:srgbClr val="1D1D1D"/>
              </a:solidFill>
              <a:latin typeface="Arial" panose="020B0604020202020204"/>
            </a:endParaRPr>
          </a:p>
        </p:txBody>
      </p:sp>
    </p:spTree>
    <p:extLst>
      <p:ext uri="{BB962C8B-B14F-4D97-AF65-F5344CB8AC3E}">
        <p14:creationId xmlns:p14="http://schemas.microsoft.com/office/powerpoint/2010/main" val="15669684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p:txBody>
          <a:bodyPr/>
          <a:lstStyle/>
          <a:p>
            <a:r>
              <a:rPr lang="en-US" dirty="0"/>
              <a:t>Nonattest services exception – Scenario 2 </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p:txBody>
          <a:bodyPr>
            <a:normAutofit/>
          </a:bodyPr>
          <a:lstStyle/>
          <a:p>
            <a:r>
              <a:rPr lang="en-US" b="1" dirty="0"/>
              <a:t>Scenario 2:</a:t>
            </a:r>
          </a:p>
          <a:p>
            <a:pPr marL="342900" indent="-342900">
              <a:buFont typeface="Arial" panose="020B0604020202020204" pitchFamily="34" charset="0"/>
              <a:buChar char="•"/>
            </a:pPr>
            <a:r>
              <a:rPr lang="en-US" b="1" dirty="0"/>
              <a:t>Firm Z audits Any County, USA</a:t>
            </a:r>
          </a:p>
          <a:p>
            <a:pPr marL="342900" indent="-342900">
              <a:buFont typeface="Arial" panose="020B0604020202020204" pitchFamily="34" charset="0"/>
              <a:buChar char="•"/>
            </a:pPr>
            <a:r>
              <a:rPr lang="en-US" b="1" dirty="0"/>
              <a:t>Firm Z has determined that the County Housing Authority meets the definition of an affiliate under paragraph .03aii (Type II) of the interpretation.</a:t>
            </a:r>
          </a:p>
          <a:p>
            <a:pPr marL="342900" indent="-342900">
              <a:buFont typeface="Arial" panose="020B0604020202020204" pitchFamily="34" charset="0"/>
              <a:buChar char="•"/>
            </a:pPr>
            <a:r>
              <a:rPr lang="en-US" b="1" dirty="0"/>
              <a:t>Firm Z determines that the NFP Company meets the definition of an affiliate under paragraph .03aiii (Type III) of the interpretation.</a:t>
            </a:r>
          </a:p>
        </p:txBody>
      </p:sp>
    </p:spTree>
    <p:extLst>
      <p:ext uri="{BB962C8B-B14F-4D97-AF65-F5344CB8AC3E}">
        <p14:creationId xmlns:p14="http://schemas.microsoft.com/office/powerpoint/2010/main" val="4123414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a:xfrm>
            <a:off x="499167" y="365760"/>
            <a:ext cx="8269447" cy="589837"/>
          </a:xfrm>
        </p:spPr>
        <p:txBody>
          <a:bodyPr/>
          <a:lstStyle/>
          <a:p>
            <a:r>
              <a:rPr lang="en-US" sz="2200" dirty="0"/>
              <a:t>Nonattest services exception – Scenario 2 Questions</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a:xfrm>
            <a:off x="497840" y="1036346"/>
            <a:ext cx="8357402" cy="3767961"/>
          </a:xfrm>
        </p:spPr>
        <p:txBody>
          <a:bodyPr>
            <a:noAutofit/>
          </a:bodyPr>
          <a:lstStyle/>
          <a:p>
            <a:r>
              <a:rPr lang="en-US" sz="1600" b="1" dirty="0"/>
              <a:t>Question 1 – County Housing Authority asks Firm Z to provide backup services for its data and records.  Under the “Hosting Services” interpretation (ET sec. 1.295.143) of the “Independence Rule,” Firm Z concludes the services are prohibited services.  </a:t>
            </a:r>
          </a:p>
          <a:p>
            <a:r>
              <a:rPr lang="en-US" sz="1600" b="1" dirty="0"/>
              <a:t>Does the otherwise prohibited backup services meet the requirements of the nonattest services exception?</a:t>
            </a:r>
          </a:p>
          <a:p>
            <a:r>
              <a:rPr lang="en-US" sz="1600" b="1" dirty="0"/>
              <a:t>That depends on the following – </a:t>
            </a:r>
          </a:p>
          <a:p>
            <a:pPr marL="517525" lvl="1" indent="-285750">
              <a:buFont typeface="Arial" panose="020B0604020202020204" pitchFamily="34" charset="0"/>
              <a:buChar char="•"/>
            </a:pPr>
            <a:r>
              <a:rPr lang="en-US" sz="1400" b="1" dirty="0"/>
              <a:t>Can Firm Z conclude that the backup services will not be subject to the financial statement attest procedures?</a:t>
            </a:r>
          </a:p>
          <a:p>
            <a:pPr marL="517525" lvl="1" indent="-285750">
              <a:buFont typeface="Arial" panose="020B0604020202020204" pitchFamily="34" charset="0"/>
              <a:buChar char="•"/>
            </a:pPr>
            <a:r>
              <a:rPr lang="en-US" sz="1400" b="1" dirty="0"/>
              <a:t>Are all other threats an acceptable level?</a:t>
            </a:r>
          </a:p>
          <a:p>
            <a:r>
              <a:rPr lang="en-US" sz="1400" b="1" dirty="0"/>
              <a:t>If the answer is “yes” to both, then Firm Z can provide the backup services to County Housing Authority without impairing independence.</a:t>
            </a:r>
          </a:p>
        </p:txBody>
      </p:sp>
    </p:spTree>
    <p:extLst>
      <p:ext uri="{BB962C8B-B14F-4D97-AF65-F5344CB8AC3E}">
        <p14:creationId xmlns:p14="http://schemas.microsoft.com/office/powerpoint/2010/main" val="26251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p:txBody>
          <a:bodyPr/>
          <a:lstStyle/>
          <a:p>
            <a:r>
              <a:rPr lang="en-US" sz="2200" dirty="0"/>
              <a:t>Nonattest services exception scenarios - Scenario 2 Questions</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a:xfrm>
            <a:off x="497839" y="1070265"/>
            <a:ext cx="8407170" cy="3667250"/>
          </a:xfrm>
        </p:spPr>
        <p:txBody>
          <a:bodyPr>
            <a:normAutofit/>
          </a:bodyPr>
          <a:lstStyle/>
          <a:p>
            <a:r>
              <a:rPr lang="en-US" sz="1800" b="1" dirty="0"/>
              <a:t>Question 2 – </a:t>
            </a:r>
            <a:r>
              <a:rPr lang="en-US" sz="1700" b="1" dirty="0"/>
              <a:t>NFP Company asks Firm Z to perform financial information systems design services.  Under the “Information Systems Design, Implementation, or Integration” interpretation (ET sec. 1.295.145) of the “Independence Rule,” Firm Z concludes that the financial information system design services are prohibited services.  </a:t>
            </a:r>
          </a:p>
          <a:p>
            <a:r>
              <a:rPr lang="en-US" sz="1700" b="1" dirty="0"/>
              <a:t>Does the otherwise prohibited financial information system design services meet the requirements of the nonattest services exception?</a:t>
            </a:r>
          </a:p>
          <a:p>
            <a:r>
              <a:rPr lang="en-US" sz="1700" b="1" dirty="0"/>
              <a:t>That depends on the following – </a:t>
            </a:r>
          </a:p>
          <a:p>
            <a:pPr marL="517525" lvl="1" indent="-285750">
              <a:buFont typeface="Arial" panose="020B0604020202020204" pitchFamily="34" charset="0"/>
              <a:buChar char="•"/>
            </a:pPr>
            <a:r>
              <a:rPr lang="en-US" sz="1700" b="1" dirty="0"/>
              <a:t>Can Firm Z conclude that the financial information system design services will not be subject to the financial statement attest procedures?</a:t>
            </a:r>
          </a:p>
          <a:p>
            <a:pPr marL="517525" lvl="1" indent="-285750">
              <a:buFont typeface="Arial" panose="020B0604020202020204" pitchFamily="34" charset="0"/>
              <a:buChar char="•"/>
            </a:pPr>
            <a:r>
              <a:rPr lang="en-US" sz="1700" b="1" dirty="0"/>
              <a:t>Are all other threats an acceptable level?</a:t>
            </a:r>
          </a:p>
          <a:p>
            <a:r>
              <a:rPr lang="en-US" sz="1700" b="1" dirty="0"/>
              <a:t>If the answer is “yes” to both, then Firm Z can provide the financial information system design services to County Housing Authority without impairing independence.</a:t>
            </a:r>
          </a:p>
          <a:p>
            <a:endParaRPr lang="en-US" sz="1600" b="1" dirty="0"/>
          </a:p>
        </p:txBody>
      </p:sp>
    </p:spTree>
    <p:extLst>
      <p:ext uri="{BB962C8B-B14F-4D97-AF65-F5344CB8AC3E}">
        <p14:creationId xmlns:p14="http://schemas.microsoft.com/office/powerpoint/2010/main" val="4397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anim calcmode="lin" valueType="num">
                                      <p:cBhvr additive="base">
                                        <p:cTn id="1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sz="2200" dirty="0"/>
              <a:t>Investments</a:t>
            </a:r>
          </a:p>
        </p:txBody>
      </p:sp>
      <p:sp>
        <p:nvSpPr>
          <p:cNvPr id="5" name="Text Placeholder 4"/>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B9270BB5-C9DF-44C6-8E51-CD62EAB95C99}"/>
              </a:ext>
            </a:extLst>
          </p:cNvPr>
          <p:cNvSpPr>
            <a:spLocks noGrp="1"/>
          </p:cNvSpPr>
          <p:nvPr>
            <p:ph type="body" sz="quarter" idx="4294967295"/>
          </p:nvPr>
        </p:nvSpPr>
        <p:spPr>
          <a:xfrm>
            <a:off x="7405688" y="838200"/>
            <a:ext cx="1738312" cy="3292475"/>
          </a:xfrm>
        </p:spPr>
        <p:txBody>
          <a:bodyPr/>
          <a:lstStyle/>
          <a:p>
            <a:pPr lvl="0" algn="l">
              <a:spcAft>
                <a:spcPts val="0"/>
              </a:spcAft>
              <a:buClrTx/>
            </a:pPr>
            <a:r>
              <a:rPr lang="en-US" sz="1600" b="1" dirty="0">
                <a:solidFill>
                  <a:prstClr val="white"/>
                </a:solidFill>
              </a:rPr>
              <a:t>Investments do not include:</a:t>
            </a:r>
          </a:p>
          <a:p>
            <a:pPr marL="285750" lvl="0" indent="-285750" algn="l">
              <a:spcAft>
                <a:spcPts val="0"/>
              </a:spcAft>
              <a:buClrTx/>
              <a:buFont typeface="Arial" panose="020B0604020202020204" pitchFamily="34" charset="0"/>
              <a:buChar char="•"/>
            </a:pPr>
            <a:r>
              <a:rPr lang="en-US" sz="1600" b="1" dirty="0">
                <a:solidFill>
                  <a:prstClr val="white"/>
                </a:solidFill>
              </a:rPr>
              <a:t>Temporary investments </a:t>
            </a:r>
          </a:p>
          <a:p>
            <a:pPr marL="285750" lvl="0" indent="-285750" algn="l">
              <a:spcAft>
                <a:spcPts val="0"/>
              </a:spcAft>
              <a:buClrTx/>
              <a:buFont typeface="Arial" panose="020B0604020202020204" pitchFamily="34" charset="0"/>
              <a:buChar char="•"/>
            </a:pPr>
            <a:r>
              <a:rPr lang="en-US" sz="1600" b="1" dirty="0">
                <a:solidFill>
                  <a:prstClr val="white"/>
                </a:solidFill>
              </a:rPr>
              <a:t>Equity interests in entities that provide governmental services</a:t>
            </a:r>
          </a:p>
          <a:p>
            <a:endParaRPr lang="en-US" dirty="0"/>
          </a:p>
        </p:txBody>
      </p:sp>
      <p:graphicFrame>
        <p:nvGraphicFramePr>
          <p:cNvPr id="2" name="Diagram 1"/>
          <p:cNvGraphicFramePr/>
          <p:nvPr>
            <p:extLst>
              <p:ext uri="{D42A27DB-BD31-4B8C-83A1-F6EECF244321}">
                <p14:modId xmlns:p14="http://schemas.microsoft.com/office/powerpoint/2010/main" val="4055513340"/>
              </p:ext>
            </p:extLst>
          </p:nvPr>
        </p:nvGraphicFramePr>
        <p:xfrm>
          <a:off x="457201" y="295565"/>
          <a:ext cx="6129310" cy="3602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3" name="Group 12">
            <a:extLst>
              <a:ext uri="{FF2B5EF4-FFF2-40B4-BE49-F238E27FC236}">
                <a16:creationId xmlns:a16="http://schemas.microsoft.com/office/drawing/2014/main" id="{948208A4-8D79-44D0-BA95-AC069521D2BB}"/>
              </a:ext>
            </a:extLst>
          </p:cNvPr>
          <p:cNvGrpSpPr/>
          <p:nvPr/>
        </p:nvGrpSpPr>
        <p:grpSpPr>
          <a:xfrm>
            <a:off x="433138" y="3458872"/>
            <a:ext cx="6154702" cy="1132179"/>
            <a:chOff x="-1104247" y="1885973"/>
            <a:chExt cx="6129300" cy="1246330"/>
          </a:xfrm>
        </p:grpSpPr>
        <p:sp>
          <p:nvSpPr>
            <p:cNvPr id="14" name="Rectangle: Rounded Corners 13">
              <a:extLst>
                <a:ext uri="{FF2B5EF4-FFF2-40B4-BE49-F238E27FC236}">
                  <a16:creationId xmlns:a16="http://schemas.microsoft.com/office/drawing/2014/main" id="{5EF6D5C2-FEA7-4479-B5A9-BC2286C1D35C}"/>
                </a:ext>
              </a:extLst>
            </p:cNvPr>
            <p:cNvSpPr/>
            <p:nvPr/>
          </p:nvSpPr>
          <p:spPr>
            <a:xfrm>
              <a:off x="-1104247" y="1885973"/>
              <a:ext cx="6129300" cy="1246330"/>
            </a:xfrm>
            <a:prstGeom prst="roundRect">
              <a:avLst>
                <a:gd name="adj" fmla="val 10000"/>
              </a:avLst>
            </a:prstGeom>
            <a:solidFill>
              <a:srgbClr val="48A23F"/>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Rectangle: Rounded Corners 4">
              <a:extLst>
                <a:ext uri="{FF2B5EF4-FFF2-40B4-BE49-F238E27FC236}">
                  <a16:creationId xmlns:a16="http://schemas.microsoft.com/office/drawing/2014/main" id="{95E9941C-F303-43D3-A2F4-94F6E528A20E}"/>
                </a:ext>
              </a:extLst>
            </p:cNvPr>
            <p:cNvSpPr txBox="1"/>
            <p:nvPr/>
          </p:nvSpPr>
          <p:spPr>
            <a:xfrm>
              <a:off x="-1012061" y="2249492"/>
              <a:ext cx="5944927" cy="853531"/>
            </a:xfrm>
            <a:prstGeom prst="rect">
              <a:avLst/>
            </a:prstGeom>
            <a:solidFill>
              <a:srgbClr val="48A23F"/>
            </a:solidFill>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defTabSz="889000">
                <a:lnSpc>
                  <a:spcPct val="90000"/>
                </a:lnSpc>
                <a:spcBef>
                  <a:spcPct val="0"/>
                </a:spcBef>
                <a:spcAft>
                  <a:spcPct val="35000"/>
                </a:spcAft>
              </a:pPr>
              <a:r>
                <a:rPr lang="en-US" sz="1600" dirty="0"/>
                <a:t>Includes investments and ownership in equity interest in common stock accounted for using the equity method of accounting</a:t>
              </a:r>
            </a:p>
            <a:p>
              <a:pPr marL="0" lvl="0" indent="0" algn="l" defTabSz="889000">
                <a:lnSpc>
                  <a:spcPct val="90000"/>
                </a:lnSpc>
                <a:spcBef>
                  <a:spcPct val="0"/>
                </a:spcBef>
                <a:spcAft>
                  <a:spcPct val="35000"/>
                </a:spcAft>
                <a:buNone/>
              </a:pPr>
              <a:r>
                <a:rPr lang="en-US" sz="2000" kern="1200" dirty="0"/>
                <a:t>:</a:t>
              </a:r>
              <a:endParaRPr lang="en-US" sz="2700" kern="1200" dirty="0"/>
            </a:p>
          </p:txBody>
        </p:sp>
      </p:grpSp>
      <p:sp>
        <p:nvSpPr>
          <p:cNvPr id="8" name="Slide Number Placeholder 4">
            <a:extLst>
              <a:ext uri="{FF2B5EF4-FFF2-40B4-BE49-F238E27FC236}">
                <a16:creationId xmlns:a16="http://schemas.microsoft.com/office/drawing/2014/main" id="{0C48569A-5435-47C4-8545-EB4CD6930389}"/>
              </a:ext>
            </a:extLst>
          </p:cNvPr>
          <p:cNvSpPr txBox="1">
            <a:spLocks/>
          </p:cNvSpPr>
          <p:nvPr/>
        </p:nvSpPr>
        <p:spPr>
          <a:xfrm>
            <a:off x="511080" y="4804307"/>
            <a:ext cx="382299" cy="2214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490625F-6CAE-4167-8244-54D8B72A1EEE}" type="slidenum">
              <a:rPr lang="en-US" sz="800" smtClean="0">
                <a:solidFill>
                  <a:srgbClr val="1D1D1D"/>
                </a:solidFill>
                <a:latin typeface="Arial" panose="020B0604020202020204"/>
              </a:rPr>
              <a:pPr>
                <a:defRPr/>
              </a:pPr>
              <a:t>26</a:t>
            </a:fld>
            <a:endParaRPr lang="en-US" sz="800" dirty="0">
              <a:solidFill>
                <a:srgbClr val="1D1D1D"/>
              </a:solidFill>
              <a:latin typeface="Arial" panose="020B0604020202020204"/>
            </a:endParaRPr>
          </a:p>
        </p:txBody>
      </p:sp>
    </p:spTree>
    <p:extLst>
      <p:ext uri="{BB962C8B-B14F-4D97-AF65-F5344CB8AC3E}">
        <p14:creationId xmlns:p14="http://schemas.microsoft.com/office/powerpoint/2010/main" val="157939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98B8992D-1C94-40D5-BD80-562CCD81B79C}"/>
              </a:ext>
            </a:extLst>
          </p:cNvPr>
          <p:cNvSpPr/>
          <p:nvPr/>
        </p:nvSpPr>
        <p:spPr>
          <a:xfrm>
            <a:off x="1432052" y="4250309"/>
            <a:ext cx="5284269" cy="802554"/>
          </a:xfrm>
          <a:prstGeom prst="round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p:txBody>
          <a:bodyPr anchor="b"/>
          <a:lstStyle/>
          <a:p>
            <a:r>
              <a:rPr lang="en-US" dirty="0"/>
              <a:t>Determining affiliates - investments</a:t>
            </a:r>
          </a:p>
        </p:txBody>
      </p:sp>
      <p:sp>
        <p:nvSpPr>
          <p:cNvPr id="9" name="Text Placeholder 8"/>
          <p:cNvSpPr>
            <a:spLocks noGrp="1"/>
          </p:cNvSpPr>
          <p:nvPr>
            <p:ph type="body" sz="quarter" idx="13"/>
          </p:nvPr>
        </p:nvSpPr>
        <p:spPr/>
        <p:txBody>
          <a:bodyPr/>
          <a:lstStyle/>
          <a:p>
            <a:endParaRPr lang="en-US"/>
          </a:p>
        </p:txBody>
      </p:sp>
      <p:sp>
        <p:nvSpPr>
          <p:cNvPr id="8" name="Text Placeholder 7"/>
          <p:cNvSpPr>
            <a:spLocks noGrp="1"/>
          </p:cNvSpPr>
          <p:nvPr>
            <p:ph type="body" sz="quarter" idx="4294967295"/>
          </p:nvPr>
        </p:nvSpPr>
        <p:spPr>
          <a:xfrm>
            <a:off x="6863024" y="838200"/>
            <a:ext cx="2280976" cy="3292475"/>
          </a:xfrm>
        </p:spPr>
        <p:txBody>
          <a:bodyPr/>
          <a:lstStyle/>
          <a:p>
            <a:r>
              <a:rPr lang="en-US" dirty="0">
                <a:solidFill>
                  <a:schemeClr val="bg1"/>
                </a:solidFill>
              </a:rPr>
              <a:t>An investor includes your client </a:t>
            </a:r>
            <a:r>
              <a:rPr lang="en-US" i="1" dirty="0">
                <a:solidFill>
                  <a:schemeClr val="bg1"/>
                </a:solidFill>
              </a:rPr>
              <a:t>or</a:t>
            </a:r>
            <a:r>
              <a:rPr lang="en-US" dirty="0">
                <a:solidFill>
                  <a:schemeClr val="bg1"/>
                </a:solidFill>
              </a:rPr>
              <a:t> an affiliate of your client that meets the definition of an affiliate under paragraph .03</a:t>
            </a:r>
            <a:r>
              <a:rPr lang="en-US" i="1" dirty="0">
                <a:solidFill>
                  <a:schemeClr val="bg1"/>
                </a:solidFill>
              </a:rPr>
              <a:t>a</a:t>
            </a:r>
            <a:r>
              <a:rPr lang="en-US" dirty="0">
                <a:solidFill>
                  <a:schemeClr val="bg1"/>
                </a:solidFill>
              </a:rPr>
              <a:t>i (Type I) of the interpretation</a:t>
            </a:r>
          </a:p>
        </p:txBody>
      </p:sp>
      <p:graphicFrame>
        <p:nvGraphicFramePr>
          <p:cNvPr id="2" name="Diagram 1">
            <a:extLst>
              <a:ext uri="{FF2B5EF4-FFF2-40B4-BE49-F238E27FC236}">
                <a16:creationId xmlns:a16="http://schemas.microsoft.com/office/drawing/2014/main" id="{E55832A4-90C8-42E1-BB0F-EF8003547ECF}"/>
              </a:ext>
            </a:extLst>
          </p:cNvPr>
          <p:cNvGraphicFramePr/>
          <p:nvPr>
            <p:extLst>
              <p:ext uri="{D42A27DB-BD31-4B8C-83A1-F6EECF244321}">
                <p14:modId xmlns:p14="http://schemas.microsoft.com/office/powerpoint/2010/main" val="1143712078"/>
              </p:ext>
            </p:extLst>
          </p:nvPr>
        </p:nvGraphicFramePr>
        <p:xfrm>
          <a:off x="372198" y="1316128"/>
          <a:ext cx="6207355" cy="31321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3362707-E8BF-4D0A-B8B8-4054B873232C}"/>
              </a:ext>
            </a:extLst>
          </p:cNvPr>
          <p:cNvSpPr txBox="1"/>
          <p:nvPr/>
        </p:nvSpPr>
        <p:spPr>
          <a:xfrm>
            <a:off x="1730705" y="4250309"/>
            <a:ext cx="4848848" cy="1107996"/>
          </a:xfrm>
          <a:prstGeom prst="rect">
            <a:avLst/>
          </a:prstGeom>
          <a:noFill/>
          <a:ln>
            <a:noFill/>
          </a:ln>
        </p:spPr>
        <p:txBody>
          <a:bodyPr wrap="square" rtlCol="0">
            <a:spAutoFit/>
          </a:bodyPr>
          <a:lstStyle/>
          <a:p>
            <a:r>
              <a:rPr lang="en-US" sz="1200" b="1" dirty="0">
                <a:solidFill>
                  <a:schemeClr val="bg1"/>
                </a:solidFill>
              </a:rPr>
              <a:t>* Emphasis Point - Materiality should be considered in relation to the financial statement attest client reporting entity and not in relation to materiality as determined at the individual opinion unit.</a:t>
            </a:r>
          </a:p>
          <a:p>
            <a:endParaRPr lang="en-US" dirty="0"/>
          </a:p>
        </p:txBody>
      </p:sp>
    </p:spTree>
    <p:extLst>
      <p:ext uri="{BB962C8B-B14F-4D97-AF65-F5344CB8AC3E}">
        <p14:creationId xmlns:p14="http://schemas.microsoft.com/office/powerpoint/2010/main" val="3551145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C38CC1-10FE-4A15-82D1-FA5C53EF2AE1}"/>
              </a:ext>
            </a:extLst>
          </p:cNvPr>
          <p:cNvSpPr>
            <a:spLocks noGrp="1"/>
          </p:cNvSpPr>
          <p:nvPr>
            <p:ph type="title"/>
          </p:nvPr>
        </p:nvSpPr>
        <p:spPr/>
        <p:txBody>
          <a:bodyPr/>
          <a:lstStyle/>
          <a:p>
            <a:r>
              <a:rPr lang="en-US" sz="2000" dirty="0"/>
              <a:t>Determining affiliates – Control Investment Inclusion</a:t>
            </a:r>
          </a:p>
        </p:txBody>
      </p:sp>
      <p:sp>
        <p:nvSpPr>
          <p:cNvPr id="5" name="Slide Number Placeholder 4">
            <a:extLst>
              <a:ext uri="{FF2B5EF4-FFF2-40B4-BE49-F238E27FC236}">
                <a16:creationId xmlns:a16="http://schemas.microsoft.com/office/drawing/2014/main" id="{207DC2E4-EFB3-423D-BD7B-D89AD1E831F1}"/>
              </a:ext>
            </a:extLst>
          </p:cNvPr>
          <p:cNvSpPr>
            <a:spLocks noGrp="1"/>
          </p:cNvSpPr>
          <p:nvPr>
            <p:ph type="sldNum" sz="quarter" idx="4"/>
          </p:nvPr>
        </p:nvSpPr>
        <p:spPr/>
        <p:txBody>
          <a:bodyPr/>
          <a:lstStyle/>
          <a:p>
            <a:fld id="{80FBB8BA-9C6A-4A48-A369-70FBD2FA98DA}" type="slidenum">
              <a:rPr lang="en-US" smtClean="0"/>
              <a:pPr/>
              <a:t>28</a:t>
            </a:fld>
            <a:endParaRPr lang="en-US" dirty="0"/>
          </a:p>
        </p:txBody>
      </p:sp>
      <p:pic>
        <p:nvPicPr>
          <p:cNvPr id="7" name="Content Placeholder 6">
            <a:extLst>
              <a:ext uri="{FF2B5EF4-FFF2-40B4-BE49-F238E27FC236}">
                <a16:creationId xmlns:a16="http://schemas.microsoft.com/office/drawing/2014/main" id="{4E98EA72-A647-40EB-80C3-2EBCEE516FC0}"/>
              </a:ext>
            </a:extLst>
          </p:cNvPr>
          <p:cNvPicPr>
            <a:picLocks noGrp="1" noChangeAspect="1"/>
          </p:cNvPicPr>
          <p:nvPr>
            <p:ph sz="quarter" idx="10"/>
          </p:nvPr>
        </p:nvPicPr>
        <p:blipFill>
          <a:blip r:embed="rId3"/>
          <a:stretch>
            <a:fillRect/>
          </a:stretch>
        </p:blipFill>
        <p:spPr>
          <a:xfrm>
            <a:off x="1658398" y="660678"/>
            <a:ext cx="5827204" cy="3942628"/>
          </a:xfrm>
          <a:prstGeom prst="rect">
            <a:avLst/>
          </a:prstGeom>
        </p:spPr>
      </p:pic>
      <p:sp>
        <p:nvSpPr>
          <p:cNvPr id="9" name="Rectangle: Rounded Corners 8">
            <a:extLst>
              <a:ext uri="{FF2B5EF4-FFF2-40B4-BE49-F238E27FC236}">
                <a16:creationId xmlns:a16="http://schemas.microsoft.com/office/drawing/2014/main" id="{801E053B-C02C-4D20-803A-27323F3C4183}"/>
              </a:ext>
            </a:extLst>
          </p:cNvPr>
          <p:cNvSpPr/>
          <p:nvPr/>
        </p:nvSpPr>
        <p:spPr>
          <a:xfrm>
            <a:off x="4642655" y="4159415"/>
            <a:ext cx="3253339" cy="803090"/>
          </a:xfrm>
          <a:prstGeom prst="roundRect">
            <a:avLst/>
          </a:prstGeom>
          <a:gradFill>
            <a:gsLst>
              <a:gs pos="0">
                <a:schemeClr val="tx2"/>
              </a:gs>
              <a:gs pos="100000">
                <a:schemeClr val="accent1">
                  <a:lumMod val="45000"/>
                  <a:lumOff val="55000"/>
                </a:schemeClr>
              </a:gs>
              <a:gs pos="74000">
                <a:schemeClr val="tx2">
                  <a:lumMod val="75000"/>
                </a:schemeClr>
              </a:gs>
              <a:gs pos="100000">
                <a:schemeClr val="accent1">
                  <a:lumMod val="30000"/>
                  <a:lumOff val="70000"/>
                </a:schemeClr>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b="1" dirty="0">
                <a:latin typeface="Calibri" panose="020F0502020204030204" pitchFamily="34" charset="0"/>
                <a:cs typeface="Calibri" panose="020F0502020204030204" pitchFamily="34" charset="0"/>
              </a:rPr>
              <a:t>Don’t forget that other circumstances or relationships with  this entity may create threats that would require you to consult the conceptual framework.</a:t>
            </a:r>
          </a:p>
        </p:txBody>
      </p:sp>
    </p:spTree>
    <p:extLst>
      <p:ext uri="{BB962C8B-B14F-4D97-AF65-F5344CB8AC3E}">
        <p14:creationId xmlns:p14="http://schemas.microsoft.com/office/powerpoint/2010/main" val="407140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C38CC1-10FE-4A15-82D1-FA5C53EF2AE1}"/>
              </a:ext>
            </a:extLst>
          </p:cNvPr>
          <p:cNvSpPr>
            <a:spLocks noGrp="1"/>
          </p:cNvSpPr>
          <p:nvPr>
            <p:ph type="title"/>
          </p:nvPr>
        </p:nvSpPr>
        <p:spPr/>
        <p:txBody>
          <a:bodyPr/>
          <a:lstStyle/>
          <a:p>
            <a:r>
              <a:rPr lang="en-US" sz="2000" dirty="0"/>
              <a:t>Determining affiliates – Significant Influence Investment Inclusion</a:t>
            </a:r>
          </a:p>
        </p:txBody>
      </p:sp>
      <p:pic>
        <p:nvPicPr>
          <p:cNvPr id="7" name="Content Placeholder 6">
            <a:extLst>
              <a:ext uri="{FF2B5EF4-FFF2-40B4-BE49-F238E27FC236}">
                <a16:creationId xmlns:a16="http://schemas.microsoft.com/office/drawing/2014/main" id="{896A1F7E-2D38-468F-A940-55AEBDBA2EF2}"/>
              </a:ext>
            </a:extLst>
          </p:cNvPr>
          <p:cNvPicPr>
            <a:picLocks noGrp="1" noChangeAspect="1"/>
          </p:cNvPicPr>
          <p:nvPr>
            <p:ph sz="quarter" idx="10"/>
          </p:nvPr>
        </p:nvPicPr>
        <p:blipFill>
          <a:blip r:embed="rId3"/>
          <a:stretch>
            <a:fillRect/>
          </a:stretch>
        </p:blipFill>
        <p:spPr>
          <a:xfrm>
            <a:off x="1742174" y="693019"/>
            <a:ext cx="5482110" cy="4111288"/>
          </a:xfrm>
          <a:prstGeom prst="rect">
            <a:avLst/>
          </a:prstGeom>
        </p:spPr>
      </p:pic>
      <p:sp>
        <p:nvSpPr>
          <p:cNvPr id="9" name="Rectangle: Rounded Corners 8">
            <a:extLst>
              <a:ext uri="{FF2B5EF4-FFF2-40B4-BE49-F238E27FC236}">
                <a16:creationId xmlns:a16="http://schemas.microsoft.com/office/drawing/2014/main" id="{6C1CBC03-730F-40D1-9A8C-BF41C3A4DECF}"/>
              </a:ext>
            </a:extLst>
          </p:cNvPr>
          <p:cNvSpPr/>
          <p:nvPr/>
        </p:nvSpPr>
        <p:spPr>
          <a:xfrm>
            <a:off x="5213951" y="3790201"/>
            <a:ext cx="3253339" cy="803090"/>
          </a:xfrm>
          <a:prstGeom prst="roundRect">
            <a:avLst/>
          </a:prstGeom>
          <a:gradFill>
            <a:gsLst>
              <a:gs pos="0">
                <a:schemeClr val="tx2"/>
              </a:gs>
              <a:gs pos="100000">
                <a:schemeClr val="accent1">
                  <a:lumMod val="45000"/>
                  <a:lumOff val="55000"/>
                </a:schemeClr>
              </a:gs>
              <a:gs pos="74000">
                <a:schemeClr val="tx2">
                  <a:lumMod val="75000"/>
                </a:schemeClr>
              </a:gs>
              <a:gs pos="100000">
                <a:schemeClr val="accent1">
                  <a:lumMod val="30000"/>
                  <a:lumOff val="70000"/>
                </a:schemeClr>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100" b="1" dirty="0">
                <a:latin typeface="Calibri" panose="020F0502020204030204" pitchFamily="34" charset="0"/>
                <a:cs typeface="Calibri" panose="020F0502020204030204" pitchFamily="34" charset="0"/>
              </a:rPr>
              <a:t>Don’t forget that other circumstances or relationships with  this entity may create threats that would require you to consult the conceptual framework.</a:t>
            </a:r>
          </a:p>
        </p:txBody>
      </p:sp>
    </p:spTree>
    <p:extLst>
      <p:ext uri="{BB962C8B-B14F-4D97-AF65-F5344CB8AC3E}">
        <p14:creationId xmlns:p14="http://schemas.microsoft.com/office/powerpoint/2010/main" val="31933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200" y="1422314"/>
            <a:ext cx="6996017" cy="1074964"/>
          </a:xfrm>
        </p:spPr>
        <p:txBody>
          <a:bodyPr>
            <a:normAutofit/>
          </a:bodyPr>
          <a:lstStyle/>
          <a:p>
            <a:r>
              <a:rPr lang="en-US" sz="3000" dirty="0"/>
              <a:t>Overview</a:t>
            </a:r>
            <a:br>
              <a:rPr lang="en-US" sz="3000" dirty="0"/>
            </a:br>
            <a:endParaRPr lang="en-US" sz="3000" dirty="0"/>
          </a:p>
        </p:txBody>
      </p:sp>
      <p:sp>
        <p:nvSpPr>
          <p:cNvPr id="4" name="Text Placeholder 3"/>
          <p:cNvSpPr>
            <a:spLocks noGrp="1"/>
          </p:cNvSpPr>
          <p:nvPr>
            <p:ph type="body" sz="quarter" idx="4294967295"/>
          </p:nvPr>
        </p:nvSpPr>
        <p:spPr>
          <a:xfrm>
            <a:off x="213795" y="2497278"/>
            <a:ext cx="7362825" cy="2894012"/>
          </a:xfrm>
        </p:spPr>
        <p:txBody>
          <a:bodyPr/>
          <a:lstStyle/>
          <a:p>
            <a:endParaRPr lang="en-US" sz="4800" dirty="0"/>
          </a:p>
        </p:txBody>
      </p:sp>
    </p:spTree>
    <p:extLst>
      <p:ext uri="{BB962C8B-B14F-4D97-AF65-F5344CB8AC3E}">
        <p14:creationId xmlns:p14="http://schemas.microsoft.com/office/powerpoint/2010/main" val="497608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a:xfrm>
            <a:off x="511080" y="269650"/>
            <a:ext cx="7772400" cy="589837"/>
          </a:xfrm>
        </p:spPr>
        <p:txBody>
          <a:bodyPr/>
          <a:lstStyle/>
          <a:p>
            <a:r>
              <a:rPr lang="en-US" dirty="0"/>
              <a:t>Affiliate determination scenarios – Investments of Public Pension Trust Funds (PTF) – Scenario 3</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p:txBody>
          <a:bodyPr>
            <a:normAutofit/>
          </a:bodyPr>
          <a:lstStyle/>
          <a:p>
            <a:r>
              <a:rPr lang="en-US" b="1" dirty="0"/>
              <a:t>Scenario 3:</a:t>
            </a:r>
          </a:p>
          <a:p>
            <a:pPr marL="342900" indent="-342900">
              <a:buFont typeface="Arial" panose="020B0604020202020204" pitchFamily="34" charset="0"/>
              <a:buChar char="•"/>
            </a:pPr>
            <a:r>
              <a:rPr lang="en-US" b="1" dirty="0"/>
              <a:t>Firm A includes the Pension Trust Fund (PTF) in its audit of Anytown, USA</a:t>
            </a:r>
          </a:p>
          <a:p>
            <a:pPr marL="342900" indent="-342900">
              <a:buFont typeface="Arial" panose="020B0604020202020204" pitchFamily="34" charset="0"/>
              <a:buChar char="•"/>
            </a:pPr>
            <a:r>
              <a:rPr lang="en-US" b="1" dirty="0"/>
              <a:t>Firm A concludes it’s an affiliate as defined in paragraph .03ai (Type I).</a:t>
            </a:r>
          </a:p>
          <a:p>
            <a:pPr marL="342900" indent="-342900">
              <a:buFont typeface="Arial" panose="020B0604020202020204" pitchFamily="34" charset="0"/>
              <a:buChar char="•"/>
            </a:pPr>
            <a:r>
              <a:rPr lang="en-US" b="1" dirty="0"/>
              <a:t>PTF has two investments:</a:t>
            </a:r>
          </a:p>
          <a:p>
            <a:pPr marL="800100" lvl="2" indent="-342900">
              <a:buFont typeface="Arial" panose="020B0604020202020204" pitchFamily="34" charset="0"/>
              <a:buChar char="•"/>
            </a:pPr>
            <a:r>
              <a:rPr lang="en-US" b="1" dirty="0"/>
              <a:t>DEF Company</a:t>
            </a:r>
          </a:p>
          <a:p>
            <a:pPr marL="800100" lvl="2" indent="-342900">
              <a:buFont typeface="Arial" panose="020B0604020202020204" pitchFamily="34" charset="0"/>
              <a:buChar char="•"/>
            </a:pPr>
            <a:r>
              <a:rPr lang="en-US" b="1" dirty="0"/>
              <a:t>RST Company</a:t>
            </a:r>
          </a:p>
        </p:txBody>
      </p:sp>
    </p:spTree>
    <p:extLst>
      <p:ext uri="{BB962C8B-B14F-4D97-AF65-F5344CB8AC3E}">
        <p14:creationId xmlns:p14="http://schemas.microsoft.com/office/powerpoint/2010/main" val="418643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a:xfrm>
            <a:off x="511080" y="269650"/>
            <a:ext cx="7772400" cy="589837"/>
          </a:xfrm>
        </p:spPr>
        <p:txBody>
          <a:bodyPr/>
          <a:lstStyle/>
          <a:p>
            <a:r>
              <a:rPr lang="en-US" dirty="0"/>
              <a:t>Affiliate determination scenarios – Investments of Public Pension Trust Funds (PTF) – Scenario 3</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p:txBody>
          <a:bodyPr>
            <a:normAutofit/>
          </a:bodyPr>
          <a:lstStyle/>
          <a:p>
            <a:r>
              <a:rPr lang="en-US" b="1" dirty="0"/>
              <a:t>Scenario 3 (continued):</a:t>
            </a:r>
          </a:p>
          <a:p>
            <a:pPr marL="342900" indent="-342900">
              <a:buFont typeface="Arial" panose="020B0604020202020204" pitchFamily="34" charset="0"/>
              <a:buChar char="•"/>
            </a:pPr>
            <a:r>
              <a:rPr lang="en-US" b="1" dirty="0"/>
              <a:t>DEF Company:</a:t>
            </a:r>
          </a:p>
          <a:p>
            <a:pPr marL="574675" lvl="1" indent="-342900">
              <a:buFont typeface="Arial" panose="020B0604020202020204" pitchFamily="34" charset="0"/>
              <a:buChar char="•"/>
            </a:pPr>
            <a:r>
              <a:rPr lang="en-US" b="1" dirty="0"/>
              <a:t>PTF is considered an investor, as defined by the interpretation, since affiliate under .03ai (Type I)</a:t>
            </a:r>
          </a:p>
          <a:p>
            <a:pPr marL="574675" lvl="1" indent="-342900">
              <a:buFont typeface="Arial" panose="020B0604020202020204" pitchFamily="34" charset="0"/>
              <a:buChar char="•"/>
            </a:pPr>
            <a:r>
              <a:rPr lang="en-US" b="1" dirty="0"/>
              <a:t>PTF has a controlling interest and its investment in DEF is more than trivial and is clearly consequential to XYZ’s financial statements as a whole</a:t>
            </a:r>
          </a:p>
        </p:txBody>
      </p:sp>
    </p:spTree>
    <p:extLst>
      <p:ext uri="{BB962C8B-B14F-4D97-AF65-F5344CB8AC3E}">
        <p14:creationId xmlns:p14="http://schemas.microsoft.com/office/powerpoint/2010/main" val="3334487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a:xfrm>
            <a:off x="511080" y="269650"/>
            <a:ext cx="7772400" cy="589837"/>
          </a:xfrm>
        </p:spPr>
        <p:txBody>
          <a:bodyPr/>
          <a:lstStyle/>
          <a:p>
            <a:r>
              <a:rPr lang="en-US" dirty="0"/>
              <a:t>Affiliate determination scenarios – </a:t>
            </a:r>
            <a:r>
              <a:rPr lang="en-US" dirty="0">
                <a:solidFill>
                  <a:srgbClr val="72246C"/>
                </a:solidFill>
              </a:rPr>
              <a:t>Investments</a:t>
            </a:r>
            <a:r>
              <a:rPr lang="en-US" dirty="0"/>
              <a:t> of Public Pension Trust Funds (PTF) – Scenario 3 Questions</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p:txBody>
          <a:bodyPr>
            <a:normAutofit/>
          </a:bodyPr>
          <a:lstStyle/>
          <a:p>
            <a:r>
              <a:rPr lang="en-US" b="1" dirty="0">
                <a:solidFill>
                  <a:schemeClr val="bg1"/>
                </a:solidFill>
              </a:rPr>
              <a:t>Question 1 – Is DEF Company an affiliate of XYZ City?</a:t>
            </a:r>
          </a:p>
        </p:txBody>
      </p:sp>
      <p:grpSp>
        <p:nvGrpSpPr>
          <p:cNvPr id="6" name="Group 5">
            <a:extLst>
              <a:ext uri="{FF2B5EF4-FFF2-40B4-BE49-F238E27FC236}">
                <a16:creationId xmlns:a16="http://schemas.microsoft.com/office/drawing/2014/main" id="{1C997765-6C62-42FA-BB6D-65CBBFBE11A5}"/>
              </a:ext>
            </a:extLst>
          </p:cNvPr>
          <p:cNvGrpSpPr/>
          <p:nvPr/>
        </p:nvGrpSpPr>
        <p:grpSpPr>
          <a:xfrm>
            <a:off x="119673" y="1915491"/>
            <a:ext cx="9020528" cy="2416895"/>
            <a:chOff x="547318" y="1858330"/>
            <a:chExt cx="8438099" cy="2122477"/>
          </a:xfrm>
        </p:grpSpPr>
        <p:sp>
          <p:nvSpPr>
            <p:cNvPr id="7" name="Freeform: Shape 6">
              <a:extLst>
                <a:ext uri="{FF2B5EF4-FFF2-40B4-BE49-F238E27FC236}">
                  <a16:creationId xmlns:a16="http://schemas.microsoft.com/office/drawing/2014/main" id="{748DB2E0-F47C-4B19-847F-03249D775BC0}"/>
                </a:ext>
              </a:extLst>
            </p:cNvPr>
            <p:cNvSpPr/>
            <p:nvPr/>
          </p:nvSpPr>
          <p:spPr>
            <a:xfrm>
              <a:off x="547318" y="1858330"/>
              <a:ext cx="2318217" cy="2105629"/>
            </a:xfrm>
            <a:custGeom>
              <a:avLst/>
              <a:gdLst>
                <a:gd name="connsiteX0" fmla="*/ 0 w 2240806"/>
                <a:gd name="connsiteY0" fmla="*/ 293812 h 1958746"/>
                <a:gd name="connsiteX1" fmla="*/ 1261433 w 2240806"/>
                <a:gd name="connsiteY1" fmla="*/ 293812 h 1958746"/>
                <a:gd name="connsiteX2" fmla="*/ 1261433 w 2240806"/>
                <a:gd name="connsiteY2" fmla="*/ 0 h 1958746"/>
                <a:gd name="connsiteX3" fmla="*/ 2240806 w 2240806"/>
                <a:gd name="connsiteY3" fmla="*/ 979373 h 1958746"/>
                <a:gd name="connsiteX4" fmla="*/ 1261433 w 2240806"/>
                <a:gd name="connsiteY4" fmla="*/ 1958746 h 1958746"/>
                <a:gd name="connsiteX5" fmla="*/ 1261433 w 2240806"/>
                <a:gd name="connsiteY5" fmla="*/ 1664934 h 1958746"/>
                <a:gd name="connsiteX6" fmla="*/ 0 w 2240806"/>
                <a:gd name="connsiteY6" fmla="*/ 1664934 h 1958746"/>
                <a:gd name="connsiteX7" fmla="*/ 0 w 2240806"/>
                <a:gd name="connsiteY7" fmla="*/ 293812 h 195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806" h="1958746">
                  <a:moveTo>
                    <a:pt x="0" y="293812"/>
                  </a:moveTo>
                  <a:lnTo>
                    <a:pt x="1261433" y="293812"/>
                  </a:lnTo>
                  <a:lnTo>
                    <a:pt x="1261433" y="0"/>
                  </a:lnTo>
                  <a:lnTo>
                    <a:pt x="2240806" y="979373"/>
                  </a:lnTo>
                  <a:lnTo>
                    <a:pt x="1261433" y="1958746"/>
                  </a:lnTo>
                  <a:lnTo>
                    <a:pt x="1261433" y="1664934"/>
                  </a:lnTo>
                  <a:lnTo>
                    <a:pt x="0" y="1664934"/>
                  </a:lnTo>
                  <a:lnTo>
                    <a:pt x="0" y="293812"/>
                  </a:lnTo>
                  <a:close/>
                </a:path>
              </a:pathLst>
            </a:custGeom>
            <a:solidFill>
              <a:schemeClr val="accent3">
                <a:lumMod val="75000"/>
                <a:alpha val="90000"/>
              </a:schemeClr>
            </a:solid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5601" tIns="300162" rIns="600912" bIns="300162" numCol="1" spcCol="1270" anchor="ctr" anchorCtr="0">
              <a:noAutofit/>
            </a:bodyPr>
            <a:lstStyle/>
            <a:p>
              <a:pPr marL="0" lvl="0" indent="0" defTabSz="444500">
                <a:lnSpc>
                  <a:spcPct val="90000"/>
                </a:lnSpc>
                <a:spcBef>
                  <a:spcPct val="0"/>
                </a:spcBef>
                <a:spcAft>
                  <a:spcPct val="35000"/>
                </a:spcAft>
                <a:buNone/>
              </a:pPr>
              <a:r>
                <a:rPr lang="en-US" sz="1400" b="1" kern="1200" dirty="0"/>
                <a:t>Does PTF have control over DEF Company?</a:t>
              </a:r>
            </a:p>
          </p:txBody>
        </p:sp>
        <p:sp>
          <p:nvSpPr>
            <p:cNvPr id="11" name="Freeform: Shape 10">
              <a:extLst>
                <a:ext uri="{FF2B5EF4-FFF2-40B4-BE49-F238E27FC236}">
                  <a16:creationId xmlns:a16="http://schemas.microsoft.com/office/drawing/2014/main" id="{43565037-9ABB-4DE8-BF42-2F649B7E1E62}"/>
                </a:ext>
              </a:extLst>
            </p:cNvPr>
            <p:cNvSpPr/>
            <p:nvPr/>
          </p:nvSpPr>
          <p:spPr>
            <a:xfrm>
              <a:off x="3255889" y="1890972"/>
              <a:ext cx="2645414" cy="2061557"/>
            </a:xfrm>
            <a:custGeom>
              <a:avLst/>
              <a:gdLst>
                <a:gd name="connsiteX0" fmla="*/ 0 w 2245018"/>
                <a:gd name="connsiteY0" fmla="*/ 280590 h 1870603"/>
                <a:gd name="connsiteX1" fmla="*/ 1309717 w 2245018"/>
                <a:gd name="connsiteY1" fmla="*/ 280590 h 1870603"/>
                <a:gd name="connsiteX2" fmla="*/ 1309717 w 2245018"/>
                <a:gd name="connsiteY2" fmla="*/ 0 h 1870603"/>
                <a:gd name="connsiteX3" fmla="*/ 2245018 w 2245018"/>
                <a:gd name="connsiteY3" fmla="*/ 935302 h 1870603"/>
                <a:gd name="connsiteX4" fmla="*/ 1309717 w 2245018"/>
                <a:gd name="connsiteY4" fmla="*/ 1870603 h 1870603"/>
                <a:gd name="connsiteX5" fmla="*/ 1309717 w 2245018"/>
                <a:gd name="connsiteY5" fmla="*/ 1590013 h 1870603"/>
                <a:gd name="connsiteX6" fmla="*/ 0 w 2245018"/>
                <a:gd name="connsiteY6" fmla="*/ 1590013 h 1870603"/>
                <a:gd name="connsiteX7" fmla="*/ 0 w 2245018"/>
                <a:gd name="connsiteY7" fmla="*/ 280590 h 187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5018" h="1870603">
                  <a:moveTo>
                    <a:pt x="0" y="280590"/>
                  </a:moveTo>
                  <a:lnTo>
                    <a:pt x="1309717" y="280590"/>
                  </a:lnTo>
                  <a:lnTo>
                    <a:pt x="1309717" y="0"/>
                  </a:lnTo>
                  <a:lnTo>
                    <a:pt x="2245018" y="935302"/>
                  </a:lnTo>
                  <a:lnTo>
                    <a:pt x="1309717" y="1870603"/>
                  </a:lnTo>
                  <a:lnTo>
                    <a:pt x="1309717" y="1590013"/>
                  </a:lnTo>
                  <a:lnTo>
                    <a:pt x="0" y="1590013"/>
                  </a:lnTo>
                  <a:lnTo>
                    <a:pt x="0" y="280590"/>
                  </a:lnTo>
                  <a:close/>
                </a:path>
              </a:pathLst>
            </a:custGeom>
            <a:solidFill>
              <a:schemeClr val="accent3">
                <a:lumMod val="75000"/>
                <a:alpha val="90000"/>
              </a:schemeClr>
            </a:solid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654" tIns="286940" rIns="602017" bIns="286940" numCol="1" spcCol="1270" anchor="ctr" anchorCtr="0">
              <a:noAutofit/>
            </a:bodyPr>
            <a:lstStyle/>
            <a:p>
              <a:pPr marL="0" lvl="0" indent="0" defTabSz="444500">
                <a:lnSpc>
                  <a:spcPct val="90000"/>
                </a:lnSpc>
                <a:spcBef>
                  <a:spcPct val="0"/>
                </a:spcBef>
                <a:buNone/>
              </a:pPr>
              <a:r>
                <a:rPr lang="en-US" sz="1400" b="1" kern="1200" dirty="0"/>
                <a:t>Is the investment in DEF Company trivial and clearly inconsequential to XYZ City’s financial statements as a whole?</a:t>
              </a:r>
            </a:p>
          </p:txBody>
        </p:sp>
        <p:sp>
          <p:nvSpPr>
            <p:cNvPr id="12" name="Freeform: Shape 11">
              <a:extLst>
                <a:ext uri="{FF2B5EF4-FFF2-40B4-BE49-F238E27FC236}">
                  <a16:creationId xmlns:a16="http://schemas.microsoft.com/office/drawing/2014/main" id="{CBBFBF20-96A7-422C-905B-B6731FB04EFA}"/>
                </a:ext>
              </a:extLst>
            </p:cNvPr>
            <p:cNvSpPr/>
            <p:nvPr/>
          </p:nvSpPr>
          <p:spPr>
            <a:xfrm>
              <a:off x="2647122" y="2479854"/>
              <a:ext cx="1006914" cy="896276"/>
            </a:xfrm>
            <a:custGeom>
              <a:avLst/>
              <a:gdLst>
                <a:gd name="connsiteX0" fmla="*/ 0 w 1120403"/>
                <a:gd name="connsiteY0" fmla="*/ 560202 h 1120403"/>
                <a:gd name="connsiteX1" fmla="*/ 560202 w 1120403"/>
                <a:gd name="connsiteY1" fmla="*/ 0 h 1120403"/>
                <a:gd name="connsiteX2" fmla="*/ 1120404 w 1120403"/>
                <a:gd name="connsiteY2" fmla="*/ 560202 h 1120403"/>
                <a:gd name="connsiteX3" fmla="*/ 560202 w 1120403"/>
                <a:gd name="connsiteY3" fmla="*/ 1120404 h 1120403"/>
                <a:gd name="connsiteX4" fmla="*/ 0 w 1120403"/>
                <a:gd name="connsiteY4" fmla="*/ 560202 h 112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403" h="1120403">
                  <a:moveTo>
                    <a:pt x="0" y="560202"/>
                  </a:moveTo>
                  <a:cubicBezTo>
                    <a:pt x="0" y="250811"/>
                    <a:pt x="250811" y="0"/>
                    <a:pt x="560202" y="0"/>
                  </a:cubicBezTo>
                  <a:cubicBezTo>
                    <a:pt x="869593" y="0"/>
                    <a:pt x="1120404" y="250811"/>
                    <a:pt x="1120404" y="560202"/>
                  </a:cubicBezTo>
                  <a:cubicBezTo>
                    <a:pt x="1120404" y="869593"/>
                    <a:pt x="869593" y="1120404"/>
                    <a:pt x="560202" y="1120404"/>
                  </a:cubicBezTo>
                  <a:cubicBezTo>
                    <a:pt x="250811" y="1120404"/>
                    <a:pt x="0" y="869593"/>
                    <a:pt x="0" y="56020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0429" tIns="170429" rIns="170429" bIns="170429" numCol="1" spcCol="1270" anchor="ctr" anchorCtr="0">
              <a:noAutofit/>
            </a:bodyPr>
            <a:lstStyle/>
            <a:p>
              <a:pPr marL="0" lvl="0" indent="0" algn="ctr" defTabSz="444500">
                <a:lnSpc>
                  <a:spcPct val="90000"/>
                </a:lnSpc>
                <a:spcBef>
                  <a:spcPct val="0"/>
                </a:spcBef>
                <a:spcAft>
                  <a:spcPct val="35000"/>
                </a:spcAft>
                <a:buNone/>
              </a:pPr>
              <a:r>
                <a:rPr lang="en-US" sz="1600" b="1" kern="1200" dirty="0"/>
                <a:t>Yes</a:t>
              </a:r>
            </a:p>
          </p:txBody>
        </p:sp>
        <p:sp>
          <p:nvSpPr>
            <p:cNvPr id="13" name="Freeform: Shape 12">
              <a:extLst>
                <a:ext uri="{FF2B5EF4-FFF2-40B4-BE49-F238E27FC236}">
                  <a16:creationId xmlns:a16="http://schemas.microsoft.com/office/drawing/2014/main" id="{82F5DE48-EC4F-4B4D-A168-64C555F265C8}"/>
                </a:ext>
              </a:extLst>
            </p:cNvPr>
            <p:cNvSpPr/>
            <p:nvPr/>
          </p:nvSpPr>
          <p:spPr>
            <a:xfrm>
              <a:off x="6407004" y="1875178"/>
              <a:ext cx="2578413" cy="2105629"/>
            </a:xfrm>
            <a:custGeom>
              <a:avLst/>
              <a:gdLst>
                <a:gd name="connsiteX0" fmla="*/ 0 w 2240806"/>
                <a:gd name="connsiteY0" fmla="*/ 293812 h 1958746"/>
                <a:gd name="connsiteX1" fmla="*/ 1261433 w 2240806"/>
                <a:gd name="connsiteY1" fmla="*/ 293812 h 1958746"/>
                <a:gd name="connsiteX2" fmla="*/ 1261433 w 2240806"/>
                <a:gd name="connsiteY2" fmla="*/ 0 h 1958746"/>
                <a:gd name="connsiteX3" fmla="*/ 2240806 w 2240806"/>
                <a:gd name="connsiteY3" fmla="*/ 979373 h 1958746"/>
                <a:gd name="connsiteX4" fmla="*/ 1261433 w 2240806"/>
                <a:gd name="connsiteY4" fmla="*/ 1958746 h 1958746"/>
                <a:gd name="connsiteX5" fmla="*/ 1261433 w 2240806"/>
                <a:gd name="connsiteY5" fmla="*/ 1664934 h 1958746"/>
                <a:gd name="connsiteX6" fmla="*/ 0 w 2240806"/>
                <a:gd name="connsiteY6" fmla="*/ 1664934 h 1958746"/>
                <a:gd name="connsiteX7" fmla="*/ 0 w 2240806"/>
                <a:gd name="connsiteY7" fmla="*/ 293812 h 195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806" h="1958746">
                  <a:moveTo>
                    <a:pt x="0" y="293812"/>
                  </a:moveTo>
                  <a:lnTo>
                    <a:pt x="1261433" y="293812"/>
                  </a:lnTo>
                  <a:lnTo>
                    <a:pt x="1261433" y="0"/>
                  </a:lnTo>
                  <a:lnTo>
                    <a:pt x="2240806" y="979373"/>
                  </a:lnTo>
                  <a:lnTo>
                    <a:pt x="1261433" y="1958746"/>
                  </a:lnTo>
                  <a:lnTo>
                    <a:pt x="1261433" y="1664934"/>
                  </a:lnTo>
                  <a:lnTo>
                    <a:pt x="0" y="1664934"/>
                  </a:lnTo>
                  <a:lnTo>
                    <a:pt x="0" y="293812"/>
                  </a:lnTo>
                  <a:close/>
                </a:path>
              </a:pathLst>
            </a:custGeom>
            <a:solidFill>
              <a:schemeClr val="accent3">
                <a:lumMod val="75000"/>
                <a:alpha val="90000"/>
              </a:schemeClr>
            </a:solid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5601" tIns="300162" rIns="600912" bIns="300162" numCol="1" spcCol="1270" anchor="ctr" anchorCtr="0">
              <a:noAutofit/>
            </a:bodyPr>
            <a:lstStyle/>
            <a:p>
              <a:pPr marL="0" lvl="0" indent="0" defTabSz="444500">
                <a:lnSpc>
                  <a:spcPct val="90000"/>
                </a:lnSpc>
                <a:spcBef>
                  <a:spcPct val="0"/>
                </a:spcBef>
                <a:spcAft>
                  <a:spcPct val="35000"/>
                </a:spcAft>
                <a:buNone/>
              </a:pPr>
              <a:r>
                <a:rPr lang="en-US" sz="1600" b="1" kern="1200" dirty="0"/>
                <a:t>DEF Company is an affiliate (paragraph .03aiv(1) – Type IV.</a:t>
              </a:r>
            </a:p>
          </p:txBody>
        </p:sp>
        <p:sp>
          <p:nvSpPr>
            <p:cNvPr id="14" name="Freeform: Shape 13">
              <a:extLst>
                <a:ext uri="{FF2B5EF4-FFF2-40B4-BE49-F238E27FC236}">
                  <a16:creationId xmlns:a16="http://schemas.microsoft.com/office/drawing/2014/main" id="{BE599296-4689-4419-8FBB-57D3D2CDD6B7}"/>
                </a:ext>
              </a:extLst>
            </p:cNvPr>
            <p:cNvSpPr/>
            <p:nvPr/>
          </p:nvSpPr>
          <p:spPr>
            <a:xfrm>
              <a:off x="5752660" y="2478306"/>
              <a:ext cx="1009325" cy="899372"/>
            </a:xfrm>
            <a:custGeom>
              <a:avLst/>
              <a:gdLst>
                <a:gd name="connsiteX0" fmla="*/ 0 w 1120403"/>
                <a:gd name="connsiteY0" fmla="*/ 560202 h 1120403"/>
                <a:gd name="connsiteX1" fmla="*/ 560202 w 1120403"/>
                <a:gd name="connsiteY1" fmla="*/ 0 h 1120403"/>
                <a:gd name="connsiteX2" fmla="*/ 1120404 w 1120403"/>
                <a:gd name="connsiteY2" fmla="*/ 560202 h 1120403"/>
                <a:gd name="connsiteX3" fmla="*/ 560202 w 1120403"/>
                <a:gd name="connsiteY3" fmla="*/ 1120404 h 1120403"/>
                <a:gd name="connsiteX4" fmla="*/ 0 w 1120403"/>
                <a:gd name="connsiteY4" fmla="*/ 560202 h 112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403" h="1120403">
                  <a:moveTo>
                    <a:pt x="0" y="560202"/>
                  </a:moveTo>
                  <a:cubicBezTo>
                    <a:pt x="0" y="250811"/>
                    <a:pt x="250811" y="0"/>
                    <a:pt x="560202" y="0"/>
                  </a:cubicBezTo>
                  <a:cubicBezTo>
                    <a:pt x="869593" y="0"/>
                    <a:pt x="1120404" y="250811"/>
                    <a:pt x="1120404" y="560202"/>
                  </a:cubicBezTo>
                  <a:cubicBezTo>
                    <a:pt x="1120404" y="869593"/>
                    <a:pt x="869593" y="1120404"/>
                    <a:pt x="560202" y="1120404"/>
                  </a:cubicBezTo>
                  <a:cubicBezTo>
                    <a:pt x="250811" y="1120404"/>
                    <a:pt x="0" y="869593"/>
                    <a:pt x="0" y="56020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0429" tIns="170429" rIns="170429" bIns="170429" numCol="1" spcCol="1270" anchor="ctr" anchorCtr="0">
              <a:noAutofit/>
            </a:bodyPr>
            <a:lstStyle/>
            <a:p>
              <a:pPr marL="0" lvl="0" indent="0" algn="ctr" defTabSz="444500">
                <a:lnSpc>
                  <a:spcPct val="90000"/>
                </a:lnSpc>
                <a:spcBef>
                  <a:spcPct val="0"/>
                </a:spcBef>
                <a:spcAft>
                  <a:spcPct val="35000"/>
                </a:spcAft>
                <a:buNone/>
              </a:pPr>
              <a:r>
                <a:rPr lang="en-US" sz="1600" b="1" kern="1200" dirty="0"/>
                <a:t>No</a:t>
              </a:r>
            </a:p>
          </p:txBody>
        </p:sp>
      </p:grpSp>
    </p:spTree>
    <p:extLst>
      <p:ext uri="{BB962C8B-B14F-4D97-AF65-F5344CB8AC3E}">
        <p14:creationId xmlns:p14="http://schemas.microsoft.com/office/powerpoint/2010/main" val="3366990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p:txBody>
          <a:bodyPr/>
          <a:lstStyle/>
          <a:p>
            <a:r>
              <a:rPr lang="en-US" dirty="0"/>
              <a:t>Nonattest Services Exception– Investments of Public Pension Trust Funds (PTF) – Scenario 3 Questions</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a:xfrm>
            <a:off x="724948" y="1684421"/>
            <a:ext cx="7577757" cy="2974206"/>
          </a:xfrm>
        </p:spPr>
        <p:txBody>
          <a:bodyPr>
            <a:normAutofit/>
          </a:bodyPr>
          <a:lstStyle/>
          <a:p>
            <a:r>
              <a:rPr lang="en-US" sz="1800" b="1" dirty="0"/>
              <a:t>Question 2 – PTF asks Firm A to provide backup services for its data and records.  Under the “Hosting Services” interpretation (ET sec. 1.295.143) of the “Independence Rule,” Firm A concludes the services are prohibited services.  </a:t>
            </a:r>
          </a:p>
          <a:p>
            <a:r>
              <a:rPr lang="en-US" sz="1800" b="1" dirty="0"/>
              <a:t>Can Firm A use the nonattest services exception?</a:t>
            </a:r>
          </a:p>
          <a:p>
            <a:r>
              <a:rPr lang="en-US" sz="1800" b="1" dirty="0"/>
              <a:t>No.  PTF is an affiliate as defined by .03ai (Type I), which the nonattest services exception does not apply.</a:t>
            </a:r>
          </a:p>
        </p:txBody>
      </p:sp>
      <p:grpSp>
        <p:nvGrpSpPr>
          <p:cNvPr id="6" name="Group 5">
            <a:extLst>
              <a:ext uri="{FF2B5EF4-FFF2-40B4-BE49-F238E27FC236}">
                <a16:creationId xmlns:a16="http://schemas.microsoft.com/office/drawing/2014/main" id="{3731E318-C0DE-468D-8E76-EBD2460751F4}"/>
              </a:ext>
            </a:extLst>
          </p:cNvPr>
          <p:cNvGrpSpPr/>
          <p:nvPr/>
        </p:nvGrpSpPr>
        <p:grpSpPr>
          <a:xfrm>
            <a:off x="1455481" y="3872567"/>
            <a:ext cx="7091753" cy="762960"/>
            <a:chOff x="637705" y="1243047"/>
            <a:chExt cx="10916591" cy="1017280"/>
          </a:xfrm>
        </p:grpSpPr>
        <p:sp>
          <p:nvSpPr>
            <p:cNvPr id="7" name="Freeform: Shape 6">
              <a:extLst>
                <a:ext uri="{FF2B5EF4-FFF2-40B4-BE49-F238E27FC236}">
                  <a16:creationId xmlns:a16="http://schemas.microsoft.com/office/drawing/2014/main" id="{AD51DC6A-45FA-4CF3-8528-875F02C5DFB5}"/>
                </a:ext>
              </a:extLst>
            </p:cNvPr>
            <p:cNvSpPr/>
            <p:nvPr/>
          </p:nvSpPr>
          <p:spPr>
            <a:xfrm>
              <a:off x="637705" y="1420640"/>
              <a:ext cx="10916591" cy="839687"/>
            </a:xfrm>
            <a:custGeom>
              <a:avLst/>
              <a:gdLst>
                <a:gd name="connsiteX0" fmla="*/ 0 w 8187443"/>
                <a:gd name="connsiteY0" fmla="*/ 0 h 897750"/>
                <a:gd name="connsiteX1" fmla="*/ 8187443 w 8187443"/>
                <a:gd name="connsiteY1" fmla="*/ 0 h 897750"/>
                <a:gd name="connsiteX2" fmla="*/ 8187443 w 8187443"/>
                <a:gd name="connsiteY2" fmla="*/ 897750 h 897750"/>
                <a:gd name="connsiteX3" fmla="*/ 0 w 8187443"/>
                <a:gd name="connsiteY3" fmla="*/ 897750 h 897750"/>
                <a:gd name="connsiteX4" fmla="*/ 0 w 8187443"/>
                <a:gd name="connsiteY4" fmla="*/ 0 h 89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7443" h="897750">
                  <a:moveTo>
                    <a:pt x="0" y="0"/>
                  </a:moveTo>
                  <a:lnTo>
                    <a:pt x="8187443" y="0"/>
                  </a:lnTo>
                  <a:lnTo>
                    <a:pt x="8187443" y="897750"/>
                  </a:lnTo>
                  <a:lnTo>
                    <a:pt x="0" y="897750"/>
                  </a:lnTo>
                  <a:lnTo>
                    <a:pt x="0" y="0"/>
                  </a:lnTo>
                  <a:close/>
                </a:path>
              </a:pathLst>
            </a:custGeom>
            <a:ln>
              <a:solidFill>
                <a:srgbClr val="00B0F0"/>
              </a:solidFill>
            </a:ln>
          </p:spPr>
          <p:style>
            <a:lnRef idx="2">
              <a:schemeClr val="accent4">
                <a:hueOff val="11404052"/>
                <a:satOff val="8003"/>
                <a:lumOff val="-1470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5437" tIns="208280" rIns="635437" bIns="99568" numCol="1" spcCol="1270" anchor="t" anchorCtr="0">
              <a:noAutofit/>
            </a:bodyPr>
            <a:lstStyle/>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Entity included in client’s financial statements</a:t>
              </a:r>
            </a:p>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No reference to other auditor’s report</a:t>
              </a:r>
            </a:p>
          </p:txBody>
        </p:sp>
        <p:sp>
          <p:nvSpPr>
            <p:cNvPr id="11" name="Freeform: Shape 10">
              <a:extLst>
                <a:ext uri="{FF2B5EF4-FFF2-40B4-BE49-F238E27FC236}">
                  <a16:creationId xmlns:a16="http://schemas.microsoft.com/office/drawing/2014/main" id="{A6E85D18-5102-4E28-94CE-4C51B07601EA}"/>
                </a:ext>
              </a:extLst>
            </p:cNvPr>
            <p:cNvSpPr/>
            <p:nvPr/>
          </p:nvSpPr>
          <p:spPr>
            <a:xfrm>
              <a:off x="1168026" y="1243047"/>
              <a:ext cx="6037872" cy="349976"/>
            </a:xfrm>
            <a:custGeom>
              <a:avLst/>
              <a:gdLst>
                <a:gd name="connsiteX0" fmla="*/ 0 w 5731210"/>
                <a:gd name="connsiteY0" fmla="*/ 49201 h 295200"/>
                <a:gd name="connsiteX1" fmla="*/ 49201 w 5731210"/>
                <a:gd name="connsiteY1" fmla="*/ 0 h 295200"/>
                <a:gd name="connsiteX2" fmla="*/ 5682009 w 5731210"/>
                <a:gd name="connsiteY2" fmla="*/ 0 h 295200"/>
                <a:gd name="connsiteX3" fmla="*/ 5731210 w 5731210"/>
                <a:gd name="connsiteY3" fmla="*/ 49201 h 295200"/>
                <a:gd name="connsiteX4" fmla="*/ 5731210 w 5731210"/>
                <a:gd name="connsiteY4" fmla="*/ 245999 h 295200"/>
                <a:gd name="connsiteX5" fmla="*/ 5682009 w 5731210"/>
                <a:gd name="connsiteY5" fmla="*/ 295200 h 295200"/>
                <a:gd name="connsiteX6" fmla="*/ 49201 w 5731210"/>
                <a:gd name="connsiteY6" fmla="*/ 295200 h 295200"/>
                <a:gd name="connsiteX7" fmla="*/ 0 w 5731210"/>
                <a:gd name="connsiteY7" fmla="*/ 245999 h 295200"/>
                <a:gd name="connsiteX8" fmla="*/ 0 w 573121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1210" h="295200">
                  <a:moveTo>
                    <a:pt x="0" y="49201"/>
                  </a:moveTo>
                  <a:cubicBezTo>
                    <a:pt x="0" y="22028"/>
                    <a:pt x="22028" y="0"/>
                    <a:pt x="49201" y="0"/>
                  </a:cubicBezTo>
                  <a:lnTo>
                    <a:pt x="5682009" y="0"/>
                  </a:lnTo>
                  <a:cubicBezTo>
                    <a:pt x="5709182" y="0"/>
                    <a:pt x="5731210" y="22028"/>
                    <a:pt x="5731210" y="49201"/>
                  </a:cubicBezTo>
                  <a:lnTo>
                    <a:pt x="5731210" y="245999"/>
                  </a:lnTo>
                  <a:cubicBezTo>
                    <a:pt x="5731210" y="273172"/>
                    <a:pt x="5709182" y="295200"/>
                    <a:pt x="5682009" y="295200"/>
                  </a:cubicBezTo>
                  <a:lnTo>
                    <a:pt x="49201" y="295200"/>
                  </a:lnTo>
                  <a:cubicBezTo>
                    <a:pt x="22028" y="295200"/>
                    <a:pt x="0" y="273172"/>
                    <a:pt x="0" y="245999"/>
                  </a:cubicBezTo>
                  <a:lnTo>
                    <a:pt x="0" y="49201"/>
                  </a:lnTo>
                  <a:close/>
                </a:path>
              </a:pathLst>
            </a:custGeom>
            <a:solidFill>
              <a:srgbClr val="00B0F0"/>
            </a:solidFill>
            <a:ln>
              <a:solidFill>
                <a:srgbClr val="00B0F0"/>
              </a:solidFill>
            </a:ln>
          </p:spPr>
          <p:style>
            <a:lnRef idx="2">
              <a:schemeClr val="lt1">
                <a:hueOff val="0"/>
                <a:satOff val="0"/>
                <a:lumOff val="0"/>
                <a:alphaOff val="0"/>
              </a:schemeClr>
            </a:lnRef>
            <a:fillRef idx="1">
              <a:schemeClr val="accent4">
                <a:hueOff val="11404052"/>
                <a:satOff val="8003"/>
                <a:lumOff val="-14707"/>
                <a:alphaOff val="0"/>
              </a:schemeClr>
            </a:fillRef>
            <a:effectRef idx="0">
              <a:schemeClr val="accent4">
                <a:hueOff val="11404052"/>
                <a:satOff val="8003"/>
                <a:lumOff val="-14707"/>
                <a:alphaOff val="0"/>
              </a:schemeClr>
            </a:effectRef>
            <a:fontRef idx="minor">
              <a:schemeClr val="lt1"/>
            </a:fontRef>
          </p:style>
          <p:txBody>
            <a:bodyPr spcFirstLastPara="0" vert="horz" wrap="square" lIns="231036" tIns="14410" rIns="231036" bIns="14410" numCol="1" spcCol="1270" anchor="ctr" anchorCtr="0">
              <a:noAutofit/>
            </a:bodyPr>
            <a:lstStyle/>
            <a:p>
              <a:pPr defTabSz="444489">
                <a:lnSpc>
                  <a:spcPct val="90000"/>
                </a:lnSpc>
                <a:spcBef>
                  <a:spcPct val="0"/>
                </a:spcBef>
                <a:spcAft>
                  <a:spcPct val="35000"/>
                </a:spcAft>
              </a:pPr>
              <a:r>
                <a:rPr lang="en-US" sz="1300" dirty="0">
                  <a:solidFill>
                    <a:prstClr val="white">
                      <a:lumMod val="95000"/>
                    </a:prstClr>
                  </a:solidFill>
                  <a:latin typeface="Arial"/>
                </a:rPr>
                <a:t>Type I - Paragraph .03ai (current guidance)</a:t>
              </a:r>
              <a:endParaRPr lang="en-US" sz="1300" dirty="0">
                <a:solidFill>
                  <a:prstClr val="white"/>
                </a:solidFill>
                <a:latin typeface="Arial"/>
              </a:endParaRPr>
            </a:p>
          </p:txBody>
        </p:sp>
      </p:grpSp>
    </p:spTree>
    <p:extLst>
      <p:ext uri="{BB962C8B-B14F-4D97-AF65-F5344CB8AC3E}">
        <p14:creationId xmlns:p14="http://schemas.microsoft.com/office/powerpoint/2010/main" val="234229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a:xfrm>
            <a:off x="511080" y="269650"/>
            <a:ext cx="7772400" cy="589837"/>
          </a:xfrm>
        </p:spPr>
        <p:txBody>
          <a:bodyPr/>
          <a:lstStyle/>
          <a:p>
            <a:r>
              <a:rPr lang="en-US" dirty="0"/>
              <a:t>Affiliate determination scenarios – Investments of Public Pension Trust Funds (PTF) – Scenario 3</a:t>
            </a:r>
          </a:p>
        </p:txBody>
      </p:sp>
      <p:sp>
        <p:nvSpPr>
          <p:cNvPr id="5" name="Slide Number Placeholder 4">
            <a:extLst>
              <a:ext uri="{FF2B5EF4-FFF2-40B4-BE49-F238E27FC236}">
                <a16:creationId xmlns:a16="http://schemas.microsoft.com/office/drawing/2014/main" id="{65CE434D-BFB6-450E-9969-783B3AA85019}"/>
              </a:ext>
            </a:extLst>
          </p:cNvPr>
          <p:cNvSpPr>
            <a:spLocks noGrp="1"/>
          </p:cNvSpPr>
          <p:nvPr>
            <p:ph type="sldNum" sz="quarter" idx="4"/>
          </p:nvPr>
        </p:nvSpPr>
        <p:spPr/>
        <p:txBody>
          <a:bodyPr/>
          <a:lstStyle/>
          <a:p>
            <a:fld id="{80FBB8BA-9C6A-4A48-A369-70FBD2FA98DA}" type="slidenum">
              <a:rPr lang="en-US" smtClean="0">
                <a:solidFill>
                  <a:schemeClr val="bg1"/>
                </a:solidFill>
              </a:rPr>
              <a:pPr/>
              <a:t>34</a:t>
            </a:fld>
            <a:endParaRPr lang="en-US" dirty="0">
              <a:solidFill>
                <a:schemeClr val="bg1"/>
              </a:solidFill>
            </a:endParaRP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p:txBody>
          <a:bodyPr>
            <a:normAutofit/>
          </a:bodyPr>
          <a:lstStyle/>
          <a:p>
            <a:r>
              <a:rPr lang="en-US" b="1" dirty="0"/>
              <a:t>Scenario 3:</a:t>
            </a:r>
          </a:p>
          <a:p>
            <a:pPr marL="342900" indent="-342900">
              <a:buFont typeface="Arial" panose="020B0604020202020204" pitchFamily="34" charset="0"/>
              <a:buChar char="•"/>
            </a:pPr>
            <a:r>
              <a:rPr lang="en-US" b="1" dirty="0"/>
              <a:t>Firm A includes the Pension Trust Fund (PTF) in its audit of Anytown, USA</a:t>
            </a:r>
          </a:p>
          <a:p>
            <a:pPr marL="342900" indent="-342900">
              <a:buFont typeface="Arial" panose="020B0604020202020204" pitchFamily="34" charset="0"/>
              <a:buChar char="•"/>
            </a:pPr>
            <a:r>
              <a:rPr lang="en-US" b="1" dirty="0"/>
              <a:t>Firm A concludes it’s an affiliate as defined in paragraph .03ai (Type I).</a:t>
            </a:r>
          </a:p>
          <a:p>
            <a:pPr marL="342900" indent="-342900">
              <a:buFont typeface="Arial" panose="020B0604020202020204" pitchFamily="34" charset="0"/>
              <a:buChar char="•"/>
            </a:pPr>
            <a:r>
              <a:rPr lang="en-US" b="1" dirty="0"/>
              <a:t>PTF has two investments:</a:t>
            </a:r>
          </a:p>
          <a:p>
            <a:pPr marL="800100" lvl="2" indent="-342900">
              <a:buFont typeface="Arial" panose="020B0604020202020204" pitchFamily="34" charset="0"/>
              <a:buChar char="•"/>
            </a:pPr>
            <a:r>
              <a:rPr lang="en-US" b="1" dirty="0"/>
              <a:t>DEF Company</a:t>
            </a:r>
          </a:p>
          <a:p>
            <a:pPr marL="800100" lvl="2" indent="-342900">
              <a:buFont typeface="Arial" panose="020B0604020202020204" pitchFamily="34" charset="0"/>
              <a:buChar char="•"/>
            </a:pPr>
            <a:r>
              <a:rPr lang="en-US" b="1" dirty="0"/>
              <a:t>RST Company</a:t>
            </a:r>
          </a:p>
        </p:txBody>
      </p:sp>
    </p:spTree>
    <p:extLst>
      <p:ext uri="{BB962C8B-B14F-4D97-AF65-F5344CB8AC3E}">
        <p14:creationId xmlns:p14="http://schemas.microsoft.com/office/powerpoint/2010/main" val="2484035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a:xfrm>
            <a:off x="511080" y="269650"/>
            <a:ext cx="7772400" cy="589837"/>
          </a:xfrm>
        </p:spPr>
        <p:txBody>
          <a:bodyPr/>
          <a:lstStyle/>
          <a:p>
            <a:r>
              <a:rPr lang="en-US" dirty="0"/>
              <a:t>Affiliate determination scenarios – Investments of Public Pension Trust Funds (PTF) – Scenario 3</a:t>
            </a:r>
          </a:p>
        </p:txBody>
      </p:sp>
      <p:sp>
        <p:nvSpPr>
          <p:cNvPr id="5" name="Slide Number Placeholder 4">
            <a:extLst>
              <a:ext uri="{FF2B5EF4-FFF2-40B4-BE49-F238E27FC236}">
                <a16:creationId xmlns:a16="http://schemas.microsoft.com/office/drawing/2014/main" id="{65CE434D-BFB6-450E-9969-783B3AA85019}"/>
              </a:ext>
            </a:extLst>
          </p:cNvPr>
          <p:cNvSpPr>
            <a:spLocks noGrp="1"/>
          </p:cNvSpPr>
          <p:nvPr>
            <p:ph type="sldNum" sz="quarter" idx="4"/>
          </p:nvPr>
        </p:nvSpPr>
        <p:spPr/>
        <p:txBody>
          <a:bodyPr/>
          <a:lstStyle/>
          <a:p>
            <a:fld id="{80FBB8BA-9C6A-4A48-A369-70FBD2FA98DA}" type="slidenum">
              <a:rPr lang="en-US" smtClean="0">
                <a:solidFill>
                  <a:schemeClr val="bg1"/>
                </a:solidFill>
              </a:rPr>
              <a:pPr/>
              <a:t>35</a:t>
            </a:fld>
            <a:endParaRPr lang="en-US" dirty="0">
              <a:solidFill>
                <a:schemeClr val="bg1"/>
              </a:solidFill>
            </a:endParaRP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p:txBody>
          <a:bodyPr>
            <a:normAutofit/>
          </a:bodyPr>
          <a:lstStyle/>
          <a:p>
            <a:r>
              <a:rPr lang="en-US" b="1" dirty="0">
                <a:solidFill>
                  <a:schemeClr val="bg1"/>
                </a:solidFill>
              </a:rPr>
              <a:t>Scenario 3 (continued):</a:t>
            </a:r>
          </a:p>
          <a:p>
            <a:pPr marL="342900" indent="-342900">
              <a:buFont typeface="Arial" panose="020B0604020202020204" pitchFamily="34" charset="0"/>
              <a:buChar char="•"/>
            </a:pPr>
            <a:r>
              <a:rPr lang="en-US" b="1" dirty="0"/>
              <a:t>RST Company:</a:t>
            </a:r>
          </a:p>
          <a:p>
            <a:pPr marL="574675" lvl="1" indent="-342900">
              <a:buFont typeface="Arial" panose="020B0604020202020204" pitchFamily="34" charset="0"/>
              <a:buChar char="•"/>
            </a:pPr>
            <a:r>
              <a:rPr lang="en-US" b="1" dirty="0"/>
              <a:t>PTF is considered an investor, as defined by the interpretation, since affiliate under .03ai (Type I)</a:t>
            </a:r>
          </a:p>
          <a:p>
            <a:pPr marL="574675" lvl="1" indent="-342900">
              <a:buFont typeface="Arial" panose="020B0604020202020204" pitchFamily="34" charset="0"/>
              <a:buChar char="•"/>
            </a:pPr>
            <a:r>
              <a:rPr lang="en-US" b="1" dirty="0"/>
              <a:t>PTF has an interest that gives it significant influence over RST</a:t>
            </a:r>
          </a:p>
          <a:p>
            <a:pPr marL="574675" lvl="1" indent="-342900">
              <a:buFont typeface="Arial" panose="020B0604020202020204" pitchFamily="34" charset="0"/>
              <a:buChar char="•"/>
            </a:pPr>
            <a:r>
              <a:rPr lang="en-US" b="1" dirty="0"/>
              <a:t>The investment in RST is material to XYZ’s financial statements as a whole</a:t>
            </a:r>
          </a:p>
        </p:txBody>
      </p:sp>
    </p:spTree>
    <p:extLst>
      <p:ext uri="{BB962C8B-B14F-4D97-AF65-F5344CB8AC3E}">
        <p14:creationId xmlns:p14="http://schemas.microsoft.com/office/powerpoint/2010/main" val="1684542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a:xfrm>
            <a:off x="511080" y="269650"/>
            <a:ext cx="7772400" cy="589837"/>
          </a:xfrm>
        </p:spPr>
        <p:txBody>
          <a:bodyPr/>
          <a:lstStyle/>
          <a:p>
            <a:r>
              <a:rPr lang="en-US" dirty="0"/>
              <a:t>Affiliate determination scenarios – Investments of Public Pension Trust Funds (PTF) – Scenario 3 Questions</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a:xfrm>
            <a:off x="497840" y="1662218"/>
            <a:ext cx="7772400" cy="3346704"/>
          </a:xfrm>
        </p:spPr>
        <p:txBody>
          <a:bodyPr>
            <a:normAutofit/>
          </a:bodyPr>
          <a:lstStyle/>
          <a:p>
            <a:r>
              <a:rPr lang="en-US" b="1" dirty="0"/>
              <a:t>Question 3 – Is RST Company an affiliate of XYZ City?</a:t>
            </a:r>
          </a:p>
        </p:txBody>
      </p:sp>
      <p:grpSp>
        <p:nvGrpSpPr>
          <p:cNvPr id="6" name="Group 5">
            <a:extLst>
              <a:ext uri="{FF2B5EF4-FFF2-40B4-BE49-F238E27FC236}">
                <a16:creationId xmlns:a16="http://schemas.microsoft.com/office/drawing/2014/main" id="{1C997765-6C62-42FA-BB6D-65CBBFBE11A5}"/>
              </a:ext>
            </a:extLst>
          </p:cNvPr>
          <p:cNvGrpSpPr/>
          <p:nvPr/>
        </p:nvGrpSpPr>
        <p:grpSpPr>
          <a:xfrm>
            <a:off x="105878" y="2136203"/>
            <a:ext cx="8965454" cy="2449698"/>
            <a:chOff x="755898" y="2022061"/>
            <a:chExt cx="8059703" cy="2000358"/>
          </a:xfrm>
        </p:grpSpPr>
        <p:sp>
          <p:nvSpPr>
            <p:cNvPr id="7" name="Freeform: Shape 6">
              <a:extLst>
                <a:ext uri="{FF2B5EF4-FFF2-40B4-BE49-F238E27FC236}">
                  <a16:creationId xmlns:a16="http://schemas.microsoft.com/office/drawing/2014/main" id="{748DB2E0-F47C-4B19-847F-03249D775BC0}"/>
                </a:ext>
              </a:extLst>
            </p:cNvPr>
            <p:cNvSpPr/>
            <p:nvPr/>
          </p:nvSpPr>
          <p:spPr>
            <a:xfrm>
              <a:off x="755898" y="2022061"/>
              <a:ext cx="2240806" cy="1958746"/>
            </a:xfrm>
            <a:custGeom>
              <a:avLst/>
              <a:gdLst>
                <a:gd name="connsiteX0" fmla="*/ 0 w 2240806"/>
                <a:gd name="connsiteY0" fmla="*/ 293812 h 1958746"/>
                <a:gd name="connsiteX1" fmla="*/ 1261433 w 2240806"/>
                <a:gd name="connsiteY1" fmla="*/ 293812 h 1958746"/>
                <a:gd name="connsiteX2" fmla="*/ 1261433 w 2240806"/>
                <a:gd name="connsiteY2" fmla="*/ 0 h 1958746"/>
                <a:gd name="connsiteX3" fmla="*/ 2240806 w 2240806"/>
                <a:gd name="connsiteY3" fmla="*/ 979373 h 1958746"/>
                <a:gd name="connsiteX4" fmla="*/ 1261433 w 2240806"/>
                <a:gd name="connsiteY4" fmla="*/ 1958746 h 1958746"/>
                <a:gd name="connsiteX5" fmla="*/ 1261433 w 2240806"/>
                <a:gd name="connsiteY5" fmla="*/ 1664934 h 1958746"/>
                <a:gd name="connsiteX6" fmla="*/ 0 w 2240806"/>
                <a:gd name="connsiteY6" fmla="*/ 1664934 h 1958746"/>
                <a:gd name="connsiteX7" fmla="*/ 0 w 2240806"/>
                <a:gd name="connsiteY7" fmla="*/ 293812 h 195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806" h="1958746">
                  <a:moveTo>
                    <a:pt x="0" y="293812"/>
                  </a:moveTo>
                  <a:lnTo>
                    <a:pt x="1261433" y="293812"/>
                  </a:lnTo>
                  <a:lnTo>
                    <a:pt x="1261433" y="0"/>
                  </a:lnTo>
                  <a:lnTo>
                    <a:pt x="2240806" y="979373"/>
                  </a:lnTo>
                  <a:lnTo>
                    <a:pt x="1261433" y="1958746"/>
                  </a:lnTo>
                  <a:lnTo>
                    <a:pt x="1261433" y="1664934"/>
                  </a:lnTo>
                  <a:lnTo>
                    <a:pt x="0" y="1664934"/>
                  </a:lnTo>
                  <a:lnTo>
                    <a:pt x="0" y="293812"/>
                  </a:lnTo>
                  <a:close/>
                </a:path>
              </a:pathLst>
            </a:custGeom>
            <a:solidFill>
              <a:schemeClr val="accent3">
                <a:lumMod val="75000"/>
                <a:alpha val="90000"/>
              </a:schemeClr>
            </a:solid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5601" tIns="300162" rIns="600912" bIns="300162" numCol="1" spcCol="1270" anchor="ctr" anchorCtr="0">
              <a:noAutofit/>
            </a:bodyPr>
            <a:lstStyle/>
            <a:p>
              <a:pPr marL="0" lvl="0" indent="0" defTabSz="444500">
                <a:lnSpc>
                  <a:spcPct val="90000"/>
                </a:lnSpc>
                <a:spcBef>
                  <a:spcPct val="0"/>
                </a:spcBef>
                <a:spcAft>
                  <a:spcPct val="35000"/>
                </a:spcAft>
                <a:buNone/>
              </a:pPr>
              <a:r>
                <a:rPr lang="en-US" sz="1400" b="1" kern="1200" dirty="0"/>
                <a:t>Does PTF have significant influence over RST Company?</a:t>
              </a:r>
            </a:p>
          </p:txBody>
        </p:sp>
        <p:sp>
          <p:nvSpPr>
            <p:cNvPr id="11" name="Freeform: Shape 10">
              <a:extLst>
                <a:ext uri="{FF2B5EF4-FFF2-40B4-BE49-F238E27FC236}">
                  <a16:creationId xmlns:a16="http://schemas.microsoft.com/office/drawing/2014/main" id="{43565037-9ABB-4DE8-BF42-2F649B7E1E62}"/>
                </a:ext>
              </a:extLst>
            </p:cNvPr>
            <p:cNvSpPr/>
            <p:nvPr/>
          </p:nvSpPr>
          <p:spPr>
            <a:xfrm>
              <a:off x="3615534" y="2066132"/>
              <a:ext cx="2245018" cy="1956287"/>
            </a:xfrm>
            <a:custGeom>
              <a:avLst/>
              <a:gdLst>
                <a:gd name="connsiteX0" fmla="*/ 0 w 2245018"/>
                <a:gd name="connsiteY0" fmla="*/ 280590 h 1870603"/>
                <a:gd name="connsiteX1" fmla="*/ 1309717 w 2245018"/>
                <a:gd name="connsiteY1" fmla="*/ 280590 h 1870603"/>
                <a:gd name="connsiteX2" fmla="*/ 1309717 w 2245018"/>
                <a:gd name="connsiteY2" fmla="*/ 0 h 1870603"/>
                <a:gd name="connsiteX3" fmla="*/ 2245018 w 2245018"/>
                <a:gd name="connsiteY3" fmla="*/ 935302 h 1870603"/>
                <a:gd name="connsiteX4" fmla="*/ 1309717 w 2245018"/>
                <a:gd name="connsiteY4" fmla="*/ 1870603 h 1870603"/>
                <a:gd name="connsiteX5" fmla="*/ 1309717 w 2245018"/>
                <a:gd name="connsiteY5" fmla="*/ 1590013 h 1870603"/>
                <a:gd name="connsiteX6" fmla="*/ 0 w 2245018"/>
                <a:gd name="connsiteY6" fmla="*/ 1590013 h 1870603"/>
                <a:gd name="connsiteX7" fmla="*/ 0 w 2245018"/>
                <a:gd name="connsiteY7" fmla="*/ 280590 h 187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5018" h="1870603">
                  <a:moveTo>
                    <a:pt x="0" y="280590"/>
                  </a:moveTo>
                  <a:lnTo>
                    <a:pt x="1309717" y="280590"/>
                  </a:lnTo>
                  <a:lnTo>
                    <a:pt x="1309717" y="0"/>
                  </a:lnTo>
                  <a:lnTo>
                    <a:pt x="2245018" y="935302"/>
                  </a:lnTo>
                  <a:lnTo>
                    <a:pt x="1309717" y="1870603"/>
                  </a:lnTo>
                  <a:lnTo>
                    <a:pt x="1309717" y="1590013"/>
                  </a:lnTo>
                  <a:lnTo>
                    <a:pt x="0" y="1590013"/>
                  </a:lnTo>
                  <a:lnTo>
                    <a:pt x="0" y="280590"/>
                  </a:lnTo>
                  <a:close/>
                </a:path>
              </a:pathLst>
            </a:custGeom>
            <a:solidFill>
              <a:schemeClr val="accent3">
                <a:lumMod val="75000"/>
                <a:alpha val="90000"/>
              </a:schemeClr>
            </a:solid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6654" tIns="286940" rIns="602017" bIns="286940" numCol="1" spcCol="1270" anchor="ctr" anchorCtr="0">
              <a:noAutofit/>
            </a:bodyPr>
            <a:lstStyle/>
            <a:p>
              <a:pPr marL="0" lvl="0" indent="0" defTabSz="444500">
                <a:lnSpc>
                  <a:spcPct val="90000"/>
                </a:lnSpc>
                <a:spcBef>
                  <a:spcPct val="0"/>
                </a:spcBef>
                <a:spcAft>
                  <a:spcPct val="35000"/>
                </a:spcAft>
                <a:buNone/>
              </a:pPr>
              <a:r>
                <a:rPr lang="en-US" sz="1400" b="1" kern="1200" dirty="0"/>
                <a:t>Is the investment in RST Company material to XYZ City’s financial statements as a whole?</a:t>
              </a:r>
            </a:p>
          </p:txBody>
        </p:sp>
        <p:sp>
          <p:nvSpPr>
            <p:cNvPr id="12" name="Freeform: Shape 11">
              <a:extLst>
                <a:ext uri="{FF2B5EF4-FFF2-40B4-BE49-F238E27FC236}">
                  <a16:creationId xmlns:a16="http://schemas.microsoft.com/office/drawing/2014/main" id="{CBBFBF20-96A7-422C-905B-B6731FB04EFA}"/>
                </a:ext>
              </a:extLst>
            </p:cNvPr>
            <p:cNvSpPr/>
            <p:nvPr/>
          </p:nvSpPr>
          <p:spPr>
            <a:xfrm>
              <a:off x="2724865" y="2583296"/>
              <a:ext cx="969985" cy="836275"/>
            </a:xfrm>
            <a:custGeom>
              <a:avLst/>
              <a:gdLst>
                <a:gd name="connsiteX0" fmla="*/ 0 w 1120403"/>
                <a:gd name="connsiteY0" fmla="*/ 560202 h 1120403"/>
                <a:gd name="connsiteX1" fmla="*/ 560202 w 1120403"/>
                <a:gd name="connsiteY1" fmla="*/ 0 h 1120403"/>
                <a:gd name="connsiteX2" fmla="*/ 1120404 w 1120403"/>
                <a:gd name="connsiteY2" fmla="*/ 560202 h 1120403"/>
                <a:gd name="connsiteX3" fmla="*/ 560202 w 1120403"/>
                <a:gd name="connsiteY3" fmla="*/ 1120404 h 1120403"/>
                <a:gd name="connsiteX4" fmla="*/ 0 w 1120403"/>
                <a:gd name="connsiteY4" fmla="*/ 560202 h 112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403" h="1120403">
                  <a:moveTo>
                    <a:pt x="0" y="560202"/>
                  </a:moveTo>
                  <a:cubicBezTo>
                    <a:pt x="0" y="250811"/>
                    <a:pt x="250811" y="0"/>
                    <a:pt x="560202" y="0"/>
                  </a:cubicBezTo>
                  <a:cubicBezTo>
                    <a:pt x="869593" y="0"/>
                    <a:pt x="1120404" y="250811"/>
                    <a:pt x="1120404" y="560202"/>
                  </a:cubicBezTo>
                  <a:cubicBezTo>
                    <a:pt x="1120404" y="869593"/>
                    <a:pt x="869593" y="1120404"/>
                    <a:pt x="560202" y="1120404"/>
                  </a:cubicBezTo>
                  <a:cubicBezTo>
                    <a:pt x="250811" y="1120404"/>
                    <a:pt x="0" y="869593"/>
                    <a:pt x="0" y="56020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0429" tIns="170429" rIns="170429" bIns="170429" numCol="1" spcCol="1270" anchor="ctr" anchorCtr="0">
              <a:noAutofit/>
            </a:bodyPr>
            <a:lstStyle/>
            <a:p>
              <a:pPr marL="0" lvl="0" indent="0" algn="ctr" defTabSz="444500">
                <a:lnSpc>
                  <a:spcPct val="90000"/>
                </a:lnSpc>
                <a:spcBef>
                  <a:spcPct val="0"/>
                </a:spcBef>
                <a:spcAft>
                  <a:spcPct val="35000"/>
                </a:spcAft>
                <a:buNone/>
              </a:pPr>
              <a:r>
                <a:rPr lang="en-US" sz="1400" b="1" kern="1200" dirty="0"/>
                <a:t>Yes</a:t>
              </a:r>
            </a:p>
          </p:txBody>
        </p:sp>
        <p:sp>
          <p:nvSpPr>
            <p:cNvPr id="13" name="Freeform: Shape 12">
              <a:extLst>
                <a:ext uri="{FF2B5EF4-FFF2-40B4-BE49-F238E27FC236}">
                  <a16:creationId xmlns:a16="http://schemas.microsoft.com/office/drawing/2014/main" id="{82F5DE48-EC4F-4B4D-A168-64C555F265C8}"/>
                </a:ext>
              </a:extLst>
            </p:cNvPr>
            <p:cNvSpPr/>
            <p:nvPr/>
          </p:nvSpPr>
          <p:spPr>
            <a:xfrm>
              <a:off x="6574795" y="2022061"/>
              <a:ext cx="2240806" cy="1958746"/>
            </a:xfrm>
            <a:custGeom>
              <a:avLst/>
              <a:gdLst>
                <a:gd name="connsiteX0" fmla="*/ 0 w 2240806"/>
                <a:gd name="connsiteY0" fmla="*/ 293812 h 1958746"/>
                <a:gd name="connsiteX1" fmla="*/ 1261433 w 2240806"/>
                <a:gd name="connsiteY1" fmla="*/ 293812 h 1958746"/>
                <a:gd name="connsiteX2" fmla="*/ 1261433 w 2240806"/>
                <a:gd name="connsiteY2" fmla="*/ 0 h 1958746"/>
                <a:gd name="connsiteX3" fmla="*/ 2240806 w 2240806"/>
                <a:gd name="connsiteY3" fmla="*/ 979373 h 1958746"/>
                <a:gd name="connsiteX4" fmla="*/ 1261433 w 2240806"/>
                <a:gd name="connsiteY4" fmla="*/ 1958746 h 1958746"/>
                <a:gd name="connsiteX5" fmla="*/ 1261433 w 2240806"/>
                <a:gd name="connsiteY5" fmla="*/ 1664934 h 1958746"/>
                <a:gd name="connsiteX6" fmla="*/ 0 w 2240806"/>
                <a:gd name="connsiteY6" fmla="*/ 1664934 h 1958746"/>
                <a:gd name="connsiteX7" fmla="*/ 0 w 2240806"/>
                <a:gd name="connsiteY7" fmla="*/ 293812 h 195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40806" h="1958746">
                  <a:moveTo>
                    <a:pt x="0" y="293812"/>
                  </a:moveTo>
                  <a:lnTo>
                    <a:pt x="1261433" y="293812"/>
                  </a:lnTo>
                  <a:lnTo>
                    <a:pt x="1261433" y="0"/>
                  </a:lnTo>
                  <a:lnTo>
                    <a:pt x="2240806" y="979373"/>
                  </a:lnTo>
                  <a:lnTo>
                    <a:pt x="1261433" y="1958746"/>
                  </a:lnTo>
                  <a:lnTo>
                    <a:pt x="1261433" y="1664934"/>
                  </a:lnTo>
                  <a:lnTo>
                    <a:pt x="0" y="1664934"/>
                  </a:lnTo>
                  <a:lnTo>
                    <a:pt x="0" y="293812"/>
                  </a:lnTo>
                  <a:close/>
                </a:path>
              </a:pathLst>
            </a:custGeom>
            <a:solidFill>
              <a:schemeClr val="accent3">
                <a:lumMod val="75000"/>
                <a:alpha val="90000"/>
              </a:schemeClr>
            </a:solidFill>
            <a:scene3d>
              <a:camera prst="orthographicFront"/>
              <a:lightRig rig="flat" dir="t"/>
            </a:scene3d>
            <a:sp3d z="-190500" extrusionH="12700" prstMaterial="plastic">
              <a:bevelT w="50800" h="50800"/>
            </a:sp3d>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2">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85601" tIns="300162" rIns="600912" bIns="300162" numCol="1" spcCol="1270" anchor="ctr" anchorCtr="0">
              <a:noAutofit/>
            </a:bodyPr>
            <a:lstStyle/>
            <a:p>
              <a:pPr marL="0" lvl="0" indent="0" defTabSz="444500">
                <a:lnSpc>
                  <a:spcPct val="90000"/>
                </a:lnSpc>
                <a:spcBef>
                  <a:spcPct val="0"/>
                </a:spcBef>
                <a:spcAft>
                  <a:spcPct val="35000"/>
                </a:spcAft>
                <a:buNone/>
              </a:pPr>
              <a:r>
                <a:rPr lang="en-US" sz="1400" b="1" kern="1200" dirty="0"/>
                <a:t>RST Company is an affiliate (paragraph .03aiv(2).</a:t>
              </a:r>
            </a:p>
          </p:txBody>
        </p:sp>
        <p:sp>
          <p:nvSpPr>
            <p:cNvPr id="14" name="Freeform: Shape 13">
              <a:extLst>
                <a:ext uri="{FF2B5EF4-FFF2-40B4-BE49-F238E27FC236}">
                  <a16:creationId xmlns:a16="http://schemas.microsoft.com/office/drawing/2014/main" id="{BE599296-4689-4419-8FBB-57D3D2CDD6B7}"/>
                </a:ext>
              </a:extLst>
            </p:cNvPr>
            <p:cNvSpPr/>
            <p:nvPr/>
          </p:nvSpPr>
          <p:spPr>
            <a:xfrm>
              <a:off x="5752660" y="2583295"/>
              <a:ext cx="969985" cy="836275"/>
            </a:xfrm>
            <a:custGeom>
              <a:avLst/>
              <a:gdLst>
                <a:gd name="connsiteX0" fmla="*/ 0 w 1120403"/>
                <a:gd name="connsiteY0" fmla="*/ 560202 h 1120403"/>
                <a:gd name="connsiteX1" fmla="*/ 560202 w 1120403"/>
                <a:gd name="connsiteY1" fmla="*/ 0 h 1120403"/>
                <a:gd name="connsiteX2" fmla="*/ 1120404 w 1120403"/>
                <a:gd name="connsiteY2" fmla="*/ 560202 h 1120403"/>
                <a:gd name="connsiteX3" fmla="*/ 560202 w 1120403"/>
                <a:gd name="connsiteY3" fmla="*/ 1120404 h 1120403"/>
                <a:gd name="connsiteX4" fmla="*/ 0 w 1120403"/>
                <a:gd name="connsiteY4" fmla="*/ 560202 h 1120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0403" h="1120403">
                  <a:moveTo>
                    <a:pt x="0" y="560202"/>
                  </a:moveTo>
                  <a:cubicBezTo>
                    <a:pt x="0" y="250811"/>
                    <a:pt x="250811" y="0"/>
                    <a:pt x="560202" y="0"/>
                  </a:cubicBezTo>
                  <a:cubicBezTo>
                    <a:pt x="869593" y="0"/>
                    <a:pt x="1120404" y="250811"/>
                    <a:pt x="1120404" y="560202"/>
                  </a:cubicBezTo>
                  <a:cubicBezTo>
                    <a:pt x="1120404" y="869593"/>
                    <a:pt x="869593" y="1120404"/>
                    <a:pt x="560202" y="1120404"/>
                  </a:cubicBezTo>
                  <a:cubicBezTo>
                    <a:pt x="250811" y="1120404"/>
                    <a:pt x="0" y="869593"/>
                    <a:pt x="0" y="56020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70429" tIns="170429" rIns="170429" bIns="170429" numCol="1" spcCol="1270" anchor="ctr" anchorCtr="0">
              <a:noAutofit/>
            </a:bodyPr>
            <a:lstStyle/>
            <a:p>
              <a:pPr marL="0" lvl="0" indent="0" algn="ctr" defTabSz="444500">
                <a:lnSpc>
                  <a:spcPct val="90000"/>
                </a:lnSpc>
                <a:spcBef>
                  <a:spcPct val="0"/>
                </a:spcBef>
                <a:spcAft>
                  <a:spcPct val="35000"/>
                </a:spcAft>
                <a:buNone/>
              </a:pPr>
              <a:r>
                <a:rPr lang="en-US" sz="1400" b="1" kern="1200" dirty="0"/>
                <a:t>Yes</a:t>
              </a:r>
            </a:p>
          </p:txBody>
        </p:sp>
      </p:grpSp>
    </p:spTree>
    <p:extLst>
      <p:ext uri="{BB962C8B-B14F-4D97-AF65-F5344CB8AC3E}">
        <p14:creationId xmlns:p14="http://schemas.microsoft.com/office/powerpoint/2010/main" val="295030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0F1CA85-F776-45E3-9DB6-82AC5FAF58C4}"/>
              </a:ext>
            </a:extLst>
          </p:cNvPr>
          <p:cNvSpPr>
            <a:spLocks noGrp="1"/>
          </p:cNvSpPr>
          <p:nvPr>
            <p:ph type="title"/>
          </p:nvPr>
        </p:nvSpPr>
        <p:spPr>
          <a:xfrm>
            <a:off x="280959" y="200592"/>
            <a:ext cx="7772400" cy="589837"/>
          </a:xfrm>
        </p:spPr>
        <p:txBody>
          <a:bodyPr/>
          <a:lstStyle/>
          <a:p>
            <a:r>
              <a:rPr lang="en-US" dirty="0"/>
              <a:t>Best efforts to obtain information</a:t>
            </a:r>
          </a:p>
        </p:txBody>
      </p:sp>
      <p:sp>
        <p:nvSpPr>
          <p:cNvPr id="3" name="Slide Number Placeholder 2">
            <a:extLst>
              <a:ext uri="{FF2B5EF4-FFF2-40B4-BE49-F238E27FC236}">
                <a16:creationId xmlns:a16="http://schemas.microsoft.com/office/drawing/2014/main" id="{54EE2A8F-C171-4BDD-BC17-BCC87B55F3AF}"/>
              </a:ext>
            </a:extLst>
          </p:cNvPr>
          <p:cNvSpPr>
            <a:spLocks noGrp="1"/>
          </p:cNvSpPr>
          <p:nvPr>
            <p:ph type="sldNum" sz="quarter" idx="4"/>
          </p:nvPr>
        </p:nvSpPr>
        <p:spPr/>
        <p:txBody>
          <a:bodyPr/>
          <a:lstStyle/>
          <a:p>
            <a:fld id="{80FBB8BA-9C6A-4A48-A369-70FBD2FA98DA}" type="slidenum">
              <a:rPr lang="en-US" smtClean="0"/>
              <a:pPr/>
              <a:t>37</a:t>
            </a:fld>
            <a:endParaRPr lang="en-US" dirty="0"/>
          </a:p>
        </p:txBody>
      </p:sp>
      <p:graphicFrame>
        <p:nvGraphicFramePr>
          <p:cNvPr id="14" name="Diagram 13">
            <a:extLst>
              <a:ext uri="{FF2B5EF4-FFF2-40B4-BE49-F238E27FC236}">
                <a16:creationId xmlns:a16="http://schemas.microsoft.com/office/drawing/2014/main" id="{CDA58670-6973-4343-922A-E8735B1A18D2}"/>
              </a:ext>
            </a:extLst>
          </p:cNvPr>
          <p:cNvGraphicFramePr/>
          <p:nvPr>
            <p:extLst>
              <p:ext uri="{D42A27DB-BD31-4B8C-83A1-F6EECF244321}">
                <p14:modId xmlns:p14="http://schemas.microsoft.com/office/powerpoint/2010/main" val="1954319678"/>
              </p:ext>
            </p:extLst>
          </p:nvPr>
        </p:nvGraphicFramePr>
        <p:xfrm>
          <a:off x="626269" y="959782"/>
          <a:ext cx="8156459" cy="3695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275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8" y="1286556"/>
            <a:ext cx="6996017" cy="1074964"/>
          </a:xfrm>
        </p:spPr>
        <p:txBody>
          <a:bodyPr/>
          <a:lstStyle/>
          <a:p>
            <a:r>
              <a:rPr lang="en-US" sz="2800" dirty="0"/>
              <a:t>Conceptual framework application</a:t>
            </a:r>
            <a:br>
              <a:rPr lang="en-US" sz="2800" dirty="0"/>
            </a:br>
            <a:endParaRPr lang="en-US" dirty="0"/>
          </a:p>
        </p:txBody>
      </p:sp>
      <p:sp>
        <p:nvSpPr>
          <p:cNvPr id="4" name="Text Placeholder 3">
            <a:extLst>
              <a:ext uri="{FF2B5EF4-FFF2-40B4-BE49-F238E27FC236}">
                <a16:creationId xmlns:a16="http://schemas.microsoft.com/office/drawing/2014/main" id="{496C8587-C7FC-4FB5-9801-AB21B11AFF29}"/>
              </a:ext>
            </a:extLst>
          </p:cNvPr>
          <p:cNvSpPr>
            <a:spLocks noGrp="1"/>
          </p:cNvSpPr>
          <p:nvPr>
            <p:ph type="body" sz="quarter" idx="4294967295"/>
          </p:nvPr>
        </p:nvSpPr>
        <p:spPr>
          <a:xfrm>
            <a:off x="0" y="1824038"/>
            <a:ext cx="7362825" cy="2894012"/>
          </a:xfrm>
        </p:spPr>
        <p:txBody>
          <a:bodyPr/>
          <a:lstStyle/>
          <a:p>
            <a:endParaRPr lang="en-US" sz="4800" dirty="0"/>
          </a:p>
        </p:txBody>
      </p:sp>
    </p:spTree>
    <p:extLst>
      <p:ext uri="{BB962C8B-B14F-4D97-AF65-F5344CB8AC3E}">
        <p14:creationId xmlns:p14="http://schemas.microsoft.com/office/powerpoint/2010/main" val="1808101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a:spLocks noGrp="1"/>
          </p:cNvSpPr>
          <p:nvPr>
            <p:ph type="title"/>
          </p:nvPr>
        </p:nvSpPr>
        <p:spPr/>
        <p:txBody>
          <a:bodyPr anchor="ctr"/>
          <a:lstStyle/>
          <a:p>
            <a:r>
              <a:rPr lang="en-US" sz="2200" dirty="0"/>
              <a:t>Applying the conceptual framework for independence </a:t>
            </a:r>
          </a:p>
        </p:txBody>
      </p:sp>
      <p:sp>
        <p:nvSpPr>
          <p:cNvPr id="4" name="Text Placeholder 3"/>
          <p:cNvSpPr>
            <a:spLocks noGrp="1"/>
          </p:cNvSpPr>
          <p:nvPr>
            <p:ph type="body" sz="quarter" idx="13"/>
          </p:nvPr>
        </p:nvSpPr>
        <p:spPr/>
        <p:txBody>
          <a:bodyPr/>
          <a:lstStyle/>
          <a:p>
            <a:endParaRPr lang="en-US"/>
          </a:p>
        </p:txBody>
      </p:sp>
      <p:sp>
        <p:nvSpPr>
          <p:cNvPr id="8" name="TextBox 7"/>
          <p:cNvSpPr txBox="1"/>
          <p:nvPr/>
        </p:nvSpPr>
        <p:spPr>
          <a:xfrm>
            <a:off x="7121236" y="909756"/>
            <a:ext cx="1791854" cy="3539430"/>
          </a:xfrm>
          <a:prstGeom prst="rect">
            <a:avLst/>
          </a:prstGeom>
          <a:noFill/>
        </p:spPr>
        <p:txBody>
          <a:bodyPr wrap="square" rtlCol="0">
            <a:spAutoFit/>
          </a:bodyPr>
          <a:lstStyle/>
          <a:p>
            <a:r>
              <a:rPr lang="en-US" sz="1400" b="1" dirty="0">
                <a:solidFill>
                  <a:schemeClr val="bg1"/>
                </a:solidFill>
              </a:rPr>
              <a:t>In the absence of an interpretation of the “Independence Rule” [1.200.001] that addresses a particular relationship or circumstance, a member should apply the “Conceptual Framework for Independence” interpretation [1.210.010].</a:t>
            </a:r>
          </a:p>
        </p:txBody>
      </p:sp>
      <p:graphicFrame>
        <p:nvGraphicFramePr>
          <p:cNvPr id="6" name="Diagram 5"/>
          <p:cNvGraphicFramePr/>
          <p:nvPr>
            <p:extLst>
              <p:ext uri="{D42A27DB-BD31-4B8C-83A1-F6EECF244321}">
                <p14:modId xmlns:p14="http://schemas.microsoft.com/office/powerpoint/2010/main" val="462929678"/>
              </p:ext>
            </p:extLst>
          </p:nvPr>
        </p:nvGraphicFramePr>
        <p:xfrm>
          <a:off x="893379" y="1181389"/>
          <a:ext cx="4966532" cy="3304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85169FE6-8343-4FA6-9C60-2D83BCD2789A}"/>
              </a:ext>
            </a:extLst>
          </p:cNvPr>
          <p:cNvSpPr txBox="1">
            <a:spLocks/>
          </p:cNvSpPr>
          <p:nvPr/>
        </p:nvSpPr>
        <p:spPr>
          <a:xfrm>
            <a:off x="511080" y="4804307"/>
            <a:ext cx="382299" cy="2214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490625F-6CAE-4167-8244-54D8B72A1EEE}" type="slidenum">
              <a:rPr lang="en-US" sz="800" smtClean="0">
                <a:solidFill>
                  <a:srgbClr val="1D1D1D"/>
                </a:solidFill>
                <a:latin typeface="Arial" panose="020B0604020202020204"/>
              </a:rPr>
              <a:pPr>
                <a:defRPr/>
              </a:pPr>
              <a:t>39</a:t>
            </a:fld>
            <a:endParaRPr lang="en-US" sz="800" dirty="0">
              <a:solidFill>
                <a:srgbClr val="1D1D1D"/>
              </a:solidFill>
              <a:latin typeface="Arial" panose="020B0604020202020204"/>
            </a:endParaRPr>
          </a:p>
        </p:txBody>
      </p:sp>
    </p:spTree>
    <p:extLst>
      <p:ext uri="{BB962C8B-B14F-4D97-AF65-F5344CB8AC3E}">
        <p14:creationId xmlns:p14="http://schemas.microsoft.com/office/powerpoint/2010/main" val="2142628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D40837FC-2EB4-B340-B87E-02B617AD79E7}"/>
              </a:ext>
            </a:extLst>
          </p:cNvPr>
          <p:cNvGrpSpPr/>
          <p:nvPr/>
        </p:nvGrpSpPr>
        <p:grpSpPr>
          <a:xfrm>
            <a:off x="3104322" y="539253"/>
            <a:ext cx="2788254" cy="2660904"/>
            <a:chOff x="3677579" y="1659816"/>
            <a:chExt cx="1732361" cy="1732361"/>
          </a:xfrm>
        </p:grpSpPr>
        <p:sp>
          <p:nvSpPr>
            <p:cNvPr id="11" name="Oval 10">
              <a:extLst>
                <a:ext uri="{FF2B5EF4-FFF2-40B4-BE49-F238E27FC236}">
                  <a16:creationId xmlns:a16="http://schemas.microsoft.com/office/drawing/2014/main" id="{3FC636BC-6FE6-D94F-A51B-C14D32FEF68A}"/>
                </a:ext>
              </a:extLst>
            </p:cNvPr>
            <p:cNvSpPr/>
            <p:nvPr/>
          </p:nvSpPr>
          <p:spPr>
            <a:xfrm rot="1925533" flipV="1">
              <a:off x="3677579" y="1659816"/>
              <a:ext cx="1732361" cy="1732361"/>
            </a:xfrm>
            <a:prstGeom prst="ellipse">
              <a:avLst/>
            </a:prstGeom>
            <a:gradFill flip="none" rotWithShape="1">
              <a:gsLst>
                <a:gs pos="0">
                  <a:schemeClr val="accent6"/>
                </a:gs>
                <a:gs pos="43000">
                  <a:schemeClr val="accent5">
                    <a:lumMod val="95000"/>
                    <a:lumOff val="5000"/>
                  </a:schemeClr>
                </a:gs>
                <a:gs pos="100000">
                  <a:schemeClr val="accent5">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a:endParaRPr>
            </a:p>
          </p:txBody>
        </p:sp>
        <p:sp>
          <p:nvSpPr>
            <p:cNvPr id="14" name="TextBox 13">
              <a:extLst>
                <a:ext uri="{FF2B5EF4-FFF2-40B4-BE49-F238E27FC236}">
                  <a16:creationId xmlns:a16="http://schemas.microsoft.com/office/drawing/2014/main" id="{1126C5BD-C27E-6E4D-BDDE-CB2F6B4A5626}"/>
                </a:ext>
              </a:extLst>
            </p:cNvPr>
            <p:cNvSpPr txBox="1"/>
            <p:nvPr/>
          </p:nvSpPr>
          <p:spPr>
            <a:xfrm>
              <a:off x="3684906" y="2295763"/>
              <a:ext cx="1717705" cy="819496"/>
            </a:xfrm>
            <a:prstGeom prst="rect">
              <a:avLst/>
            </a:prstGeom>
            <a:noFill/>
          </p:spPr>
          <p:txBody>
            <a:bodyPr wrap="square" rtlCol="0">
              <a:spAutoFit/>
            </a:bodyPr>
            <a:lstStyle/>
            <a:p>
              <a:pPr algn="ctr" defTabSz="457178"/>
              <a:r>
                <a:rPr lang="en-US" sz="1400" b="1" dirty="0">
                  <a:solidFill>
                    <a:prstClr val="white"/>
                  </a:solidFill>
                  <a:latin typeface="Arial"/>
                </a:rPr>
                <a:t>Guidance not applicable to compliance audit (current projects)</a:t>
              </a:r>
            </a:p>
          </p:txBody>
        </p:sp>
      </p:grpSp>
      <p:grpSp>
        <p:nvGrpSpPr>
          <p:cNvPr id="20" name="Group 19">
            <a:extLst>
              <a:ext uri="{FF2B5EF4-FFF2-40B4-BE49-F238E27FC236}">
                <a16:creationId xmlns:a16="http://schemas.microsoft.com/office/drawing/2014/main" id="{E3465701-20FD-F045-BCD4-BA152ABC302E}"/>
              </a:ext>
            </a:extLst>
          </p:cNvPr>
          <p:cNvGrpSpPr/>
          <p:nvPr/>
        </p:nvGrpSpPr>
        <p:grpSpPr>
          <a:xfrm>
            <a:off x="6194283" y="539253"/>
            <a:ext cx="2788921" cy="2660904"/>
            <a:chOff x="6292624" y="1119553"/>
            <a:chExt cx="2327623" cy="2281074"/>
          </a:xfrm>
        </p:grpSpPr>
        <p:sp>
          <p:nvSpPr>
            <p:cNvPr id="12" name="Oval 11">
              <a:extLst>
                <a:ext uri="{FF2B5EF4-FFF2-40B4-BE49-F238E27FC236}">
                  <a16:creationId xmlns:a16="http://schemas.microsoft.com/office/drawing/2014/main" id="{82763B8D-90CE-594E-9700-041104650BCF}"/>
                </a:ext>
              </a:extLst>
            </p:cNvPr>
            <p:cNvSpPr/>
            <p:nvPr/>
          </p:nvSpPr>
          <p:spPr>
            <a:xfrm rot="1925533" flipV="1">
              <a:off x="6292624" y="1119553"/>
              <a:ext cx="2327623" cy="2281074"/>
            </a:xfrm>
            <a:prstGeom prst="ellipse">
              <a:avLst/>
            </a:prstGeom>
            <a:gradFill flip="none" rotWithShape="1">
              <a:gsLst>
                <a:gs pos="0">
                  <a:schemeClr val="accent6"/>
                </a:gs>
                <a:gs pos="43000">
                  <a:schemeClr val="accent5">
                    <a:lumMod val="95000"/>
                    <a:lumOff val="5000"/>
                  </a:schemeClr>
                </a:gs>
                <a:gs pos="100000">
                  <a:schemeClr val="accent5">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a:endParaRPr>
            </a:p>
          </p:txBody>
        </p:sp>
        <p:sp>
          <p:nvSpPr>
            <p:cNvPr id="15" name="TextBox 14">
              <a:extLst>
                <a:ext uri="{FF2B5EF4-FFF2-40B4-BE49-F238E27FC236}">
                  <a16:creationId xmlns:a16="http://schemas.microsoft.com/office/drawing/2014/main" id="{051BB0F1-28AC-8946-88AE-2357030F2A67}"/>
                </a:ext>
              </a:extLst>
            </p:cNvPr>
            <p:cNvSpPr txBox="1"/>
            <p:nvPr/>
          </p:nvSpPr>
          <p:spPr>
            <a:xfrm>
              <a:off x="6625212" y="1817543"/>
              <a:ext cx="1717705" cy="1002604"/>
            </a:xfrm>
            <a:prstGeom prst="rect">
              <a:avLst/>
            </a:prstGeom>
            <a:noFill/>
          </p:spPr>
          <p:txBody>
            <a:bodyPr wrap="square" rtlCol="0">
              <a:spAutoFit/>
            </a:bodyPr>
            <a:lstStyle/>
            <a:p>
              <a:pPr algn="ctr" defTabSz="457178"/>
              <a:r>
                <a:rPr lang="en-US" sz="1400" b="1" dirty="0">
                  <a:solidFill>
                    <a:prstClr val="white"/>
                  </a:solidFill>
                  <a:latin typeface="Arial"/>
                </a:rPr>
                <a:t>Conceptually consistent with the “Client Affiliates” interpretation (ET* 1.224.010)</a:t>
              </a:r>
            </a:p>
          </p:txBody>
        </p:sp>
      </p:grpSp>
      <p:grpSp>
        <p:nvGrpSpPr>
          <p:cNvPr id="4" name="Group 3">
            <a:extLst>
              <a:ext uri="{FF2B5EF4-FFF2-40B4-BE49-F238E27FC236}">
                <a16:creationId xmlns:a16="http://schemas.microsoft.com/office/drawing/2014/main" id="{F92994A8-BC3A-E344-9323-B2E9D50DC755}"/>
              </a:ext>
            </a:extLst>
          </p:cNvPr>
          <p:cNvGrpSpPr/>
          <p:nvPr/>
        </p:nvGrpSpPr>
        <p:grpSpPr>
          <a:xfrm>
            <a:off x="145839" y="538831"/>
            <a:ext cx="2730567" cy="2924765"/>
            <a:chOff x="983817" y="1575977"/>
            <a:chExt cx="1732361" cy="1903541"/>
          </a:xfrm>
        </p:grpSpPr>
        <p:sp>
          <p:nvSpPr>
            <p:cNvPr id="7" name="Oval 6">
              <a:extLst>
                <a:ext uri="{FF2B5EF4-FFF2-40B4-BE49-F238E27FC236}">
                  <a16:creationId xmlns:a16="http://schemas.microsoft.com/office/drawing/2014/main" id="{21C6FCEC-B065-2644-AC44-704BA368965D}"/>
                </a:ext>
              </a:extLst>
            </p:cNvPr>
            <p:cNvSpPr/>
            <p:nvPr/>
          </p:nvSpPr>
          <p:spPr>
            <a:xfrm rot="1925533" flipV="1">
              <a:off x="983817" y="1575977"/>
              <a:ext cx="1732361" cy="1732361"/>
            </a:xfrm>
            <a:prstGeom prst="ellipse">
              <a:avLst/>
            </a:prstGeom>
            <a:gradFill flip="none" rotWithShape="1">
              <a:gsLst>
                <a:gs pos="0">
                  <a:schemeClr val="accent6"/>
                </a:gs>
                <a:gs pos="43000">
                  <a:schemeClr val="accent5">
                    <a:lumMod val="95000"/>
                    <a:lumOff val="5000"/>
                  </a:schemeClr>
                </a:gs>
                <a:gs pos="100000">
                  <a:schemeClr val="accent5">
                    <a:lumMod val="60000"/>
                  </a:schemeClr>
                </a:gs>
              </a:gsLst>
              <a:path path="circle">
                <a:fillToRect l="50000" t="130000" r="50000" b="-3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en-US" dirty="0">
                <a:solidFill>
                  <a:prstClr val="white"/>
                </a:solidFill>
                <a:latin typeface="Arial"/>
              </a:endParaRPr>
            </a:p>
          </p:txBody>
        </p:sp>
        <p:sp>
          <p:nvSpPr>
            <p:cNvPr id="13" name="TextBox 12">
              <a:extLst>
                <a:ext uri="{FF2B5EF4-FFF2-40B4-BE49-F238E27FC236}">
                  <a16:creationId xmlns:a16="http://schemas.microsoft.com/office/drawing/2014/main" id="{F00DBDAD-D6A5-8540-B0A0-78727948FAF4}"/>
                </a:ext>
              </a:extLst>
            </p:cNvPr>
            <p:cNvSpPr txBox="1"/>
            <p:nvPr/>
          </p:nvSpPr>
          <p:spPr>
            <a:xfrm>
              <a:off x="993306" y="2131315"/>
              <a:ext cx="1717705" cy="1348203"/>
            </a:xfrm>
            <a:prstGeom prst="rect">
              <a:avLst/>
            </a:prstGeom>
            <a:noFill/>
          </p:spPr>
          <p:txBody>
            <a:bodyPr wrap="square" rtlCol="0">
              <a:spAutoFit/>
            </a:bodyPr>
            <a:lstStyle/>
            <a:p>
              <a:pPr algn="ctr" defTabSz="457178"/>
              <a:r>
                <a:rPr lang="en-US" sz="1200" b="1" dirty="0">
                  <a:solidFill>
                    <a:prstClr val="white"/>
                  </a:solidFill>
                  <a:latin typeface="Arial"/>
                </a:rPr>
                <a:t>“State and Local Government Client Affiliates” supersedes “Entities included in State and Local Government Financial Statements” as ET* 1.224.020</a:t>
              </a:r>
            </a:p>
          </p:txBody>
        </p:sp>
      </p:grpSp>
      <p:sp>
        <p:nvSpPr>
          <p:cNvPr id="18" name="TextBox 17">
            <a:extLst>
              <a:ext uri="{FF2B5EF4-FFF2-40B4-BE49-F238E27FC236}">
                <a16:creationId xmlns:a16="http://schemas.microsoft.com/office/drawing/2014/main" id="{45F260FD-E45E-1D44-B4EB-16D11325513D}"/>
              </a:ext>
            </a:extLst>
          </p:cNvPr>
          <p:cNvSpPr txBox="1"/>
          <p:nvPr/>
        </p:nvSpPr>
        <p:spPr>
          <a:xfrm>
            <a:off x="616302" y="3564391"/>
            <a:ext cx="8327198" cy="338554"/>
          </a:xfrm>
          <a:prstGeom prst="rect">
            <a:avLst/>
          </a:prstGeom>
          <a:noFill/>
        </p:spPr>
        <p:txBody>
          <a:bodyPr wrap="square" rtlCol="0">
            <a:spAutoFit/>
          </a:bodyPr>
          <a:lstStyle/>
          <a:p>
            <a:pPr defTabSz="457178"/>
            <a:r>
              <a:rPr lang="en-US" sz="1600" b="1" dirty="0">
                <a:latin typeface="Arial"/>
              </a:rPr>
              <a:t>Current guidance only requires auditor to be independent of entity being audited</a:t>
            </a:r>
          </a:p>
        </p:txBody>
      </p:sp>
      <p:sp>
        <p:nvSpPr>
          <p:cNvPr id="35" name="TextBox 34">
            <a:extLst>
              <a:ext uri="{FF2B5EF4-FFF2-40B4-BE49-F238E27FC236}">
                <a16:creationId xmlns:a16="http://schemas.microsoft.com/office/drawing/2014/main" id="{E8FAFECE-C202-45D0-9C32-CAC7E8724D9F}"/>
              </a:ext>
            </a:extLst>
          </p:cNvPr>
          <p:cNvSpPr txBox="1"/>
          <p:nvPr/>
        </p:nvSpPr>
        <p:spPr>
          <a:xfrm>
            <a:off x="6259498" y="4721641"/>
            <a:ext cx="4572000" cy="230832"/>
          </a:xfrm>
          <a:prstGeom prst="rect">
            <a:avLst/>
          </a:prstGeom>
          <a:noFill/>
        </p:spPr>
        <p:txBody>
          <a:bodyPr wrap="square">
            <a:spAutoFit/>
          </a:bodyPr>
          <a:lstStyle/>
          <a:p>
            <a:pPr defTabSz="457189"/>
            <a:r>
              <a:rPr lang="en-US" sz="900" b="1" dirty="0">
                <a:solidFill>
                  <a:schemeClr val="bg1"/>
                </a:solidFill>
                <a:latin typeface="Arial"/>
              </a:rPr>
              <a:t>*  </a:t>
            </a:r>
            <a:r>
              <a:rPr lang="en-US" sz="900" dirty="0">
                <a:solidFill>
                  <a:schemeClr val="bg1"/>
                </a:solidFill>
                <a:latin typeface="Arial"/>
              </a:rPr>
              <a:t>AICPA Code of Professional Conduct section</a:t>
            </a:r>
          </a:p>
        </p:txBody>
      </p:sp>
    </p:spTree>
    <p:extLst>
      <p:ext uri="{BB962C8B-B14F-4D97-AF65-F5344CB8AC3E}">
        <p14:creationId xmlns:p14="http://schemas.microsoft.com/office/powerpoint/2010/main" val="4094605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sz="2200" dirty="0"/>
              <a:t>Examples of relationships/circumstances where the conceptual framework could be applicable</a:t>
            </a:r>
          </a:p>
        </p:txBody>
      </p:sp>
      <p:sp>
        <p:nvSpPr>
          <p:cNvPr id="82" name="object 3"/>
          <p:cNvSpPr/>
          <p:nvPr/>
        </p:nvSpPr>
        <p:spPr>
          <a:xfrm>
            <a:off x="976947" y="1226569"/>
            <a:ext cx="7358870" cy="965652"/>
          </a:xfrm>
          <a:custGeom>
            <a:avLst/>
            <a:gdLst/>
            <a:ahLst/>
            <a:cxnLst/>
            <a:rect l="l" t="t" r="r" b="b"/>
            <a:pathLst>
              <a:path w="4095115" h="861060">
                <a:moveTo>
                  <a:pt x="0" y="0"/>
                </a:moveTo>
                <a:lnTo>
                  <a:pt x="4094988" y="0"/>
                </a:lnTo>
                <a:lnTo>
                  <a:pt x="4094988" y="861060"/>
                </a:lnTo>
                <a:lnTo>
                  <a:pt x="0" y="861060"/>
                </a:lnTo>
                <a:lnTo>
                  <a:pt x="0" y="0"/>
                </a:lnTo>
                <a:close/>
              </a:path>
            </a:pathLst>
          </a:custGeom>
          <a:solidFill>
            <a:srgbClr val="002060"/>
          </a:solidFill>
        </p:spPr>
        <p:txBody>
          <a:bodyPr wrap="square" lIns="54864" tIns="54864" rIns="54864" bIns="54864" rtlCol="0" anchor="ctr" anchorCtr="0">
            <a:noAutofit/>
          </a:bodyPr>
          <a:lstStyle/>
          <a:p>
            <a:pPr lvl="1"/>
            <a:r>
              <a:rPr lang="en-US" sz="1400" b="1" dirty="0">
                <a:solidFill>
                  <a:schemeClr val="bg1"/>
                </a:solidFill>
              </a:rPr>
              <a:t>Your immediate family member is in a key position with a nonaffiliate that includes your client in its financial statements. The nonaffiliate provides accounting staff, shares financial information systems, or establishes internal controls over financial reporting for your client.</a:t>
            </a:r>
          </a:p>
        </p:txBody>
      </p:sp>
      <p:sp>
        <p:nvSpPr>
          <p:cNvPr id="83" name="object 3"/>
          <p:cNvSpPr/>
          <p:nvPr/>
        </p:nvSpPr>
        <p:spPr>
          <a:xfrm>
            <a:off x="976947" y="2389605"/>
            <a:ext cx="7358870" cy="969264"/>
          </a:xfrm>
          <a:custGeom>
            <a:avLst/>
            <a:gdLst/>
            <a:ahLst/>
            <a:cxnLst/>
            <a:rect l="l" t="t" r="r" b="b"/>
            <a:pathLst>
              <a:path w="4095115" h="861060">
                <a:moveTo>
                  <a:pt x="0" y="0"/>
                </a:moveTo>
                <a:lnTo>
                  <a:pt x="4094988" y="0"/>
                </a:lnTo>
                <a:lnTo>
                  <a:pt x="4094988" y="861060"/>
                </a:lnTo>
                <a:lnTo>
                  <a:pt x="0" y="861060"/>
                </a:lnTo>
                <a:lnTo>
                  <a:pt x="0" y="0"/>
                </a:lnTo>
                <a:close/>
              </a:path>
            </a:pathLst>
          </a:custGeom>
          <a:solidFill>
            <a:srgbClr val="48A23F"/>
          </a:solidFill>
        </p:spPr>
        <p:txBody>
          <a:bodyPr wrap="square" lIns="54864" tIns="54864" rIns="54864" bIns="54864" rtlCol="0" anchor="ctr" anchorCtr="0">
            <a:noAutofit/>
          </a:bodyPr>
          <a:lstStyle/>
          <a:p>
            <a:pPr lvl="1"/>
            <a:r>
              <a:rPr lang="en-US" sz="1400" b="1" dirty="0">
                <a:solidFill>
                  <a:schemeClr val="bg1"/>
                </a:solidFill>
              </a:rPr>
              <a:t>Your firm is considering providing financial information system design services to a nonaffiliate in which the same financial information system would also be your client. </a:t>
            </a:r>
          </a:p>
        </p:txBody>
      </p:sp>
      <p:sp>
        <p:nvSpPr>
          <p:cNvPr id="84" name="object 3"/>
          <p:cNvSpPr/>
          <p:nvPr/>
        </p:nvSpPr>
        <p:spPr>
          <a:xfrm>
            <a:off x="976947" y="3575439"/>
            <a:ext cx="7358870" cy="969264"/>
          </a:xfrm>
          <a:custGeom>
            <a:avLst/>
            <a:gdLst/>
            <a:ahLst/>
            <a:cxnLst/>
            <a:rect l="l" t="t" r="r" b="b"/>
            <a:pathLst>
              <a:path w="4095115" h="861060">
                <a:moveTo>
                  <a:pt x="0" y="0"/>
                </a:moveTo>
                <a:lnTo>
                  <a:pt x="4094988" y="0"/>
                </a:lnTo>
                <a:lnTo>
                  <a:pt x="4094988" y="861060"/>
                </a:lnTo>
                <a:lnTo>
                  <a:pt x="0" y="861060"/>
                </a:lnTo>
                <a:lnTo>
                  <a:pt x="0" y="0"/>
                </a:lnTo>
                <a:close/>
              </a:path>
            </a:pathLst>
          </a:custGeom>
          <a:solidFill>
            <a:schemeClr val="accent6">
              <a:lumMod val="75000"/>
            </a:schemeClr>
          </a:solidFill>
        </p:spPr>
        <p:txBody>
          <a:bodyPr wrap="square" lIns="54864" tIns="54864" rIns="54864" bIns="54864" rtlCol="0" anchor="ctr" anchorCtr="0">
            <a:noAutofit/>
          </a:bodyPr>
          <a:lstStyle/>
          <a:p>
            <a:pPr lvl="1"/>
            <a:r>
              <a:rPr lang="en-US" sz="1400" b="1" dirty="0">
                <a:solidFill>
                  <a:schemeClr val="bg1"/>
                </a:solidFill>
              </a:rPr>
              <a:t>You have a financial interest in a nonaffiliate that includes your client in its financial statements, and the nonaffiliate prepares the financial statements for your client.</a:t>
            </a:r>
          </a:p>
        </p:txBody>
      </p:sp>
      <p:sp>
        <p:nvSpPr>
          <p:cNvPr id="122" name="object 12"/>
          <p:cNvSpPr/>
          <p:nvPr/>
        </p:nvSpPr>
        <p:spPr>
          <a:xfrm>
            <a:off x="548478" y="1283234"/>
            <a:ext cx="856938" cy="841568"/>
          </a:xfrm>
          <a:custGeom>
            <a:avLst/>
            <a:gdLst/>
            <a:ahLst/>
            <a:cxnLst/>
            <a:rect l="l" t="t" r="r" b="b"/>
            <a:pathLst>
              <a:path w="1316989" h="1256029">
                <a:moveTo>
                  <a:pt x="0" y="627888"/>
                </a:moveTo>
                <a:lnTo>
                  <a:pt x="1805" y="581027"/>
                </a:lnTo>
                <a:lnTo>
                  <a:pt x="7138" y="535103"/>
                </a:lnTo>
                <a:lnTo>
                  <a:pt x="15870" y="490235"/>
                </a:lnTo>
                <a:lnTo>
                  <a:pt x="27875" y="446545"/>
                </a:lnTo>
                <a:lnTo>
                  <a:pt x="43024" y="404155"/>
                </a:lnTo>
                <a:lnTo>
                  <a:pt x="61191" y="363186"/>
                </a:lnTo>
                <a:lnTo>
                  <a:pt x="82248" y="323759"/>
                </a:lnTo>
                <a:lnTo>
                  <a:pt x="106068" y="285996"/>
                </a:lnTo>
                <a:lnTo>
                  <a:pt x="132524" y="250018"/>
                </a:lnTo>
                <a:lnTo>
                  <a:pt x="161488" y="215947"/>
                </a:lnTo>
                <a:lnTo>
                  <a:pt x="192833" y="183903"/>
                </a:lnTo>
                <a:lnTo>
                  <a:pt x="226432" y="154010"/>
                </a:lnTo>
                <a:lnTo>
                  <a:pt x="262157" y="126387"/>
                </a:lnTo>
                <a:lnTo>
                  <a:pt x="299882" y="101156"/>
                </a:lnTo>
                <a:lnTo>
                  <a:pt x="339478" y="78439"/>
                </a:lnTo>
                <a:lnTo>
                  <a:pt x="380819" y="58357"/>
                </a:lnTo>
                <a:lnTo>
                  <a:pt x="423776" y="41031"/>
                </a:lnTo>
                <a:lnTo>
                  <a:pt x="468224" y="26584"/>
                </a:lnTo>
                <a:lnTo>
                  <a:pt x="514034" y="15135"/>
                </a:lnTo>
                <a:lnTo>
                  <a:pt x="561080" y="6807"/>
                </a:lnTo>
                <a:lnTo>
                  <a:pt x="609233" y="1722"/>
                </a:lnTo>
                <a:lnTo>
                  <a:pt x="658368" y="0"/>
                </a:lnTo>
                <a:lnTo>
                  <a:pt x="707502" y="1722"/>
                </a:lnTo>
                <a:lnTo>
                  <a:pt x="755655" y="6807"/>
                </a:lnTo>
                <a:lnTo>
                  <a:pt x="802701" y="15135"/>
                </a:lnTo>
                <a:lnTo>
                  <a:pt x="848511" y="26584"/>
                </a:lnTo>
                <a:lnTo>
                  <a:pt x="892959" y="41031"/>
                </a:lnTo>
                <a:lnTo>
                  <a:pt x="935916" y="58357"/>
                </a:lnTo>
                <a:lnTo>
                  <a:pt x="977257" y="78439"/>
                </a:lnTo>
                <a:lnTo>
                  <a:pt x="1016853" y="101156"/>
                </a:lnTo>
                <a:lnTo>
                  <a:pt x="1054578" y="126387"/>
                </a:lnTo>
                <a:lnTo>
                  <a:pt x="1090303" y="154010"/>
                </a:lnTo>
                <a:lnTo>
                  <a:pt x="1123902" y="183903"/>
                </a:lnTo>
                <a:lnTo>
                  <a:pt x="1155247" y="215947"/>
                </a:lnTo>
                <a:lnTo>
                  <a:pt x="1184211" y="250018"/>
                </a:lnTo>
                <a:lnTo>
                  <a:pt x="1210667" y="285996"/>
                </a:lnTo>
                <a:lnTo>
                  <a:pt x="1234487" y="323759"/>
                </a:lnTo>
                <a:lnTo>
                  <a:pt x="1255544" y="363186"/>
                </a:lnTo>
                <a:lnTo>
                  <a:pt x="1273711" y="404155"/>
                </a:lnTo>
                <a:lnTo>
                  <a:pt x="1288860" y="446545"/>
                </a:lnTo>
                <a:lnTo>
                  <a:pt x="1300865" y="490235"/>
                </a:lnTo>
                <a:lnTo>
                  <a:pt x="1309597" y="535103"/>
                </a:lnTo>
                <a:lnTo>
                  <a:pt x="1314930" y="581027"/>
                </a:lnTo>
                <a:lnTo>
                  <a:pt x="1316736" y="627888"/>
                </a:lnTo>
                <a:lnTo>
                  <a:pt x="1314930" y="674748"/>
                </a:lnTo>
                <a:lnTo>
                  <a:pt x="1309597" y="720672"/>
                </a:lnTo>
                <a:lnTo>
                  <a:pt x="1300865" y="765540"/>
                </a:lnTo>
                <a:lnTo>
                  <a:pt x="1288860" y="809230"/>
                </a:lnTo>
                <a:lnTo>
                  <a:pt x="1273711" y="851620"/>
                </a:lnTo>
                <a:lnTo>
                  <a:pt x="1255544" y="892589"/>
                </a:lnTo>
                <a:lnTo>
                  <a:pt x="1234487" y="932016"/>
                </a:lnTo>
                <a:lnTo>
                  <a:pt x="1210667" y="969779"/>
                </a:lnTo>
                <a:lnTo>
                  <a:pt x="1184211" y="1005757"/>
                </a:lnTo>
                <a:lnTo>
                  <a:pt x="1155247" y="1039828"/>
                </a:lnTo>
                <a:lnTo>
                  <a:pt x="1123902" y="1071872"/>
                </a:lnTo>
                <a:lnTo>
                  <a:pt x="1090303" y="1101765"/>
                </a:lnTo>
                <a:lnTo>
                  <a:pt x="1054578" y="1129388"/>
                </a:lnTo>
                <a:lnTo>
                  <a:pt x="1016853" y="1154619"/>
                </a:lnTo>
                <a:lnTo>
                  <a:pt x="977257" y="1177336"/>
                </a:lnTo>
                <a:lnTo>
                  <a:pt x="935916" y="1197418"/>
                </a:lnTo>
                <a:lnTo>
                  <a:pt x="892959" y="1214744"/>
                </a:lnTo>
                <a:lnTo>
                  <a:pt x="848511" y="1229191"/>
                </a:lnTo>
                <a:lnTo>
                  <a:pt x="802701" y="1240640"/>
                </a:lnTo>
                <a:lnTo>
                  <a:pt x="755655" y="1248968"/>
                </a:lnTo>
                <a:lnTo>
                  <a:pt x="707502" y="1254053"/>
                </a:lnTo>
                <a:lnTo>
                  <a:pt x="658368" y="1255776"/>
                </a:lnTo>
                <a:lnTo>
                  <a:pt x="609233" y="1254053"/>
                </a:lnTo>
                <a:lnTo>
                  <a:pt x="561080" y="1248968"/>
                </a:lnTo>
                <a:lnTo>
                  <a:pt x="514034" y="1240640"/>
                </a:lnTo>
                <a:lnTo>
                  <a:pt x="468224" y="1229191"/>
                </a:lnTo>
                <a:lnTo>
                  <a:pt x="423776" y="1214744"/>
                </a:lnTo>
                <a:lnTo>
                  <a:pt x="380819" y="1197418"/>
                </a:lnTo>
                <a:lnTo>
                  <a:pt x="339478" y="1177336"/>
                </a:lnTo>
                <a:lnTo>
                  <a:pt x="299882" y="1154619"/>
                </a:lnTo>
                <a:lnTo>
                  <a:pt x="262157" y="1129388"/>
                </a:lnTo>
                <a:lnTo>
                  <a:pt x="226432" y="1101765"/>
                </a:lnTo>
                <a:lnTo>
                  <a:pt x="192833" y="1071872"/>
                </a:lnTo>
                <a:lnTo>
                  <a:pt x="161488" y="1039828"/>
                </a:lnTo>
                <a:lnTo>
                  <a:pt x="132524" y="1005757"/>
                </a:lnTo>
                <a:lnTo>
                  <a:pt x="106068" y="969779"/>
                </a:lnTo>
                <a:lnTo>
                  <a:pt x="82248" y="932016"/>
                </a:lnTo>
                <a:lnTo>
                  <a:pt x="61191" y="892589"/>
                </a:lnTo>
                <a:lnTo>
                  <a:pt x="43024" y="851620"/>
                </a:lnTo>
                <a:lnTo>
                  <a:pt x="27875" y="809230"/>
                </a:lnTo>
                <a:lnTo>
                  <a:pt x="15870" y="765540"/>
                </a:lnTo>
                <a:lnTo>
                  <a:pt x="7138" y="720672"/>
                </a:lnTo>
                <a:lnTo>
                  <a:pt x="1805" y="674748"/>
                </a:lnTo>
                <a:lnTo>
                  <a:pt x="0" y="627888"/>
                </a:lnTo>
                <a:close/>
              </a:path>
            </a:pathLst>
          </a:custGeom>
          <a:solidFill>
            <a:schemeClr val="bg1"/>
          </a:solidFill>
          <a:ln w="12191">
            <a:solidFill>
              <a:srgbClr val="41B6E6"/>
            </a:solidFill>
          </a:ln>
        </p:spPr>
        <p:txBody>
          <a:bodyPr wrap="square" lIns="54864" tIns="54864" rIns="54864" bIns="54864" rtlCol="0" anchor="ctr" anchorCtr="0">
            <a:noAutofit/>
          </a:bodyPr>
          <a:lstStyle/>
          <a:p>
            <a:pPr algn="ctr">
              <a:spcAft>
                <a:spcPts val="600"/>
              </a:spcAft>
            </a:pPr>
            <a:r>
              <a:rPr lang="en-US" sz="5500" b="1" dirty="0">
                <a:solidFill>
                  <a:srgbClr val="41B6E6"/>
                </a:solidFill>
              </a:rPr>
              <a:t>1</a:t>
            </a:r>
            <a:endParaRPr sz="5500" b="1" dirty="0">
              <a:solidFill>
                <a:srgbClr val="41B6E6"/>
              </a:solidFill>
            </a:endParaRPr>
          </a:p>
        </p:txBody>
      </p:sp>
      <p:sp>
        <p:nvSpPr>
          <p:cNvPr id="123" name="object 12"/>
          <p:cNvSpPr/>
          <p:nvPr/>
        </p:nvSpPr>
        <p:spPr>
          <a:xfrm>
            <a:off x="548478" y="2451913"/>
            <a:ext cx="856938" cy="841568"/>
          </a:xfrm>
          <a:custGeom>
            <a:avLst/>
            <a:gdLst/>
            <a:ahLst/>
            <a:cxnLst/>
            <a:rect l="l" t="t" r="r" b="b"/>
            <a:pathLst>
              <a:path w="1316989" h="1256029">
                <a:moveTo>
                  <a:pt x="0" y="627888"/>
                </a:moveTo>
                <a:lnTo>
                  <a:pt x="1805" y="581027"/>
                </a:lnTo>
                <a:lnTo>
                  <a:pt x="7138" y="535103"/>
                </a:lnTo>
                <a:lnTo>
                  <a:pt x="15870" y="490235"/>
                </a:lnTo>
                <a:lnTo>
                  <a:pt x="27875" y="446545"/>
                </a:lnTo>
                <a:lnTo>
                  <a:pt x="43024" y="404155"/>
                </a:lnTo>
                <a:lnTo>
                  <a:pt x="61191" y="363186"/>
                </a:lnTo>
                <a:lnTo>
                  <a:pt x="82248" y="323759"/>
                </a:lnTo>
                <a:lnTo>
                  <a:pt x="106068" y="285996"/>
                </a:lnTo>
                <a:lnTo>
                  <a:pt x="132524" y="250018"/>
                </a:lnTo>
                <a:lnTo>
                  <a:pt x="161488" y="215947"/>
                </a:lnTo>
                <a:lnTo>
                  <a:pt x="192833" y="183903"/>
                </a:lnTo>
                <a:lnTo>
                  <a:pt x="226432" y="154010"/>
                </a:lnTo>
                <a:lnTo>
                  <a:pt x="262157" y="126387"/>
                </a:lnTo>
                <a:lnTo>
                  <a:pt x="299882" y="101156"/>
                </a:lnTo>
                <a:lnTo>
                  <a:pt x="339478" y="78439"/>
                </a:lnTo>
                <a:lnTo>
                  <a:pt x="380819" y="58357"/>
                </a:lnTo>
                <a:lnTo>
                  <a:pt x="423776" y="41031"/>
                </a:lnTo>
                <a:lnTo>
                  <a:pt x="468224" y="26584"/>
                </a:lnTo>
                <a:lnTo>
                  <a:pt x="514034" y="15135"/>
                </a:lnTo>
                <a:lnTo>
                  <a:pt x="561080" y="6807"/>
                </a:lnTo>
                <a:lnTo>
                  <a:pt x="609233" y="1722"/>
                </a:lnTo>
                <a:lnTo>
                  <a:pt x="658368" y="0"/>
                </a:lnTo>
                <a:lnTo>
                  <a:pt x="707502" y="1722"/>
                </a:lnTo>
                <a:lnTo>
                  <a:pt x="755655" y="6807"/>
                </a:lnTo>
                <a:lnTo>
                  <a:pt x="802701" y="15135"/>
                </a:lnTo>
                <a:lnTo>
                  <a:pt x="848511" y="26584"/>
                </a:lnTo>
                <a:lnTo>
                  <a:pt x="892959" y="41031"/>
                </a:lnTo>
                <a:lnTo>
                  <a:pt x="935916" y="58357"/>
                </a:lnTo>
                <a:lnTo>
                  <a:pt x="977257" y="78439"/>
                </a:lnTo>
                <a:lnTo>
                  <a:pt x="1016853" y="101156"/>
                </a:lnTo>
                <a:lnTo>
                  <a:pt x="1054578" y="126387"/>
                </a:lnTo>
                <a:lnTo>
                  <a:pt x="1090303" y="154010"/>
                </a:lnTo>
                <a:lnTo>
                  <a:pt x="1123902" y="183903"/>
                </a:lnTo>
                <a:lnTo>
                  <a:pt x="1155247" y="215947"/>
                </a:lnTo>
                <a:lnTo>
                  <a:pt x="1184211" y="250018"/>
                </a:lnTo>
                <a:lnTo>
                  <a:pt x="1210667" y="285996"/>
                </a:lnTo>
                <a:lnTo>
                  <a:pt x="1234487" y="323759"/>
                </a:lnTo>
                <a:lnTo>
                  <a:pt x="1255544" y="363186"/>
                </a:lnTo>
                <a:lnTo>
                  <a:pt x="1273711" y="404155"/>
                </a:lnTo>
                <a:lnTo>
                  <a:pt x="1288860" y="446545"/>
                </a:lnTo>
                <a:lnTo>
                  <a:pt x="1300865" y="490235"/>
                </a:lnTo>
                <a:lnTo>
                  <a:pt x="1309597" y="535103"/>
                </a:lnTo>
                <a:lnTo>
                  <a:pt x="1314930" y="581027"/>
                </a:lnTo>
                <a:lnTo>
                  <a:pt x="1316736" y="627888"/>
                </a:lnTo>
                <a:lnTo>
                  <a:pt x="1314930" y="674748"/>
                </a:lnTo>
                <a:lnTo>
                  <a:pt x="1309597" y="720672"/>
                </a:lnTo>
                <a:lnTo>
                  <a:pt x="1300865" y="765540"/>
                </a:lnTo>
                <a:lnTo>
                  <a:pt x="1288860" y="809230"/>
                </a:lnTo>
                <a:lnTo>
                  <a:pt x="1273711" y="851620"/>
                </a:lnTo>
                <a:lnTo>
                  <a:pt x="1255544" y="892589"/>
                </a:lnTo>
                <a:lnTo>
                  <a:pt x="1234487" y="932016"/>
                </a:lnTo>
                <a:lnTo>
                  <a:pt x="1210667" y="969779"/>
                </a:lnTo>
                <a:lnTo>
                  <a:pt x="1184211" y="1005757"/>
                </a:lnTo>
                <a:lnTo>
                  <a:pt x="1155247" y="1039828"/>
                </a:lnTo>
                <a:lnTo>
                  <a:pt x="1123902" y="1071872"/>
                </a:lnTo>
                <a:lnTo>
                  <a:pt x="1090303" y="1101765"/>
                </a:lnTo>
                <a:lnTo>
                  <a:pt x="1054578" y="1129388"/>
                </a:lnTo>
                <a:lnTo>
                  <a:pt x="1016853" y="1154619"/>
                </a:lnTo>
                <a:lnTo>
                  <a:pt x="977257" y="1177336"/>
                </a:lnTo>
                <a:lnTo>
                  <a:pt x="935916" y="1197418"/>
                </a:lnTo>
                <a:lnTo>
                  <a:pt x="892959" y="1214744"/>
                </a:lnTo>
                <a:lnTo>
                  <a:pt x="848511" y="1229191"/>
                </a:lnTo>
                <a:lnTo>
                  <a:pt x="802701" y="1240640"/>
                </a:lnTo>
                <a:lnTo>
                  <a:pt x="755655" y="1248968"/>
                </a:lnTo>
                <a:lnTo>
                  <a:pt x="707502" y="1254053"/>
                </a:lnTo>
                <a:lnTo>
                  <a:pt x="658368" y="1255776"/>
                </a:lnTo>
                <a:lnTo>
                  <a:pt x="609233" y="1254053"/>
                </a:lnTo>
                <a:lnTo>
                  <a:pt x="561080" y="1248968"/>
                </a:lnTo>
                <a:lnTo>
                  <a:pt x="514034" y="1240640"/>
                </a:lnTo>
                <a:lnTo>
                  <a:pt x="468224" y="1229191"/>
                </a:lnTo>
                <a:lnTo>
                  <a:pt x="423776" y="1214744"/>
                </a:lnTo>
                <a:lnTo>
                  <a:pt x="380819" y="1197418"/>
                </a:lnTo>
                <a:lnTo>
                  <a:pt x="339478" y="1177336"/>
                </a:lnTo>
                <a:lnTo>
                  <a:pt x="299882" y="1154619"/>
                </a:lnTo>
                <a:lnTo>
                  <a:pt x="262157" y="1129388"/>
                </a:lnTo>
                <a:lnTo>
                  <a:pt x="226432" y="1101765"/>
                </a:lnTo>
                <a:lnTo>
                  <a:pt x="192833" y="1071872"/>
                </a:lnTo>
                <a:lnTo>
                  <a:pt x="161488" y="1039828"/>
                </a:lnTo>
                <a:lnTo>
                  <a:pt x="132524" y="1005757"/>
                </a:lnTo>
                <a:lnTo>
                  <a:pt x="106068" y="969779"/>
                </a:lnTo>
                <a:lnTo>
                  <a:pt x="82248" y="932016"/>
                </a:lnTo>
                <a:lnTo>
                  <a:pt x="61191" y="892589"/>
                </a:lnTo>
                <a:lnTo>
                  <a:pt x="43024" y="851620"/>
                </a:lnTo>
                <a:lnTo>
                  <a:pt x="27875" y="809230"/>
                </a:lnTo>
                <a:lnTo>
                  <a:pt x="15870" y="765540"/>
                </a:lnTo>
                <a:lnTo>
                  <a:pt x="7138" y="720672"/>
                </a:lnTo>
                <a:lnTo>
                  <a:pt x="1805" y="674748"/>
                </a:lnTo>
                <a:lnTo>
                  <a:pt x="0" y="627888"/>
                </a:lnTo>
                <a:close/>
              </a:path>
            </a:pathLst>
          </a:custGeom>
          <a:solidFill>
            <a:schemeClr val="bg1"/>
          </a:solidFill>
          <a:ln w="12191">
            <a:solidFill>
              <a:srgbClr val="48A23F"/>
            </a:solidFill>
          </a:ln>
        </p:spPr>
        <p:txBody>
          <a:bodyPr wrap="square" lIns="54864" tIns="54864" rIns="54864" bIns="54864" rtlCol="0" anchor="ctr" anchorCtr="0">
            <a:noAutofit/>
          </a:bodyPr>
          <a:lstStyle/>
          <a:p>
            <a:pPr algn="ctr">
              <a:spcAft>
                <a:spcPts val="600"/>
              </a:spcAft>
            </a:pPr>
            <a:r>
              <a:rPr lang="en-US" sz="5500" b="1" dirty="0">
                <a:solidFill>
                  <a:srgbClr val="48A23F"/>
                </a:solidFill>
              </a:rPr>
              <a:t>2</a:t>
            </a:r>
            <a:endParaRPr sz="5500" b="1" dirty="0">
              <a:solidFill>
                <a:srgbClr val="48A23F"/>
              </a:solidFill>
            </a:endParaRPr>
          </a:p>
        </p:txBody>
      </p:sp>
      <p:sp>
        <p:nvSpPr>
          <p:cNvPr id="124" name="object 12"/>
          <p:cNvSpPr/>
          <p:nvPr/>
        </p:nvSpPr>
        <p:spPr>
          <a:xfrm>
            <a:off x="548478" y="3639287"/>
            <a:ext cx="856938" cy="841568"/>
          </a:xfrm>
          <a:custGeom>
            <a:avLst/>
            <a:gdLst/>
            <a:ahLst/>
            <a:cxnLst/>
            <a:rect l="l" t="t" r="r" b="b"/>
            <a:pathLst>
              <a:path w="1316989" h="1256029">
                <a:moveTo>
                  <a:pt x="0" y="627888"/>
                </a:moveTo>
                <a:lnTo>
                  <a:pt x="1805" y="581027"/>
                </a:lnTo>
                <a:lnTo>
                  <a:pt x="7138" y="535103"/>
                </a:lnTo>
                <a:lnTo>
                  <a:pt x="15870" y="490235"/>
                </a:lnTo>
                <a:lnTo>
                  <a:pt x="27875" y="446545"/>
                </a:lnTo>
                <a:lnTo>
                  <a:pt x="43024" y="404155"/>
                </a:lnTo>
                <a:lnTo>
                  <a:pt x="61191" y="363186"/>
                </a:lnTo>
                <a:lnTo>
                  <a:pt x="82248" y="323759"/>
                </a:lnTo>
                <a:lnTo>
                  <a:pt x="106068" y="285996"/>
                </a:lnTo>
                <a:lnTo>
                  <a:pt x="132524" y="250018"/>
                </a:lnTo>
                <a:lnTo>
                  <a:pt x="161488" y="215947"/>
                </a:lnTo>
                <a:lnTo>
                  <a:pt x="192833" y="183903"/>
                </a:lnTo>
                <a:lnTo>
                  <a:pt x="226432" y="154010"/>
                </a:lnTo>
                <a:lnTo>
                  <a:pt x="262157" y="126387"/>
                </a:lnTo>
                <a:lnTo>
                  <a:pt x="299882" y="101156"/>
                </a:lnTo>
                <a:lnTo>
                  <a:pt x="339478" y="78439"/>
                </a:lnTo>
                <a:lnTo>
                  <a:pt x="380819" y="58357"/>
                </a:lnTo>
                <a:lnTo>
                  <a:pt x="423776" y="41031"/>
                </a:lnTo>
                <a:lnTo>
                  <a:pt x="468224" y="26584"/>
                </a:lnTo>
                <a:lnTo>
                  <a:pt x="514034" y="15135"/>
                </a:lnTo>
                <a:lnTo>
                  <a:pt x="561080" y="6807"/>
                </a:lnTo>
                <a:lnTo>
                  <a:pt x="609233" y="1722"/>
                </a:lnTo>
                <a:lnTo>
                  <a:pt x="658368" y="0"/>
                </a:lnTo>
                <a:lnTo>
                  <a:pt x="707502" y="1722"/>
                </a:lnTo>
                <a:lnTo>
                  <a:pt x="755655" y="6807"/>
                </a:lnTo>
                <a:lnTo>
                  <a:pt x="802701" y="15135"/>
                </a:lnTo>
                <a:lnTo>
                  <a:pt x="848511" y="26584"/>
                </a:lnTo>
                <a:lnTo>
                  <a:pt x="892959" y="41031"/>
                </a:lnTo>
                <a:lnTo>
                  <a:pt x="935916" y="58357"/>
                </a:lnTo>
                <a:lnTo>
                  <a:pt x="977257" y="78439"/>
                </a:lnTo>
                <a:lnTo>
                  <a:pt x="1016853" y="101156"/>
                </a:lnTo>
                <a:lnTo>
                  <a:pt x="1054578" y="126387"/>
                </a:lnTo>
                <a:lnTo>
                  <a:pt x="1090303" y="154010"/>
                </a:lnTo>
                <a:lnTo>
                  <a:pt x="1123902" y="183903"/>
                </a:lnTo>
                <a:lnTo>
                  <a:pt x="1155247" y="215947"/>
                </a:lnTo>
                <a:lnTo>
                  <a:pt x="1184211" y="250018"/>
                </a:lnTo>
                <a:lnTo>
                  <a:pt x="1210667" y="285996"/>
                </a:lnTo>
                <a:lnTo>
                  <a:pt x="1234487" y="323759"/>
                </a:lnTo>
                <a:lnTo>
                  <a:pt x="1255544" y="363186"/>
                </a:lnTo>
                <a:lnTo>
                  <a:pt x="1273711" y="404155"/>
                </a:lnTo>
                <a:lnTo>
                  <a:pt x="1288860" y="446545"/>
                </a:lnTo>
                <a:lnTo>
                  <a:pt x="1300865" y="490235"/>
                </a:lnTo>
                <a:lnTo>
                  <a:pt x="1309597" y="535103"/>
                </a:lnTo>
                <a:lnTo>
                  <a:pt x="1314930" y="581027"/>
                </a:lnTo>
                <a:lnTo>
                  <a:pt x="1316736" y="627888"/>
                </a:lnTo>
                <a:lnTo>
                  <a:pt x="1314930" y="674748"/>
                </a:lnTo>
                <a:lnTo>
                  <a:pt x="1309597" y="720672"/>
                </a:lnTo>
                <a:lnTo>
                  <a:pt x="1300865" y="765540"/>
                </a:lnTo>
                <a:lnTo>
                  <a:pt x="1288860" y="809230"/>
                </a:lnTo>
                <a:lnTo>
                  <a:pt x="1273711" y="851620"/>
                </a:lnTo>
                <a:lnTo>
                  <a:pt x="1255544" y="892589"/>
                </a:lnTo>
                <a:lnTo>
                  <a:pt x="1234487" y="932016"/>
                </a:lnTo>
                <a:lnTo>
                  <a:pt x="1210667" y="969779"/>
                </a:lnTo>
                <a:lnTo>
                  <a:pt x="1184211" y="1005757"/>
                </a:lnTo>
                <a:lnTo>
                  <a:pt x="1155247" y="1039828"/>
                </a:lnTo>
                <a:lnTo>
                  <a:pt x="1123902" y="1071872"/>
                </a:lnTo>
                <a:lnTo>
                  <a:pt x="1090303" y="1101765"/>
                </a:lnTo>
                <a:lnTo>
                  <a:pt x="1054578" y="1129388"/>
                </a:lnTo>
                <a:lnTo>
                  <a:pt x="1016853" y="1154619"/>
                </a:lnTo>
                <a:lnTo>
                  <a:pt x="977257" y="1177336"/>
                </a:lnTo>
                <a:lnTo>
                  <a:pt x="935916" y="1197418"/>
                </a:lnTo>
                <a:lnTo>
                  <a:pt x="892959" y="1214744"/>
                </a:lnTo>
                <a:lnTo>
                  <a:pt x="848511" y="1229191"/>
                </a:lnTo>
                <a:lnTo>
                  <a:pt x="802701" y="1240640"/>
                </a:lnTo>
                <a:lnTo>
                  <a:pt x="755655" y="1248968"/>
                </a:lnTo>
                <a:lnTo>
                  <a:pt x="707502" y="1254053"/>
                </a:lnTo>
                <a:lnTo>
                  <a:pt x="658368" y="1255776"/>
                </a:lnTo>
                <a:lnTo>
                  <a:pt x="609233" y="1254053"/>
                </a:lnTo>
                <a:lnTo>
                  <a:pt x="561080" y="1248968"/>
                </a:lnTo>
                <a:lnTo>
                  <a:pt x="514034" y="1240640"/>
                </a:lnTo>
                <a:lnTo>
                  <a:pt x="468224" y="1229191"/>
                </a:lnTo>
                <a:lnTo>
                  <a:pt x="423776" y="1214744"/>
                </a:lnTo>
                <a:lnTo>
                  <a:pt x="380819" y="1197418"/>
                </a:lnTo>
                <a:lnTo>
                  <a:pt x="339478" y="1177336"/>
                </a:lnTo>
                <a:lnTo>
                  <a:pt x="299882" y="1154619"/>
                </a:lnTo>
                <a:lnTo>
                  <a:pt x="262157" y="1129388"/>
                </a:lnTo>
                <a:lnTo>
                  <a:pt x="226432" y="1101765"/>
                </a:lnTo>
                <a:lnTo>
                  <a:pt x="192833" y="1071872"/>
                </a:lnTo>
                <a:lnTo>
                  <a:pt x="161488" y="1039828"/>
                </a:lnTo>
                <a:lnTo>
                  <a:pt x="132524" y="1005757"/>
                </a:lnTo>
                <a:lnTo>
                  <a:pt x="106068" y="969779"/>
                </a:lnTo>
                <a:lnTo>
                  <a:pt x="82248" y="932016"/>
                </a:lnTo>
                <a:lnTo>
                  <a:pt x="61191" y="892589"/>
                </a:lnTo>
                <a:lnTo>
                  <a:pt x="43024" y="851620"/>
                </a:lnTo>
                <a:lnTo>
                  <a:pt x="27875" y="809230"/>
                </a:lnTo>
                <a:lnTo>
                  <a:pt x="15870" y="765540"/>
                </a:lnTo>
                <a:lnTo>
                  <a:pt x="7138" y="720672"/>
                </a:lnTo>
                <a:lnTo>
                  <a:pt x="1805" y="674748"/>
                </a:lnTo>
                <a:lnTo>
                  <a:pt x="0" y="627888"/>
                </a:lnTo>
                <a:close/>
              </a:path>
            </a:pathLst>
          </a:custGeom>
          <a:solidFill>
            <a:schemeClr val="bg1"/>
          </a:solidFill>
          <a:ln w="12191">
            <a:solidFill>
              <a:srgbClr val="F0B323"/>
            </a:solidFill>
          </a:ln>
        </p:spPr>
        <p:txBody>
          <a:bodyPr wrap="square" lIns="54864" tIns="54864" rIns="54864" bIns="54864" rtlCol="0" anchor="ctr" anchorCtr="0">
            <a:noAutofit/>
          </a:bodyPr>
          <a:lstStyle/>
          <a:p>
            <a:pPr algn="ctr">
              <a:spcAft>
                <a:spcPts val="600"/>
              </a:spcAft>
            </a:pPr>
            <a:r>
              <a:rPr lang="en-US" sz="5500" b="1" dirty="0">
                <a:solidFill>
                  <a:srgbClr val="F0B323"/>
                </a:solidFill>
              </a:rPr>
              <a:t>3</a:t>
            </a:r>
            <a:endParaRPr sz="5500" b="1" dirty="0">
              <a:solidFill>
                <a:srgbClr val="F0B323"/>
              </a:solidFill>
            </a:endParaRPr>
          </a:p>
        </p:txBody>
      </p:sp>
      <p:sp>
        <p:nvSpPr>
          <p:cNvPr id="9" name="Slide Number Placeholder 4">
            <a:extLst>
              <a:ext uri="{FF2B5EF4-FFF2-40B4-BE49-F238E27FC236}">
                <a16:creationId xmlns:a16="http://schemas.microsoft.com/office/drawing/2014/main" id="{5417A635-266A-4D4E-84BA-2F01F6C4A65B}"/>
              </a:ext>
            </a:extLst>
          </p:cNvPr>
          <p:cNvSpPr txBox="1">
            <a:spLocks/>
          </p:cNvSpPr>
          <p:nvPr/>
        </p:nvSpPr>
        <p:spPr>
          <a:xfrm>
            <a:off x="511080" y="4804307"/>
            <a:ext cx="382299" cy="2214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490625F-6CAE-4167-8244-54D8B72A1EEE}" type="slidenum">
              <a:rPr lang="en-US" sz="800" smtClean="0">
                <a:solidFill>
                  <a:srgbClr val="1D1D1D"/>
                </a:solidFill>
                <a:latin typeface="Arial" panose="020B0604020202020204"/>
              </a:rPr>
              <a:pPr>
                <a:defRPr/>
              </a:pPr>
              <a:t>40</a:t>
            </a:fld>
            <a:endParaRPr lang="en-US" sz="800" dirty="0">
              <a:solidFill>
                <a:srgbClr val="1D1D1D"/>
              </a:solidFill>
              <a:latin typeface="Arial" panose="020B0604020202020204"/>
            </a:endParaRPr>
          </a:p>
        </p:txBody>
      </p:sp>
    </p:spTree>
    <p:extLst>
      <p:ext uri="{BB962C8B-B14F-4D97-AF65-F5344CB8AC3E}">
        <p14:creationId xmlns:p14="http://schemas.microsoft.com/office/powerpoint/2010/main" val="7636717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chor="ctr"/>
          <a:lstStyle/>
          <a:p>
            <a:r>
              <a:rPr lang="en-US" sz="2200" dirty="0"/>
              <a:t>Examples of relationships/circumstances where the conceptual framework could be applicable</a:t>
            </a:r>
          </a:p>
        </p:txBody>
      </p:sp>
      <p:sp>
        <p:nvSpPr>
          <p:cNvPr id="82" name="object 3"/>
          <p:cNvSpPr/>
          <p:nvPr/>
        </p:nvSpPr>
        <p:spPr>
          <a:xfrm>
            <a:off x="976947" y="1226569"/>
            <a:ext cx="7358870" cy="965652"/>
          </a:xfrm>
          <a:custGeom>
            <a:avLst/>
            <a:gdLst/>
            <a:ahLst/>
            <a:cxnLst/>
            <a:rect l="l" t="t" r="r" b="b"/>
            <a:pathLst>
              <a:path w="4095115" h="861060">
                <a:moveTo>
                  <a:pt x="0" y="0"/>
                </a:moveTo>
                <a:lnTo>
                  <a:pt x="4094988" y="0"/>
                </a:lnTo>
                <a:lnTo>
                  <a:pt x="4094988" y="861060"/>
                </a:lnTo>
                <a:lnTo>
                  <a:pt x="0" y="861060"/>
                </a:lnTo>
                <a:lnTo>
                  <a:pt x="0" y="0"/>
                </a:lnTo>
                <a:close/>
              </a:path>
            </a:pathLst>
          </a:custGeom>
          <a:solidFill>
            <a:schemeClr val="accent1">
              <a:lumMod val="75000"/>
            </a:schemeClr>
          </a:solidFill>
          <a:ln>
            <a:solidFill>
              <a:schemeClr val="accent1">
                <a:lumMod val="75000"/>
              </a:schemeClr>
            </a:solidFill>
          </a:ln>
        </p:spPr>
        <p:txBody>
          <a:bodyPr wrap="square" lIns="54864" tIns="54864" rIns="54864" bIns="54864" rtlCol="0" anchor="ctr" anchorCtr="0">
            <a:noAutofit/>
          </a:bodyPr>
          <a:lstStyle/>
          <a:p>
            <a:pPr lvl="1"/>
            <a:r>
              <a:rPr lang="en-US" sz="1400" b="1" dirty="0">
                <a:solidFill>
                  <a:schemeClr val="bg1"/>
                </a:solidFill>
              </a:rPr>
              <a:t>Your client participates in a PPP or joint venture that doesn’t meet the definition of an investment in par. 03c and your immediate family member has a financial interest in an organization that is also involved with the PPP or joint venture.</a:t>
            </a:r>
          </a:p>
        </p:txBody>
      </p:sp>
      <p:sp>
        <p:nvSpPr>
          <p:cNvPr id="83" name="object 3"/>
          <p:cNvSpPr/>
          <p:nvPr/>
        </p:nvSpPr>
        <p:spPr>
          <a:xfrm>
            <a:off x="976947" y="2389605"/>
            <a:ext cx="7358870" cy="969264"/>
          </a:xfrm>
          <a:custGeom>
            <a:avLst/>
            <a:gdLst/>
            <a:ahLst/>
            <a:cxnLst/>
            <a:rect l="l" t="t" r="r" b="b"/>
            <a:pathLst>
              <a:path w="4095115" h="861060">
                <a:moveTo>
                  <a:pt x="0" y="0"/>
                </a:moveTo>
                <a:lnTo>
                  <a:pt x="4094988" y="0"/>
                </a:lnTo>
                <a:lnTo>
                  <a:pt x="4094988" y="861060"/>
                </a:lnTo>
                <a:lnTo>
                  <a:pt x="0" y="861060"/>
                </a:lnTo>
                <a:lnTo>
                  <a:pt x="0" y="0"/>
                </a:lnTo>
                <a:close/>
              </a:path>
            </a:pathLst>
          </a:custGeom>
          <a:solidFill>
            <a:srgbClr val="0070C0"/>
          </a:solidFill>
        </p:spPr>
        <p:txBody>
          <a:bodyPr wrap="square" lIns="54864" tIns="54864" rIns="54864" bIns="54864" rtlCol="0" anchor="ctr" anchorCtr="0">
            <a:noAutofit/>
          </a:bodyPr>
          <a:lstStyle/>
          <a:p>
            <a:pPr lvl="1"/>
            <a:r>
              <a:rPr lang="en-US" sz="1400" b="1" dirty="0">
                <a:solidFill>
                  <a:schemeClr val="bg1"/>
                </a:solidFill>
              </a:rPr>
              <a:t>You own utility bonds issued by a nonaffiliate and your client is responsible for payment of the utility bond debt service. </a:t>
            </a:r>
          </a:p>
        </p:txBody>
      </p:sp>
      <p:sp>
        <p:nvSpPr>
          <p:cNvPr id="84" name="object 3"/>
          <p:cNvSpPr/>
          <p:nvPr/>
        </p:nvSpPr>
        <p:spPr>
          <a:xfrm>
            <a:off x="976947" y="3575439"/>
            <a:ext cx="7358870" cy="969264"/>
          </a:xfrm>
          <a:custGeom>
            <a:avLst/>
            <a:gdLst/>
            <a:ahLst/>
            <a:cxnLst/>
            <a:rect l="l" t="t" r="r" b="b"/>
            <a:pathLst>
              <a:path w="4095115" h="861060">
                <a:moveTo>
                  <a:pt x="0" y="0"/>
                </a:moveTo>
                <a:lnTo>
                  <a:pt x="4094988" y="0"/>
                </a:lnTo>
                <a:lnTo>
                  <a:pt x="4094988" y="861060"/>
                </a:lnTo>
                <a:lnTo>
                  <a:pt x="0" y="861060"/>
                </a:lnTo>
                <a:lnTo>
                  <a:pt x="0" y="0"/>
                </a:lnTo>
                <a:close/>
              </a:path>
            </a:pathLst>
          </a:custGeom>
          <a:solidFill>
            <a:srgbClr val="672D89"/>
          </a:solidFill>
          <a:ln/>
        </p:spPr>
        <p:style>
          <a:lnRef idx="2">
            <a:schemeClr val="accent5"/>
          </a:lnRef>
          <a:fillRef idx="1">
            <a:schemeClr val="lt1"/>
          </a:fillRef>
          <a:effectRef idx="0">
            <a:schemeClr val="accent5"/>
          </a:effectRef>
          <a:fontRef idx="minor">
            <a:schemeClr val="dk1"/>
          </a:fontRef>
        </p:style>
        <p:txBody>
          <a:bodyPr wrap="square" lIns="54864" tIns="54864" rIns="54864" bIns="54864" rtlCol="0" anchor="ctr" anchorCtr="0">
            <a:noAutofit/>
          </a:bodyPr>
          <a:lstStyle/>
          <a:p>
            <a:pPr lvl="1"/>
            <a:r>
              <a:rPr lang="en-US" sz="1400" b="1" dirty="0">
                <a:solidFill>
                  <a:schemeClr val="bg1"/>
                </a:solidFill>
              </a:rPr>
              <a:t>You own conduit debt issued by your client on behalf of a nonaffiliate, the debt is not included in your client’s financial statements, and the debt service is paid by the nonaffiliate.  </a:t>
            </a:r>
          </a:p>
        </p:txBody>
      </p:sp>
      <p:sp>
        <p:nvSpPr>
          <p:cNvPr id="122" name="object 12"/>
          <p:cNvSpPr/>
          <p:nvPr/>
        </p:nvSpPr>
        <p:spPr>
          <a:xfrm>
            <a:off x="548478" y="1283234"/>
            <a:ext cx="856938" cy="841568"/>
          </a:xfrm>
          <a:custGeom>
            <a:avLst/>
            <a:gdLst/>
            <a:ahLst/>
            <a:cxnLst/>
            <a:rect l="l" t="t" r="r" b="b"/>
            <a:pathLst>
              <a:path w="1316989" h="1256029">
                <a:moveTo>
                  <a:pt x="0" y="627888"/>
                </a:moveTo>
                <a:lnTo>
                  <a:pt x="1805" y="581027"/>
                </a:lnTo>
                <a:lnTo>
                  <a:pt x="7138" y="535103"/>
                </a:lnTo>
                <a:lnTo>
                  <a:pt x="15870" y="490235"/>
                </a:lnTo>
                <a:lnTo>
                  <a:pt x="27875" y="446545"/>
                </a:lnTo>
                <a:lnTo>
                  <a:pt x="43024" y="404155"/>
                </a:lnTo>
                <a:lnTo>
                  <a:pt x="61191" y="363186"/>
                </a:lnTo>
                <a:lnTo>
                  <a:pt x="82248" y="323759"/>
                </a:lnTo>
                <a:lnTo>
                  <a:pt x="106068" y="285996"/>
                </a:lnTo>
                <a:lnTo>
                  <a:pt x="132524" y="250018"/>
                </a:lnTo>
                <a:lnTo>
                  <a:pt x="161488" y="215947"/>
                </a:lnTo>
                <a:lnTo>
                  <a:pt x="192833" y="183903"/>
                </a:lnTo>
                <a:lnTo>
                  <a:pt x="226432" y="154010"/>
                </a:lnTo>
                <a:lnTo>
                  <a:pt x="262157" y="126387"/>
                </a:lnTo>
                <a:lnTo>
                  <a:pt x="299882" y="101156"/>
                </a:lnTo>
                <a:lnTo>
                  <a:pt x="339478" y="78439"/>
                </a:lnTo>
                <a:lnTo>
                  <a:pt x="380819" y="58357"/>
                </a:lnTo>
                <a:lnTo>
                  <a:pt x="423776" y="41031"/>
                </a:lnTo>
                <a:lnTo>
                  <a:pt x="468224" y="26584"/>
                </a:lnTo>
                <a:lnTo>
                  <a:pt x="514034" y="15135"/>
                </a:lnTo>
                <a:lnTo>
                  <a:pt x="561080" y="6807"/>
                </a:lnTo>
                <a:lnTo>
                  <a:pt x="609233" y="1722"/>
                </a:lnTo>
                <a:lnTo>
                  <a:pt x="658368" y="0"/>
                </a:lnTo>
                <a:lnTo>
                  <a:pt x="707502" y="1722"/>
                </a:lnTo>
                <a:lnTo>
                  <a:pt x="755655" y="6807"/>
                </a:lnTo>
                <a:lnTo>
                  <a:pt x="802701" y="15135"/>
                </a:lnTo>
                <a:lnTo>
                  <a:pt x="848511" y="26584"/>
                </a:lnTo>
                <a:lnTo>
                  <a:pt x="892959" y="41031"/>
                </a:lnTo>
                <a:lnTo>
                  <a:pt x="935916" y="58357"/>
                </a:lnTo>
                <a:lnTo>
                  <a:pt x="977257" y="78439"/>
                </a:lnTo>
                <a:lnTo>
                  <a:pt x="1016853" y="101156"/>
                </a:lnTo>
                <a:lnTo>
                  <a:pt x="1054578" y="126387"/>
                </a:lnTo>
                <a:lnTo>
                  <a:pt x="1090303" y="154010"/>
                </a:lnTo>
                <a:lnTo>
                  <a:pt x="1123902" y="183903"/>
                </a:lnTo>
                <a:lnTo>
                  <a:pt x="1155247" y="215947"/>
                </a:lnTo>
                <a:lnTo>
                  <a:pt x="1184211" y="250018"/>
                </a:lnTo>
                <a:lnTo>
                  <a:pt x="1210667" y="285996"/>
                </a:lnTo>
                <a:lnTo>
                  <a:pt x="1234487" y="323759"/>
                </a:lnTo>
                <a:lnTo>
                  <a:pt x="1255544" y="363186"/>
                </a:lnTo>
                <a:lnTo>
                  <a:pt x="1273711" y="404155"/>
                </a:lnTo>
                <a:lnTo>
                  <a:pt x="1288860" y="446545"/>
                </a:lnTo>
                <a:lnTo>
                  <a:pt x="1300865" y="490235"/>
                </a:lnTo>
                <a:lnTo>
                  <a:pt x="1309597" y="535103"/>
                </a:lnTo>
                <a:lnTo>
                  <a:pt x="1314930" y="581027"/>
                </a:lnTo>
                <a:lnTo>
                  <a:pt x="1316736" y="627888"/>
                </a:lnTo>
                <a:lnTo>
                  <a:pt x="1314930" y="674748"/>
                </a:lnTo>
                <a:lnTo>
                  <a:pt x="1309597" y="720672"/>
                </a:lnTo>
                <a:lnTo>
                  <a:pt x="1300865" y="765540"/>
                </a:lnTo>
                <a:lnTo>
                  <a:pt x="1288860" y="809230"/>
                </a:lnTo>
                <a:lnTo>
                  <a:pt x="1273711" y="851620"/>
                </a:lnTo>
                <a:lnTo>
                  <a:pt x="1255544" y="892589"/>
                </a:lnTo>
                <a:lnTo>
                  <a:pt x="1234487" y="932016"/>
                </a:lnTo>
                <a:lnTo>
                  <a:pt x="1210667" y="969779"/>
                </a:lnTo>
                <a:lnTo>
                  <a:pt x="1184211" y="1005757"/>
                </a:lnTo>
                <a:lnTo>
                  <a:pt x="1155247" y="1039828"/>
                </a:lnTo>
                <a:lnTo>
                  <a:pt x="1123902" y="1071872"/>
                </a:lnTo>
                <a:lnTo>
                  <a:pt x="1090303" y="1101765"/>
                </a:lnTo>
                <a:lnTo>
                  <a:pt x="1054578" y="1129388"/>
                </a:lnTo>
                <a:lnTo>
                  <a:pt x="1016853" y="1154619"/>
                </a:lnTo>
                <a:lnTo>
                  <a:pt x="977257" y="1177336"/>
                </a:lnTo>
                <a:lnTo>
                  <a:pt x="935916" y="1197418"/>
                </a:lnTo>
                <a:lnTo>
                  <a:pt x="892959" y="1214744"/>
                </a:lnTo>
                <a:lnTo>
                  <a:pt x="848511" y="1229191"/>
                </a:lnTo>
                <a:lnTo>
                  <a:pt x="802701" y="1240640"/>
                </a:lnTo>
                <a:lnTo>
                  <a:pt x="755655" y="1248968"/>
                </a:lnTo>
                <a:lnTo>
                  <a:pt x="707502" y="1254053"/>
                </a:lnTo>
                <a:lnTo>
                  <a:pt x="658368" y="1255776"/>
                </a:lnTo>
                <a:lnTo>
                  <a:pt x="609233" y="1254053"/>
                </a:lnTo>
                <a:lnTo>
                  <a:pt x="561080" y="1248968"/>
                </a:lnTo>
                <a:lnTo>
                  <a:pt x="514034" y="1240640"/>
                </a:lnTo>
                <a:lnTo>
                  <a:pt x="468224" y="1229191"/>
                </a:lnTo>
                <a:lnTo>
                  <a:pt x="423776" y="1214744"/>
                </a:lnTo>
                <a:lnTo>
                  <a:pt x="380819" y="1197418"/>
                </a:lnTo>
                <a:lnTo>
                  <a:pt x="339478" y="1177336"/>
                </a:lnTo>
                <a:lnTo>
                  <a:pt x="299882" y="1154619"/>
                </a:lnTo>
                <a:lnTo>
                  <a:pt x="262157" y="1129388"/>
                </a:lnTo>
                <a:lnTo>
                  <a:pt x="226432" y="1101765"/>
                </a:lnTo>
                <a:lnTo>
                  <a:pt x="192833" y="1071872"/>
                </a:lnTo>
                <a:lnTo>
                  <a:pt x="161488" y="1039828"/>
                </a:lnTo>
                <a:lnTo>
                  <a:pt x="132524" y="1005757"/>
                </a:lnTo>
                <a:lnTo>
                  <a:pt x="106068" y="969779"/>
                </a:lnTo>
                <a:lnTo>
                  <a:pt x="82248" y="932016"/>
                </a:lnTo>
                <a:lnTo>
                  <a:pt x="61191" y="892589"/>
                </a:lnTo>
                <a:lnTo>
                  <a:pt x="43024" y="851620"/>
                </a:lnTo>
                <a:lnTo>
                  <a:pt x="27875" y="809230"/>
                </a:lnTo>
                <a:lnTo>
                  <a:pt x="15870" y="765540"/>
                </a:lnTo>
                <a:lnTo>
                  <a:pt x="7138" y="720672"/>
                </a:lnTo>
                <a:lnTo>
                  <a:pt x="1805" y="674748"/>
                </a:lnTo>
                <a:lnTo>
                  <a:pt x="0" y="627888"/>
                </a:lnTo>
                <a:close/>
              </a:path>
            </a:pathLst>
          </a:custGeom>
          <a:solidFill>
            <a:schemeClr val="bg1"/>
          </a:solidFill>
          <a:ln w="12191">
            <a:solidFill>
              <a:schemeClr val="accent1">
                <a:lumMod val="75000"/>
              </a:schemeClr>
            </a:solidFill>
          </a:ln>
        </p:spPr>
        <p:txBody>
          <a:bodyPr wrap="square" lIns="54864" tIns="54864" rIns="54864" bIns="54864" rtlCol="0" anchor="ctr" anchorCtr="0">
            <a:noAutofit/>
          </a:bodyPr>
          <a:lstStyle/>
          <a:p>
            <a:pPr algn="ctr">
              <a:spcAft>
                <a:spcPts val="600"/>
              </a:spcAft>
            </a:pPr>
            <a:r>
              <a:rPr lang="en-US" sz="5500" b="1" dirty="0">
                <a:solidFill>
                  <a:schemeClr val="accent1">
                    <a:lumMod val="75000"/>
                  </a:schemeClr>
                </a:solidFill>
              </a:rPr>
              <a:t>4</a:t>
            </a:r>
            <a:endParaRPr sz="5500" b="1" dirty="0">
              <a:solidFill>
                <a:schemeClr val="accent1">
                  <a:lumMod val="75000"/>
                </a:schemeClr>
              </a:solidFill>
            </a:endParaRPr>
          </a:p>
        </p:txBody>
      </p:sp>
      <p:sp>
        <p:nvSpPr>
          <p:cNvPr id="123" name="object 12"/>
          <p:cNvSpPr/>
          <p:nvPr/>
        </p:nvSpPr>
        <p:spPr>
          <a:xfrm>
            <a:off x="548478" y="2451913"/>
            <a:ext cx="856938" cy="841568"/>
          </a:xfrm>
          <a:custGeom>
            <a:avLst/>
            <a:gdLst/>
            <a:ahLst/>
            <a:cxnLst/>
            <a:rect l="l" t="t" r="r" b="b"/>
            <a:pathLst>
              <a:path w="1316989" h="1256029">
                <a:moveTo>
                  <a:pt x="0" y="627888"/>
                </a:moveTo>
                <a:lnTo>
                  <a:pt x="1805" y="581027"/>
                </a:lnTo>
                <a:lnTo>
                  <a:pt x="7138" y="535103"/>
                </a:lnTo>
                <a:lnTo>
                  <a:pt x="15870" y="490235"/>
                </a:lnTo>
                <a:lnTo>
                  <a:pt x="27875" y="446545"/>
                </a:lnTo>
                <a:lnTo>
                  <a:pt x="43024" y="404155"/>
                </a:lnTo>
                <a:lnTo>
                  <a:pt x="61191" y="363186"/>
                </a:lnTo>
                <a:lnTo>
                  <a:pt x="82248" y="323759"/>
                </a:lnTo>
                <a:lnTo>
                  <a:pt x="106068" y="285996"/>
                </a:lnTo>
                <a:lnTo>
                  <a:pt x="132524" y="250018"/>
                </a:lnTo>
                <a:lnTo>
                  <a:pt x="161488" y="215947"/>
                </a:lnTo>
                <a:lnTo>
                  <a:pt x="192833" y="183903"/>
                </a:lnTo>
                <a:lnTo>
                  <a:pt x="226432" y="154010"/>
                </a:lnTo>
                <a:lnTo>
                  <a:pt x="262157" y="126387"/>
                </a:lnTo>
                <a:lnTo>
                  <a:pt x="299882" y="101156"/>
                </a:lnTo>
                <a:lnTo>
                  <a:pt x="339478" y="78439"/>
                </a:lnTo>
                <a:lnTo>
                  <a:pt x="380819" y="58357"/>
                </a:lnTo>
                <a:lnTo>
                  <a:pt x="423776" y="41031"/>
                </a:lnTo>
                <a:lnTo>
                  <a:pt x="468224" y="26584"/>
                </a:lnTo>
                <a:lnTo>
                  <a:pt x="514034" y="15135"/>
                </a:lnTo>
                <a:lnTo>
                  <a:pt x="561080" y="6807"/>
                </a:lnTo>
                <a:lnTo>
                  <a:pt x="609233" y="1722"/>
                </a:lnTo>
                <a:lnTo>
                  <a:pt x="658368" y="0"/>
                </a:lnTo>
                <a:lnTo>
                  <a:pt x="707502" y="1722"/>
                </a:lnTo>
                <a:lnTo>
                  <a:pt x="755655" y="6807"/>
                </a:lnTo>
                <a:lnTo>
                  <a:pt x="802701" y="15135"/>
                </a:lnTo>
                <a:lnTo>
                  <a:pt x="848511" y="26584"/>
                </a:lnTo>
                <a:lnTo>
                  <a:pt x="892959" y="41031"/>
                </a:lnTo>
                <a:lnTo>
                  <a:pt x="935916" y="58357"/>
                </a:lnTo>
                <a:lnTo>
                  <a:pt x="977257" y="78439"/>
                </a:lnTo>
                <a:lnTo>
                  <a:pt x="1016853" y="101156"/>
                </a:lnTo>
                <a:lnTo>
                  <a:pt x="1054578" y="126387"/>
                </a:lnTo>
                <a:lnTo>
                  <a:pt x="1090303" y="154010"/>
                </a:lnTo>
                <a:lnTo>
                  <a:pt x="1123902" y="183903"/>
                </a:lnTo>
                <a:lnTo>
                  <a:pt x="1155247" y="215947"/>
                </a:lnTo>
                <a:lnTo>
                  <a:pt x="1184211" y="250018"/>
                </a:lnTo>
                <a:lnTo>
                  <a:pt x="1210667" y="285996"/>
                </a:lnTo>
                <a:lnTo>
                  <a:pt x="1234487" y="323759"/>
                </a:lnTo>
                <a:lnTo>
                  <a:pt x="1255544" y="363186"/>
                </a:lnTo>
                <a:lnTo>
                  <a:pt x="1273711" y="404155"/>
                </a:lnTo>
                <a:lnTo>
                  <a:pt x="1288860" y="446545"/>
                </a:lnTo>
                <a:lnTo>
                  <a:pt x="1300865" y="490235"/>
                </a:lnTo>
                <a:lnTo>
                  <a:pt x="1309597" y="535103"/>
                </a:lnTo>
                <a:lnTo>
                  <a:pt x="1314930" y="581027"/>
                </a:lnTo>
                <a:lnTo>
                  <a:pt x="1316736" y="627888"/>
                </a:lnTo>
                <a:lnTo>
                  <a:pt x="1314930" y="674748"/>
                </a:lnTo>
                <a:lnTo>
                  <a:pt x="1309597" y="720672"/>
                </a:lnTo>
                <a:lnTo>
                  <a:pt x="1300865" y="765540"/>
                </a:lnTo>
                <a:lnTo>
                  <a:pt x="1288860" y="809230"/>
                </a:lnTo>
                <a:lnTo>
                  <a:pt x="1273711" y="851620"/>
                </a:lnTo>
                <a:lnTo>
                  <a:pt x="1255544" y="892589"/>
                </a:lnTo>
                <a:lnTo>
                  <a:pt x="1234487" y="932016"/>
                </a:lnTo>
                <a:lnTo>
                  <a:pt x="1210667" y="969779"/>
                </a:lnTo>
                <a:lnTo>
                  <a:pt x="1184211" y="1005757"/>
                </a:lnTo>
                <a:lnTo>
                  <a:pt x="1155247" y="1039828"/>
                </a:lnTo>
                <a:lnTo>
                  <a:pt x="1123902" y="1071872"/>
                </a:lnTo>
                <a:lnTo>
                  <a:pt x="1090303" y="1101765"/>
                </a:lnTo>
                <a:lnTo>
                  <a:pt x="1054578" y="1129388"/>
                </a:lnTo>
                <a:lnTo>
                  <a:pt x="1016853" y="1154619"/>
                </a:lnTo>
                <a:lnTo>
                  <a:pt x="977257" y="1177336"/>
                </a:lnTo>
                <a:lnTo>
                  <a:pt x="935916" y="1197418"/>
                </a:lnTo>
                <a:lnTo>
                  <a:pt x="892959" y="1214744"/>
                </a:lnTo>
                <a:lnTo>
                  <a:pt x="848511" y="1229191"/>
                </a:lnTo>
                <a:lnTo>
                  <a:pt x="802701" y="1240640"/>
                </a:lnTo>
                <a:lnTo>
                  <a:pt x="755655" y="1248968"/>
                </a:lnTo>
                <a:lnTo>
                  <a:pt x="707502" y="1254053"/>
                </a:lnTo>
                <a:lnTo>
                  <a:pt x="658368" y="1255776"/>
                </a:lnTo>
                <a:lnTo>
                  <a:pt x="609233" y="1254053"/>
                </a:lnTo>
                <a:lnTo>
                  <a:pt x="561080" y="1248968"/>
                </a:lnTo>
                <a:lnTo>
                  <a:pt x="514034" y="1240640"/>
                </a:lnTo>
                <a:lnTo>
                  <a:pt x="468224" y="1229191"/>
                </a:lnTo>
                <a:lnTo>
                  <a:pt x="423776" y="1214744"/>
                </a:lnTo>
                <a:lnTo>
                  <a:pt x="380819" y="1197418"/>
                </a:lnTo>
                <a:lnTo>
                  <a:pt x="339478" y="1177336"/>
                </a:lnTo>
                <a:lnTo>
                  <a:pt x="299882" y="1154619"/>
                </a:lnTo>
                <a:lnTo>
                  <a:pt x="262157" y="1129388"/>
                </a:lnTo>
                <a:lnTo>
                  <a:pt x="226432" y="1101765"/>
                </a:lnTo>
                <a:lnTo>
                  <a:pt x="192833" y="1071872"/>
                </a:lnTo>
                <a:lnTo>
                  <a:pt x="161488" y="1039828"/>
                </a:lnTo>
                <a:lnTo>
                  <a:pt x="132524" y="1005757"/>
                </a:lnTo>
                <a:lnTo>
                  <a:pt x="106068" y="969779"/>
                </a:lnTo>
                <a:lnTo>
                  <a:pt x="82248" y="932016"/>
                </a:lnTo>
                <a:lnTo>
                  <a:pt x="61191" y="892589"/>
                </a:lnTo>
                <a:lnTo>
                  <a:pt x="43024" y="851620"/>
                </a:lnTo>
                <a:lnTo>
                  <a:pt x="27875" y="809230"/>
                </a:lnTo>
                <a:lnTo>
                  <a:pt x="15870" y="765540"/>
                </a:lnTo>
                <a:lnTo>
                  <a:pt x="7138" y="720672"/>
                </a:lnTo>
                <a:lnTo>
                  <a:pt x="1805" y="674748"/>
                </a:lnTo>
                <a:lnTo>
                  <a:pt x="0" y="627888"/>
                </a:lnTo>
                <a:close/>
              </a:path>
            </a:pathLst>
          </a:custGeom>
          <a:solidFill>
            <a:schemeClr val="bg1"/>
          </a:solidFill>
          <a:ln w="12191">
            <a:solidFill>
              <a:srgbClr val="0070C0"/>
            </a:solidFill>
          </a:ln>
        </p:spPr>
        <p:txBody>
          <a:bodyPr wrap="square" lIns="54864" tIns="54864" rIns="54864" bIns="54864" rtlCol="0" anchor="ctr" anchorCtr="0">
            <a:noAutofit/>
          </a:bodyPr>
          <a:lstStyle/>
          <a:p>
            <a:pPr algn="ctr">
              <a:spcAft>
                <a:spcPts val="600"/>
              </a:spcAft>
            </a:pPr>
            <a:r>
              <a:rPr lang="en-US" sz="5500" b="1" dirty="0">
                <a:solidFill>
                  <a:srgbClr val="0070C0"/>
                </a:solidFill>
              </a:rPr>
              <a:t>5</a:t>
            </a:r>
            <a:endParaRPr sz="5500" b="1" dirty="0">
              <a:solidFill>
                <a:srgbClr val="0070C0"/>
              </a:solidFill>
            </a:endParaRPr>
          </a:p>
        </p:txBody>
      </p:sp>
      <p:sp>
        <p:nvSpPr>
          <p:cNvPr id="124" name="object 12"/>
          <p:cNvSpPr/>
          <p:nvPr/>
        </p:nvSpPr>
        <p:spPr>
          <a:xfrm>
            <a:off x="548478" y="3639287"/>
            <a:ext cx="856938" cy="841568"/>
          </a:xfrm>
          <a:custGeom>
            <a:avLst/>
            <a:gdLst/>
            <a:ahLst/>
            <a:cxnLst/>
            <a:rect l="l" t="t" r="r" b="b"/>
            <a:pathLst>
              <a:path w="1316989" h="1256029">
                <a:moveTo>
                  <a:pt x="0" y="627888"/>
                </a:moveTo>
                <a:lnTo>
                  <a:pt x="1805" y="581027"/>
                </a:lnTo>
                <a:lnTo>
                  <a:pt x="7138" y="535103"/>
                </a:lnTo>
                <a:lnTo>
                  <a:pt x="15870" y="490235"/>
                </a:lnTo>
                <a:lnTo>
                  <a:pt x="27875" y="446545"/>
                </a:lnTo>
                <a:lnTo>
                  <a:pt x="43024" y="404155"/>
                </a:lnTo>
                <a:lnTo>
                  <a:pt x="61191" y="363186"/>
                </a:lnTo>
                <a:lnTo>
                  <a:pt x="82248" y="323759"/>
                </a:lnTo>
                <a:lnTo>
                  <a:pt x="106068" y="285996"/>
                </a:lnTo>
                <a:lnTo>
                  <a:pt x="132524" y="250018"/>
                </a:lnTo>
                <a:lnTo>
                  <a:pt x="161488" y="215947"/>
                </a:lnTo>
                <a:lnTo>
                  <a:pt x="192833" y="183903"/>
                </a:lnTo>
                <a:lnTo>
                  <a:pt x="226432" y="154010"/>
                </a:lnTo>
                <a:lnTo>
                  <a:pt x="262157" y="126387"/>
                </a:lnTo>
                <a:lnTo>
                  <a:pt x="299882" y="101156"/>
                </a:lnTo>
                <a:lnTo>
                  <a:pt x="339478" y="78439"/>
                </a:lnTo>
                <a:lnTo>
                  <a:pt x="380819" y="58357"/>
                </a:lnTo>
                <a:lnTo>
                  <a:pt x="423776" y="41031"/>
                </a:lnTo>
                <a:lnTo>
                  <a:pt x="468224" y="26584"/>
                </a:lnTo>
                <a:lnTo>
                  <a:pt x="514034" y="15135"/>
                </a:lnTo>
                <a:lnTo>
                  <a:pt x="561080" y="6807"/>
                </a:lnTo>
                <a:lnTo>
                  <a:pt x="609233" y="1722"/>
                </a:lnTo>
                <a:lnTo>
                  <a:pt x="658368" y="0"/>
                </a:lnTo>
                <a:lnTo>
                  <a:pt x="707502" y="1722"/>
                </a:lnTo>
                <a:lnTo>
                  <a:pt x="755655" y="6807"/>
                </a:lnTo>
                <a:lnTo>
                  <a:pt x="802701" y="15135"/>
                </a:lnTo>
                <a:lnTo>
                  <a:pt x="848511" y="26584"/>
                </a:lnTo>
                <a:lnTo>
                  <a:pt x="892959" y="41031"/>
                </a:lnTo>
                <a:lnTo>
                  <a:pt x="935916" y="58357"/>
                </a:lnTo>
                <a:lnTo>
                  <a:pt x="977257" y="78439"/>
                </a:lnTo>
                <a:lnTo>
                  <a:pt x="1016853" y="101156"/>
                </a:lnTo>
                <a:lnTo>
                  <a:pt x="1054578" y="126387"/>
                </a:lnTo>
                <a:lnTo>
                  <a:pt x="1090303" y="154010"/>
                </a:lnTo>
                <a:lnTo>
                  <a:pt x="1123902" y="183903"/>
                </a:lnTo>
                <a:lnTo>
                  <a:pt x="1155247" y="215947"/>
                </a:lnTo>
                <a:lnTo>
                  <a:pt x="1184211" y="250018"/>
                </a:lnTo>
                <a:lnTo>
                  <a:pt x="1210667" y="285996"/>
                </a:lnTo>
                <a:lnTo>
                  <a:pt x="1234487" y="323759"/>
                </a:lnTo>
                <a:lnTo>
                  <a:pt x="1255544" y="363186"/>
                </a:lnTo>
                <a:lnTo>
                  <a:pt x="1273711" y="404155"/>
                </a:lnTo>
                <a:lnTo>
                  <a:pt x="1288860" y="446545"/>
                </a:lnTo>
                <a:lnTo>
                  <a:pt x="1300865" y="490235"/>
                </a:lnTo>
                <a:lnTo>
                  <a:pt x="1309597" y="535103"/>
                </a:lnTo>
                <a:lnTo>
                  <a:pt x="1314930" y="581027"/>
                </a:lnTo>
                <a:lnTo>
                  <a:pt x="1316736" y="627888"/>
                </a:lnTo>
                <a:lnTo>
                  <a:pt x="1314930" y="674748"/>
                </a:lnTo>
                <a:lnTo>
                  <a:pt x="1309597" y="720672"/>
                </a:lnTo>
                <a:lnTo>
                  <a:pt x="1300865" y="765540"/>
                </a:lnTo>
                <a:lnTo>
                  <a:pt x="1288860" y="809230"/>
                </a:lnTo>
                <a:lnTo>
                  <a:pt x="1273711" y="851620"/>
                </a:lnTo>
                <a:lnTo>
                  <a:pt x="1255544" y="892589"/>
                </a:lnTo>
                <a:lnTo>
                  <a:pt x="1234487" y="932016"/>
                </a:lnTo>
                <a:lnTo>
                  <a:pt x="1210667" y="969779"/>
                </a:lnTo>
                <a:lnTo>
                  <a:pt x="1184211" y="1005757"/>
                </a:lnTo>
                <a:lnTo>
                  <a:pt x="1155247" y="1039828"/>
                </a:lnTo>
                <a:lnTo>
                  <a:pt x="1123902" y="1071872"/>
                </a:lnTo>
                <a:lnTo>
                  <a:pt x="1090303" y="1101765"/>
                </a:lnTo>
                <a:lnTo>
                  <a:pt x="1054578" y="1129388"/>
                </a:lnTo>
                <a:lnTo>
                  <a:pt x="1016853" y="1154619"/>
                </a:lnTo>
                <a:lnTo>
                  <a:pt x="977257" y="1177336"/>
                </a:lnTo>
                <a:lnTo>
                  <a:pt x="935916" y="1197418"/>
                </a:lnTo>
                <a:lnTo>
                  <a:pt x="892959" y="1214744"/>
                </a:lnTo>
                <a:lnTo>
                  <a:pt x="848511" y="1229191"/>
                </a:lnTo>
                <a:lnTo>
                  <a:pt x="802701" y="1240640"/>
                </a:lnTo>
                <a:lnTo>
                  <a:pt x="755655" y="1248968"/>
                </a:lnTo>
                <a:lnTo>
                  <a:pt x="707502" y="1254053"/>
                </a:lnTo>
                <a:lnTo>
                  <a:pt x="658368" y="1255776"/>
                </a:lnTo>
                <a:lnTo>
                  <a:pt x="609233" y="1254053"/>
                </a:lnTo>
                <a:lnTo>
                  <a:pt x="561080" y="1248968"/>
                </a:lnTo>
                <a:lnTo>
                  <a:pt x="514034" y="1240640"/>
                </a:lnTo>
                <a:lnTo>
                  <a:pt x="468224" y="1229191"/>
                </a:lnTo>
                <a:lnTo>
                  <a:pt x="423776" y="1214744"/>
                </a:lnTo>
                <a:lnTo>
                  <a:pt x="380819" y="1197418"/>
                </a:lnTo>
                <a:lnTo>
                  <a:pt x="339478" y="1177336"/>
                </a:lnTo>
                <a:lnTo>
                  <a:pt x="299882" y="1154619"/>
                </a:lnTo>
                <a:lnTo>
                  <a:pt x="262157" y="1129388"/>
                </a:lnTo>
                <a:lnTo>
                  <a:pt x="226432" y="1101765"/>
                </a:lnTo>
                <a:lnTo>
                  <a:pt x="192833" y="1071872"/>
                </a:lnTo>
                <a:lnTo>
                  <a:pt x="161488" y="1039828"/>
                </a:lnTo>
                <a:lnTo>
                  <a:pt x="132524" y="1005757"/>
                </a:lnTo>
                <a:lnTo>
                  <a:pt x="106068" y="969779"/>
                </a:lnTo>
                <a:lnTo>
                  <a:pt x="82248" y="932016"/>
                </a:lnTo>
                <a:lnTo>
                  <a:pt x="61191" y="892589"/>
                </a:lnTo>
                <a:lnTo>
                  <a:pt x="43024" y="851620"/>
                </a:lnTo>
                <a:lnTo>
                  <a:pt x="27875" y="809230"/>
                </a:lnTo>
                <a:lnTo>
                  <a:pt x="15870" y="765540"/>
                </a:lnTo>
                <a:lnTo>
                  <a:pt x="7138" y="720672"/>
                </a:lnTo>
                <a:lnTo>
                  <a:pt x="1805" y="674748"/>
                </a:lnTo>
                <a:lnTo>
                  <a:pt x="0" y="627888"/>
                </a:lnTo>
                <a:close/>
              </a:path>
            </a:pathLst>
          </a:custGeom>
          <a:solidFill>
            <a:schemeClr val="bg1"/>
          </a:solidFill>
          <a:ln w="12191">
            <a:solidFill>
              <a:srgbClr val="672D89"/>
            </a:solidFill>
          </a:ln>
        </p:spPr>
        <p:txBody>
          <a:bodyPr wrap="square" lIns="54864" tIns="54864" rIns="54864" bIns="54864" rtlCol="0" anchor="ctr" anchorCtr="0">
            <a:noAutofit/>
          </a:bodyPr>
          <a:lstStyle/>
          <a:p>
            <a:pPr algn="ctr">
              <a:spcAft>
                <a:spcPts val="600"/>
              </a:spcAft>
            </a:pPr>
            <a:r>
              <a:rPr lang="en-US" sz="5500" b="1" dirty="0">
                <a:ln>
                  <a:solidFill>
                    <a:srgbClr val="672D89"/>
                  </a:solidFill>
                </a:ln>
                <a:solidFill>
                  <a:srgbClr val="672D89"/>
                </a:solidFill>
              </a:rPr>
              <a:t>6</a:t>
            </a:r>
            <a:endParaRPr sz="5500" b="1" dirty="0">
              <a:ln>
                <a:solidFill>
                  <a:srgbClr val="672D89"/>
                </a:solidFill>
              </a:ln>
              <a:solidFill>
                <a:srgbClr val="672D89"/>
              </a:solidFill>
            </a:endParaRPr>
          </a:p>
        </p:txBody>
      </p:sp>
      <p:sp>
        <p:nvSpPr>
          <p:cNvPr id="9" name="Slide Number Placeholder 4">
            <a:extLst>
              <a:ext uri="{FF2B5EF4-FFF2-40B4-BE49-F238E27FC236}">
                <a16:creationId xmlns:a16="http://schemas.microsoft.com/office/drawing/2014/main" id="{5417A635-266A-4D4E-84BA-2F01F6C4A65B}"/>
              </a:ext>
            </a:extLst>
          </p:cNvPr>
          <p:cNvSpPr txBox="1">
            <a:spLocks/>
          </p:cNvSpPr>
          <p:nvPr/>
        </p:nvSpPr>
        <p:spPr>
          <a:xfrm>
            <a:off x="511080" y="4804307"/>
            <a:ext cx="382299" cy="2214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490625F-6CAE-4167-8244-54D8B72A1EEE}" type="slidenum">
              <a:rPr lang="en-US" sz="800" smtClean="0">
                <a:solidFill>
                  <a:srgbClr val="1D1D1D"/>
                </a:solidFill>
                <a:latin typeface="Arial" panose="020B0604020202020204"/>
              </a:rPr>
              <a:pPr>
                <a:defRPr/>
              </a:pPr>
              <a:t>41</a:t>
            </a:fld>
            <a:endParaRPr lang="en-US" sz="800" dirty="0">
              <a:solidFill>
                <a:srgbClr val="1D1D1D"/>
              </a:solidFill>
              <a:latin typeface="Arial" panose="020B0604020202020204"/>
            </a:endParaRPr>
          </a:p>
        </p:txBody>
      </p:sp>
    </p:spTree>
    <p:extLst>
      <p:ext uri="{BB962C8B-B14F-4D97-AF65-F5344CB8AC3E}">
        <p14:creationId xmlns:p14="http://schemas.microsoft.com/office/powerpoint/2010/main" val="33402247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p:txBody>
          <a:bodyPr/>
          <a:lstStyle/>
          <a:p>
            <a:r>
              <a:rPr lang="en-US" dirty="0"/>
              <a:t>Employment relationship where the conceptual </a:t>
            </a:r>
            <a:r>
              <a:rPr lang="en-US" dirty="0">
                <a:solidFill>
                  <a:srgbClr val="72246C"/>
                </a:solidFill>
              </a:rPr>
              <a:t>framework</a:t>
            </a:r>
            <a:r>
              <a:rPr lang="en-US" dirty="0"/>
              <a:t> would be applicable – Scenario 4</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a:xfrm>
            <a:off x="497840" y="1197864"/>
            <a:ext cx="7773728" cy="3539650"/>
          </a:xfrm>
        </p:spPr>
        <p:txBody>
          <a:bodyPr>
            <a:normAutofit lnSpcReduction="10000"/>
          </a:bodyPr>
          <a:lstStyle/>
          <a:p>
            <a:r>
              <a:rPr lang="en-US" b="1" dirty="0"/>
              <a:t>Scenario 4:</a:t>
            </a:r>
          </a:p>
          <a:p>
            <a:pPr marL="342900" indent="-342900">
              <a:buFont typeface="Arial" panose="020B0604020202020204" pitchFamily="34" charset="0"/>
              <a:buChar char="•"/>
            </a:pPr>
            <a:r>
              <a:rPr lang="en-US" b="1" dirty="0"/>
              <a:t>Utility District, a blended component unit of Any City, USA asks Firm A to perform its audit</a:t>
            </a:r>
          </a:p>
          <a:p>
            <a:pPr marL="342900" indent="-342900">
              <a:buFont typeface="Arial" panose="020B0604020202020204" pitchFamily="34" charset="0"/>
              <a:buChar char="•"/>
            </a:pPr>
            <a:r>
              <a:rPr lang="en-US" b="1" dirty="0"/>
              <a:t>Firm A does not audit Any City, USA</a:t>
            </a:r>
          </a:p>
          <a:p>
            <a:pPr marL="342900" indent="-342900">
              <a:buFont typeface="Arial" panose="020B0604020202020204" pitchFamily="34" charset="0"/>
              <a:buChar char="•"/>
            </a:pPr>
            <a:r>
              <a:rPr lang="en-US" b="1" dirty="0"/>
              <a:t>Partner 1 and Partner 2 are partners in Firm A</a:t>
            </a:r>
          </a:p>
          <a:p>
            <a:pPr marL="342900" indent="-342900">
              <a:buFont typeface="Arial" panose="020B0604020202020204" pitchFamily="34" charset="0"/>
              <a:buChar char="•"/>
            </a:pPr>
            <a:r>
              <a:rPr lang="en-US" b="1" dirty="0"/>
              <a:t>Partner 2 will be the audit partner on Utility District</a:t>
            </a:r>
          </a:p>
          <a:p>
            <a:pPr marL="342900" indent="-342900">
              <a:buFont typeface="Arial" panose="020B0604020202020204" pitchFamily="34" charset="0"/>
              <a:buChar char="•"/>
            </a:pPr>
            <a:r>
              <a:rPr lang="en-US" b="1" dirty="0"/>
              <a:t>Partner 1’s wife is the Finance Director for Any City, USA.  She also prepares the Annual Comprehensive Financial Report (ACFR) and oversees the accounting functions for Utility District</a:t>
            </a:r>
          </a:p>
        </p:txBody>
      </p:sp>
    </p:spTree>
    <p:extLst>
      <p:ext uri="{BB962C8B-B14F-4D97-AF65-F5344CB8AC3E}">
        <p14:creationId xmlns:p14="http://schemas.microsoft.com/office/powerpoint/2010/main" val="2774110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a:xfrm>
            <a:off x="499168" y="356135"/>
            <a:ext cx="7772400" cy="589837"/>
          </a:xfrm>
        </p:spPr>
        <p:txBody>
          <a:bodyPr/>
          <a:lstStyle/>
          <a:p>
            <a:r>
              <a:rPr lang="en-US" dirty="0">
                <a:solidFill>
                  <a:srgbClr val="72246C"/>
                </a:solidFill>
              </a:rPr>
              <a:t>Employment relationship where the conceptual framework would be applicable – Scenario 4 Question</a:t>
            </a:r>
          </a:p>
        </p:txBody>
      </p:sp>
      <p:sp>
        <p:nvSpPr>
          <p:cNvPr id="5" name="Slide Number Placeholder 4">
            <a:extLst>
              <a:ext uri="{FF2B5EF4-FFF2-40B4-BE49-F238E27FC236}">
                <a16:creationId xmlns:a16="http://schemas.microsoft.com/office/drawing/2014/main" id="{65CE434D-BFB6-450E-9969-783B3AA85019}"/>
              </a:ext>
            </a:extLst>
          </p:cNvPr>
          <p:cNvSpPr>
            <a:spLocks noGrp="1"/>
          </p:cNvSpPr>
          <p:nvPr>
            <p:ph type="sldNum" sz="quarter" idx="4"/>
          </p:nvPr>
        </p:nvSpPr>
        <p:spPr/>
        <p:txBody>
          <a:bodyPr/>
          <a:lstStyle/>
          <a:p>
            <a:endParaRPr lang="en-US" dirty="0">
              <a:solidFill>
                <a:schemeClr val="bg1"/>
              </a:solidFill>
            </a:endParaRP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a:xfrm>
            <a:off x="618014" y="1496831"/>
            <a:ext cx="8049394" cy="3579876"/>
          </a:xfrm>
        </p:spPr>
        <p:txBody>
          <a:bodyPr>
            <a:normAutofit/>
          </a:bodyPr>
          <a:lstStyle/>
          <a:p>
            <a:r>
              <a:rPr lang="en-US" b="1" dirty="0"/>
              <a:t>Question – Does Partner 1’s wife position create threats to Firm A’s independence in Utility District’s audit?</a:t>
            </a:r>
          </a:p>
          <a:p>
            <a:r>
              <a:rPr lang="en-US" b="1" dirty="0"/>
              <a:t>Yes, it creates a threat to independence, due to the following:</a:t>
            </a:r>
          </a:p>
          <a:p>
            <a:pPr marL="342900" indent="-342900">
              <a:buFont typeface="Arial" panose="020B0604020202020204" pitchFamily="34" charset="0"/>
              <a:buChar char="•"/>
            </a:pPr>
            <a:r>
              <a:rPr lang="en-US" b="1" dirty="0"/>
              <a:t>Partner 1’s wife is an immediate family member in a key position </a:t>
            </a:r>
          </a:p>
          <a:p>
            <a:pPr marL="342900" indent="-342900">
              <a:buFont typeface="Arial" panose="020B0604020202020204" pitchFamily="34" charset="0"/>
              <a:buChar char="•"/>
            </a:pPr>
            <a:r>
              <a:rPr lang="en-US" b="1" dirty="0"/>
              <a:t>She prepares the Annual Comprehensive Financial Report (ACFR) and oversees the accounting function for the Utility District </a:t>
            </a:r>
          </a:p>
          <a:p>
            <a:pPr marL="342900" indent="-342900">
              <a:buFont typeface="Arial" panose="020B0604020202020204" pitchFamily="34" charset="0"/>
              <a:buChar char="•"/>
            </a:pPr>
            <a:endParaRPr lang="en-US" b="1" dirty="0"/>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25524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6642-9E5E-4296-AEA3-EEABF22C6DA8}"/>
              </a:ext>
            </a:extLst>
          </p:cNvPr>
          <p:cNvSpPr>
            <a:spLocks noGrp="1"/>
          </p:cNvSpPr>
          <p:nvPr>
            <p:ph type="title"/>
          </p:nvPr>
        </p:nvSpPr>
        <p:spPr>
          <a:xfrm>
            <a:off x="499168" y="365759"/>
            <a:ext cx="7772400" cy="1299411"/>
          </a:xfrm>
        </p:spPr>
        <p:txBody>
          <a:bodyPr/>
          <a:lstStyle/>
          <a:p>
            <a:r>
              <a:rPr lang="en-US" dirty="0"/>
              <a:t>Discussion – In the previous slide we determined that there would be threats to independence.  Does that mean a firm’s independence will be impaired?</a:t>
            </a:r>
          </a:p>
        </p:txBody>
      </p:sp>
      <p:pic>
        <p:nvPicPr>
          <p:cNvPr id="1026" name="Picture 2" descr="Related image">
            <a:extLst>
              <a:ext uri="{FF2B5EF4-FFF2-40B4-BE49-F238E27FC236}">
                <a16:creationId xmlns:a16="http://schemas.microsoft.com/office/drawing/2014/main" id="{C8EDDDFB-51D3-4098-9BAD-E3B99A61D6C1}"/>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2354562" y="1797050"/>
            <a:ext cx="4372809" cy="290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9441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p:txBody>
          <a:bodyPr/>
          <a:lstStyle/>
          <a:p>
            <a:r>
              <a:rPr lang="en-US" dirty="0"/>
              <a:t>Employment relationship where the conceptual framework would be applicable – Scenario 5 </a:t>
            </a:r>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a:xfrm>
            <a:off x="497840" y="1197864"/>
            <a:ext cx="7773728" cy="3539650"/>
          </a:xfrm>
        </p:spPr>
        <p:txBody>
          <a:bodyPr>
            <a:normAutofit/>
          </a:bodyPr>
          <a:lstStyle/>
          <a:p>
            <a:r>
              <a:rPr lang="en-US" b="1" dirty="0"/>
              <a:t>Scenario 5:</a:t>
            </a:r>
          </a:p>
          <a:p>
            <a:pPr marL="342900" indent="-342900">
              <a:buFont typeface="Arial" panose="020B0604020202020204" pitchFamily="34" charset="0"/>
              <a:buChar char="•"/>
            </a:pPr>
            <a:r>
              <a:rPr lang="en-US" b="1" dirty="0"/>
              <a:t>Utility District, a blended component unit of Any City, USA asks Firm A to perform its audit</a:t>
            </a:r>
          </a:p>
          <a:p>
            <a:pPr marL="342900" indent="-342900">
              <a:buFont typeface="Arial" panose="020B0604020202020204" pitchFamily="34" charset="0"/>
              <a:buChar char="•"/>
            </a:pPr>
            <a:r>
              <a:rPr lang="en-US" b="1" dirty="0"/>
              <a:t>Firm A does not audit Any City, USA</a:t>
            </a:r>
          </a:p>
          <a:p>
            <a:pPr marL="342900" indent="-342900">
              <a:buFont typeface="Arial" panose="020B0604020202020204" pitchFamily="34" charset="0"/>
              <a:buChar char="•"/>
            </a:pPr>
            <a:r>
              <a:rPr lang="en-US" b="1" dirty="0"/>
              <a:t>Any City, USA issued Utility Bonds and Utility District is responsible for the debt service payments </a:t>
            </a:r>
          </a:p>
          <a:p>
            <a:pPr marL="342900" indent="-342900">
              <a:buFont typeface="Arial" panose="020B0604020202020204" pitchFamily="34" charset="0"/>
              <a:buChar char="•"/>
            </a:pPr>
            <a:r>
              <a:rPr lang="en-US" b="1" dirty="0"/>
              <a:t>Partner 1 and Partner 2 are partners in Firm A</a:t>
            </a:r>
          </a:p>
          <a:p>
            <a:pPr marL="342900" indent="-342900">
              <a:buFont typeface="Arial" panose="020B0604020202020204" pitchFamily="34" charset="0"/>
              <a:buChar char="•"/>
            </a:pPr>
            <a:r>
              <a:rPr lang="en-US" b="1" dirty="0"/>
              <a:t>Partner 2 will be the audit partner on Utility District </a:t>
            </a:r>
          </a:p>
          <a:p>
            <a:pPr marL="342900" indent="-342900">
              <a:buFont typeface="Arial" panose="020B0604020202020204" pitchFamily="34" charset="0"/>
              <a:buChar char="•"/>
            </a:pPr>
            <a:r>
              <a:rPr lang="en-US" b="1" dirty="0"/>
              <a:t>Partner 1 owns </a:t>
            </a:r>
            <a:r>
              <a:rPr lang="en-US" b="1" dirty="0">
                <a:solidFill>
                  <a:schemeClr val="bg1"/>
                </a:solidFill>
              </a:rPr>
              <a:t>Utility Bonds issued by Any City, USA</a:t>
            </a:r>
          </a:p>
        </p:txBody>
      </p:sp>
    </p:spTree>
    <p:extLst>
      <p:ext uri="{BB962C8B-B14F-4D97-AF65-F5344CB8AC3E}">
        <p14:creationId xmlns:p14="http://schemas.microsoft.com/office/powerpoint/2010/main" val="6953529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D3B15D-3C97-4E5B-9A57-1344F00FE9E5}"/>
              </a:ext>
            </a:extLst>
          </p:cNvPr>
          <p:cNvSpPr>
            <a:spLocks noGrp="1"/>
          </p:cNvSpPr>
          <p:nvPr>
            <p:ph type="title"/>
          </p:nvPr>
        </p:nvSpPr>
        <p:spPr/>
        <p:txBody>
          <a:bodyPr/>
          <a:lstStyle/>
          <a:p>
            <a:r>
              <a:rPr lang="en-US" dirty="0"/>
              <a:t>Employment relationship where the conceptual framework would be applicable </a:t>
            </a:r>
            <a:r>
              <a:rPr lang="en-US" dirty="0">
                <a:solidFill>
                  <a:srgbClr val="72246C"/>
                </a:solidFill>
              </a:rPr>
              <a:t>– Scenario 5 Question</a:t>
            </a:r>
          </a:p>
        </p:txBody>
      </p:sp>
      <p:sp>
        <p:nvSpPr>
          <p:cNvPr id="5" name="Slide Number Placeholder 4">
            <a:extLst>
              <a:ext uri="{FF2B5EF4-FFF2-40B4-BE49-F238E27FC236}">
                <a16:creationId xmlns:a16="http://schemas.microsoft.com/office/drawing/2014/main" id="{65CE434D-BFB6-450E-9969-783B3AA85019}"/>
              </a:ext>
            </a:extLst>
          </p:cNvPr>
          <p:cNvSpPr>
            <a:spLocks noGrp="1"/>
          </p:cNvSpPr>
          <p:nvPr>
            <p:ph type="sldNum" sz="quarter" idx="4"/>
          </p:nvPr>
        </p:nvSpPr>
        <p:spPr/>
        <p:txBody>
          <a:bodyPr/>
          <a:lstStyle/>
          <a:p>
            <a:fld id="{80FBB8BA-9C6A-4A48-A369-70FBD2FA98DA}" type="slidenum">
              <a:rPr lang="en-US" smtClean="0"/>
              <a:pPr/>
              <a:t>46</a:t>
            </a:fld>
            <a:endParaRPr lang="en-US" dirty="0"/>
          </a:p>
        </p:txBody>
      </p:sp>
      <p:sp>
        <p:nvSpPr>
          <p:cNvPr id="9" name="Content Placeholder 8">
            <a:extLst>
              <a:ext uri="{FF2B5EF4-FFF2-40B4-BE49-F238E27FC236}">
                <a16:creationId xmlns:a16="http://schemas.microsoft.com/office/drawing/2014/main" id="{A39BC533-1167-442E-9249-9EA91916EE01}"/>
              </a:ext>
            </a:extLst>
          </p:cNvPr>
          <p:cNvSpPr>
            <a:spLocks noGrp="1"/>
          </p:cNvSpPr>
          <p:nvPr>
            <p:ph sz="quarter" idx="10"/>
          </p:nvPr>
        </p:nvSpPr>
        <p:spPr>
          <a:xfrm>
            <a:off x="365760" y="1567714"/>
            <a:ext cx="8306602" cy="3114976"/>
          </a:xfrm>
        </p:spPr>
        <p:txBody>
          <a:bodyPr>
            <a:normAutofit fontScale="77500" lnSpcReduction="20000"/>
          </a:bodyPr>
          <a:lstStyle/>
          <a:p>
            <a:r>
              <a:rPr lang="en-US" sz="2600" b="1" dirty="0"/>
              <a:t>Question </a:t>
            </a:r>
            <a:r>
              <a:rPr lang="en-US" sz="2800" b="1" dirty="0"/>
              <a:t>–</a:t>
            </a:r>
            <a:r>
              <a:rPr lang="en-US" sz="2600" b="1" dirty="0"/>
              <a:t> Does Partner 1’s ownership of the Utility Bonds issued by Any City, USA create threats to Firm A’s independence in Utility District’s audit?</a:t>
            </a:r>
          </a:p>
          <a:p>
            <a:r>
              <a:rPr lang="en-US" sz="2600" b="1" dirty="0"/>
              <a:t>Yes, it creates a threat to independence, but the threats are at an acceptable level due to the following:</a:t>
            </a:r>
          </a:p>
          <a:p>
            <a:pPr marL="574675" lvl="1" indent="-342900">
              <a:buFont typeface="Arial" panose="020B0604020202020204" pitchFamily="34" charset="0"/>
              <a:buChar char="•"/>
            </a:pPr>
            <a:r>
              <a:rPr lang="en-US" sz="2400" b="1" dirty="0"/>
              <a:t>Partner 1 will not be serving on the engagement team which reduces the self-interest threat.  Firm A has numerous partners and professional employees, and Partner 1 will have no influence over the proposed audit.</a:t>
            </a:r>
          </a:p>
          <a:p>
            <a:pPr marL="574675" lvl="1" indent="-342900">
              <a:buFont typeface="Arial" panose="020B0604020202020204" pitchFamily="34" charset="0"/>
              <a:buChar char="•"/>
            </a:pPr>
            <a:r>
              <a:rPr lang="en-US" sz="2400" b="1" dirty="0"/>
              <a:t>Partner 1 will not provide any professional services to the Utility District or Any City, USA</a:t>
            </a:r>
          </a:p>
          <a:p>
            <a:pPr marL="574675" lvl="1" indent="-342900">
              <a:buFont typeface="Arial" panose="020B0604020202020204" pitchFamily="34" charset="0"/>
              <a:buChar char="•"/>
            </a:pPr>
            <a:r>
              <a:rPr lang="en-US" sz="2400" b="1" dirty="0"/>
              <a:t>Partner 1’s financial interest are not in the Utility District or in its affiliates</a:t>
            </a: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a:p>
            <a:endParaRPr lang="en-US" b="1" dirty="0">
              <a:solidFill>
                <a:schemeClr val="bg1"/>
              </a:solidFill>
            </a:endParaRPr>
          </a:p>
        </p:txBody>
      </p:sp>
    </p:spTree>
    <p:extLst>
      <p:ext uri="{BB962C8B-B14F-4D97-AF65-F5344CB8AC3E}">
        <p14:creationId xmlns:p14="http://schemas.microsoft.com/office/powerpoint/2010/main" val="4543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 calcmode="lin" valueType="num">
                                      <p:cBhvr additive="base">
                                        <p:cTn id="1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anim calcmode="lin" valueType="num">
                                      <p:cBhvr additive="base">
                                        <p:cTn id="2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585" y="1376099"/>
            <a:ext cx="7752015" cy="1074964"/>
          </a:xfrm>
        </p:spPr>
        <p:txBody>
          <a:bodyPr>
            <a:normAutofit fontScale="90000"/>
          </a:bodyPr>
          <a:lstStyle/>
          <a:p>
            <a:r>
              <a:rPr lang="en-US" sz="2800" dirty="0"/>
              <a:t>SLG Client Affiliates Interpretation Resources</a:t>
            </a:r>
            <a:br>
              <a:rPr lang="en-US" sz="2800" dirty="0"/>
            </a:br>
            <a:endParaRPr lang="en-US" dirty="0"/>
          </a:p>
        </p:txBody>
      </p:sp>
    </p:spTree>
    <p:extLst>
      <p:ext uri="{BB962C8B-B14F-4D97-AF65-F5344CB8AC3E}">
        <p14:creationId xmlns:p14="http://schemas.microsoft.com/office/powerpoint/2010/main" val="3424462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AICPA Ethics—SLG Client Affiliates</a:t>
            </a:r>
          </a:p>
        </p:txBody>
      </p:sp>
      <p:sp>
        <p:nvSpPr>
          <p:cNvPr id="3" name="Content Placeholder 2"/>
          <p:cNvSpPr>
            <a:spLocks noGrp="1"/>
          </p:cNvSpPr>
          <p:nvPr>
            <p:ph type="body" sz="quarter" idx="13"/>
          </p:nvPr>
        </p:nvSpPr>
        <p:spPr>
          <a:xfrm>
            <a:off x="303335" y="861785"/>
            <a:ext cx="6079431" cy="3625067"/>
          </a:xfrm>
        </p:spPr>
        <p:txBody>
          <a:bodyPr>
            <a:normAutofit lnSpcReduction="10000"/>
          </a:bodyPr>
          <a:lstStyle/>
          <a:p>
            <a:pPr lvl="0"/>
            <a:r>
              <a:rPr lang="en-US" dirty="0">
                <a:solidFill>
                  <a:schemeClr val="tx1"/>
                </a:solidFill>
              </a:rPr>
              <a:t>Access </a:t>
            </a:r>
            <a:r>
              <a:rPr lang="en-US" dirty="0">
                <a:solidFill>
                  <a:schemeClr val="tx1"/>
                </a:solidFill>
                <a:hlinkClick r:id="rId3"/>
              </a:rPr>
              <a:t>Official Release</a:t>
            </a:r>
            <a:endParaRPr lang="en-US" dirty="0">
              <a:solidFill>
                <a:schemeClr val="tx1"/>
              </a:solidFill>
            </a:endParaRPr>
          </a:p>
          <a:p>
            <a:r>
              <a:rPr lang="en-US" dirty="0">
                <a:solidFill>
                  <a:schemeClr val="tx1"/>
                </a:solidFill>
                <a:hlinkClick r:id="rId4"/>
              </a:rPr>
              <a:t>Implementation Guide </a:t>
            </a:r>
            <a:r>
              <a:rPr lang="en-US" dirty="0">
                <a:solidFill>
                  <a:schemeClr val="tx1"/>
                </a:solidFill>
              </a:rPr>
              <a:t>recently issued that includes three tools as follows:</a:t>
            </a:r>
          </a:p>
          <a:p>
            <a:pPr marL="342892" indent="-342892">
              <a:buClr>
                <a:schemeClr val="tx2"/>
              </a:buClr>
              <a:buFont typeface="Arial" panose="020B0604020202020204" pitchFamily="34" charset="0"/>
              <a:buChar char="•"/>
            </a:pPr>
            <a:r>
              <a:rPr lang="en-US" dirty="0">
                <a:solidFill>
                  <a:schemeClr val="tx1"/>
                </a:solidFill>
              </a:rPr>
              <a:t>An </a:t>
            </a:r>
            <a:r>
              <a:rPr lang="en-US" u="sng" dirty="0">
                <a:solidFill>
                  <a:schemeClr val="tx1"/>
                </a:solidFill>
                <a:hlinkClick r:id="rId5"/>
              </a:rPr>
              <a:t>affiliates survey tool</a:t>
            </a:r>
            <a:r>
              <a:rPr lang="en-US" dirty="0">
                <a:solidFill>
                  <a:schemeClr val="tx1"/>
                </a:solidFill>
                <a:hlinkClick r:id="rId5"/>
              </a:rPr>
              <a:t> </a:t>
            </a:r>
            <a:r>
              <a:rPr lang="en-US" dirty="0">
                <a:solidFill>
                  <a:schemeClr val="tx1"/>
                </a:solidFill>
              </a:rPr>
              <a:t>for identifying which entities are affiliates.</a:t>
            </a:r>
          </a:p>
          <a:p>
            <a:pPr marL="342892" indent="-342892">
              <a:buClr>
                <a:schemeClr val="tx2"/>
              </a:buClr>
              <a:buFont typeface="Arial" panose="020B0604020202020204" pitchFamily="34" charset="0"/>
              <a:buChar char="•"/>
            </a:pPr>
            <a:r>
              <a:rPr lang="en-US" dirty="0">
                <a:solidFill>
                  <a:schemeClr val="tx1"/>
                </a:solidFill>
              </a:rPr>
              <a:t>An </a:t>
            </a:r>
            <a:r>
              <a:rPr lang="en-US" u="sng" dirty="0">
                <a:solidFill>
                  <a:schemeClr val="tx1"/>
                </a:solidFill>
                <a:hlinkClick r:id="rId6"/>
              </a:rPr>
              <a:t>investments survey tool</a:t>
            </a:r>
            <a:r>
              <a:rPr lang="en-US" dirty="0">
                <a:solidFill>
                  <a:schemeClr val="tx1"/>
                </a:solidFill>
                <a:hlinkClick r:id="rId6"/>
              </a:rPr>
              <a:t> </a:t>
            </a:r>
            <a:r>
              <a:rPr lang="en-US" dirty="0">
                <a:solidFill>
                  <a:schemeClr val="tx1"/>
                </a:solidFill>
              </a:rPr>
              <a:t>for identifying whether an investment is an affiliate.</a:t>
            </a:r>
          </a:p>
          <a:p>
            <a:pPr marL="342892" indent="-342892">
              <a:buClr>
                <a:schemeClr val="tx2"/>
              </a:buClr>
              <a:buFont typeface="Arial" panose="020B0604020202020204" pitchFamily="34" charset="0"/>
              <a:buChar char="•"/>
            </a:pPr>
            <a:r>
              <a:rPr lang="en-US" dirty="0">
                <a:solidFill>
                  <a:schemeClr val="tx1"/>
                </a:solidFill>
              </a:rPr>
              <a:t>An </a:t>
            </a:r>
            <a:r>
              <a:rPr lang="en-US" u="sng" dirty="0">
                <a:solidFill>
                  <a:schemeClr val="tx1"/>
                </a:solidFill>
                <a:hlinkClick r:id="rId7"/>
              </a:rPr>
              <a:t>excel tool</a:t>
            </a:r>
            <a:r>
              <a:rPr lang="en-US" dirty="0">
                <a:solidFill>
                  <a:schemeClr val="tx1"/>
                </a:solidFill>
                <a:hlinkClick r:id="rId7"/>
              </a:rPr>
              <a:t> </a:t>
            </a:r>
            <a:r>
              <a:rPr lang="en-US" dirty="0">
                <a:solidFill>
                  <a:schemeClr val="tx1"/>
                </a:solidFill>
              </a:rPr>
              <a:t>that is intended to allow you to evaluate multiple entities or investments</a:t>
            </a:r>
            <a:r>
              <a:rPr lang="en-US" dirty="0"/>
              <a:t>.</a:t>
            </a:r>
          </a:p>
        </p:txBody>
      </p:sp>
      <p:sp>
        <p:nvSpPr>
          <p:cNvPr id="7" name="Slide Number Placeholder 4">
            <a:extLst>
              <a:ext uri="{FF2B5EF4-FFF2-40B4-BE49-F238E27FC236}">
                <a16:creationId xmlns:a16="http://schemas.microsoft.com/office/drawing/2014/main" id="{F07153A7-6E59-410E-AF30-2B08CBC59E65}"/>
              </a:ext>
            </a:extLst>
          </p:cNvPr>
          <p:cNvSpPr>
            <a:spLocks noGrp="1"/>
          </p:cNvSpPr>
          <p:nvPr>
            <p:ph type="sldNum" sz="quarter" idx="4294967295"/>
          </p:nvPr>
        </p:nvSpPr>
        <p:spPr>
          <a:xfrm>
            <a:off x="0" y="4716463"/>
            <a:ext cx="365125" cy="271462"/>
          </a:xfrm>
        </p:spPr>
        <p:txBody>
          <a:bodyPr/>
          <a:lstStyle/>
          <a:p>
            <a:pPr defTabSz="457189">
              <a:defRPr/>
            </a:pPr>
            <a:fld id="{80FBB8BA-9C6A-4A48-A369-70FBD2FA98DA}" type="slidenum">
              <a:rPr lang="en-US">
                <a:solidFill>
                  <a:srgbClr val="1D1D1D"/>
                </a:solidFill>
                <a:latin typeface="Arial"/>
              </a:rPr>
              <a:pPr defTabSz="457189">
                <a:defRPr/>
              </a:pPr>
              <a:t>48</a:t>
            </a:fld>
            <a:endParaRPr lang="en-US" dirty="0">
              <a:solidFill>
                <a:srgbClr val="1D1D1D"/>
              </a:solidFill>
              <a:latin typeface="Arial"/>
            </a:endParaRPr>
          </a:p>
        </p:txBody>
      </p:sp>
      <p:pic>
        <p:nvPicPr>
          <p:cNvPr id="1026" name="Picture 2" descr="Implementation Guide: State and local government client affiliates">
            <a:extLst>
              <a:ext uri="{FF2B5EF4-FFF2-40B4-BE49-F238E27FC236}">
                <a16:creationId xmlns:a16="http://schemas.microsoft.com/office/drawing/2014/main" id="{B9532DBA-092B-43AE-A434-107342218A4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4762"/>
          <a:stretch/>
        </p:blipFill>
        <p:spPr bwMode="auto">
          <a:xfrm>
            <a:off x="7164266" y="1315682"/>
            <a:ext cx="1676400" cy="22315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40C43F-5482-4F84-BC32-61D9ACEFB558}"/>
              </a:ext>
            </a:extLst>
          </p:cNvPr>
          <p:cNvSpPr txBox="1"/>
          <p:nvPr/>
        </p:nvSpPr>
        <p:spPr>
          <a:xfrm>
            <a:off x="499170" y="4393034"/>
            <a:ext cx="6341050" cy="646331"/>
          </a:xfrm>
          <a:prstGeom prst="rect">
            <a:avLst/>
          </a:prstGeom>
          <a:solidFill>
            <a:schemeClr val="accent1">
              <a:lumMod val="20000"/>
              <a:lumOff val="80000"/>
            </a:schemeClr>
          </a:solidFill>
        </p:spPr>
        <p:txBody>
          <a:bodyPr wrap="square" rtlCol="0">
            <a:spAutoFit/>
          </a:bodyPr>
          <a:lstStyle/>
          <a:p>
            <a:pPr algn="ctr" defTabSz="457189">
              <a:defRPr/>
            </a:pPr>
            <a:r>
              <a:rPr lang="en-US" b="1" dirty="0">
                <a:solidFill>
                  <a:prstClr val="black"/>
                </a:solidFill>
                <a:latin typeface="Arial"/>
              </a:rPr>
              <a:t>Don’t Wait to Begin Considering the Provisions of this Interpretation!</a:t>
            </a:r>
          </a:p>
        </p:txBody>
      </p:sp>
    </p:spTree>
    <p:extLst>
      <p:ext uri="{BB962C8B-B14F-4D97-AF65-F5344CB8AC3E}">
        <p14:creationId xmlns:p14="http://schemas.microsoft.com/office/powerpoint/2010/main" val="3387549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9031AA-68BB-4C22-A44A-7F95956F713B}"/>
              </a:ext>
            </a:extLst>
          </p:cNvPr>
          <p:cNvPicPr>
            <a:picLocks noChangeAspect="1"/>
          </p:cNvPicPr>
          <p:nvPr/>
        </p:nvPicPr>
        <p:blipFill>
          <a:blip r:embed="rId3"/>
          <a:stretch>
            <a:fillRect/>
          </a:stretch>
        </p:blipFill>
        <p:spPr>
          <a:xfrm>
            <a:off x="0" y="1"/>
            <a:ext cx="7028874" cy="5143500"/>
          </a:xfrm>
          <a:prstGeom prst="rect">
            <a:avLst/>
          </a:prstGeom>
        </p:spPr>
      </p:pic>
      <p:sp>
        <p:nvSpPr>
          <p:cNvPr id="7" name="Title 7"/>
          <p:cNvSpPr>
            <a:spLocks noGrp="1"/>
          </p:cNvSpPr>
          <p:nvPr>
            <p:ph type="title"/>
          </p:nvPr>
        </p:nvSpPr>
        <p:spPr>
          <a:xfrm>
            <a:off x="104817" y="0"/>
            <a:ext cx="6079430" cy="589840"/>
          </a:xfrm>
        </p:spPr>
        <p:txBody>
          <a:bodyPr anchor="ctr"/>
          <a:lstStyle/>
          <a:p>
            <a:r>
              <a:rPr lang="en-US" sz="2200" dirty="0"/>
              <a:t>Application guidance</a:t>
            </a:r>
          </a:p>
        </p:txBody>
      </p:sp>
      <p:sp>
        <p:nvSpPr>
          <p:cNvPr id="5" name="Text Placeholder 4"/>
          <p:cNvSpPr>
            <a:spLocks noGrp="1"/>
          </p:cNvSpPr>
          <p:nvPr>
            <p:ph type="body" sz="quarter" idx="13"/>
          </p:nvPr>
        </p:nvSpPr>
        <p:spPr>
          <a:xfrm>
            <a:off x="2085975" y="2409825"/>
            <a:ext cx="4492625" cy="2141539"/>
          </a:xfrm>
        </p:spPr>
        <p:txBody>
          <a:bodyPr/>
          <a:lstStyle/>
          <a:p>
            <a:endParaRPr lang="en-US" dirty="0"/>
          </a:p>
        </p:txBody>
      </p:sp>
      <p:sp>
        <p:nvSpPr>
          <p:cNvPr id="8" name="TextBox 7"/>
          <p:cNvSpPr txBox="1"/>
          <p:nvPr/>
        </p:nvSpPr>
        <p:spPr>
          <a:xfrm>
            <a:off x="7028873" y="1181389"/>
            <a:ext cx="1930400" cy="2308324"/>
          </a:xfrm>
          <a:prstGeom prst="rect">
            <a:avLst/>
          </a:prstGeom>
          <a:noFill/>
        </p:spPr>
        <p:txBody>
          <a:bodyPr wrap="square" rtlCol="0">
            <a:spAutoFit/>
          </a:bodyPr>
          <a:lstStyle/>
          <a:p>
            <a:r>
              <a:rPr lang="en-US" sz="1200" b="1" dirty="0">
                <a:solidFill>
                  <a:schemeClr val="bg1"/>
                </a:solidFill>
              </a:rPr>
              <a:t>Implementation guide</a:t>
            </a:r>
          </a:p>
          <a:p>
            <a:endParaRPr lang="en-US" sz="1200" b="1" dirty="0">
              <a:solidFill>
                <a:schemeClr val="bg1"/>
              </a:solidFill>
            </a:endParaRPr>
          </a:p>
          <a:p>
            <a:pPr marL="171450" indent="-171450">
              <a:buFont typeface="Arial" panose="020B0604020202020204" pitchFamily="34" charset="0"/>
              <a:buChar char="•"/>
            </a:pPr>
            <a:r>
              <a:rPr lang="en-US" sz="1200" b="1" dirty="0">
                <a:solidFill>
                  <a:schemeClr val="bg1"/>
                </a:solidFill>
              </a:rPr>
              <a:t>Decision trees</a:t>
            </a:r>
          </a:p>
          <a:p>
            <a:pPr marL="171450" indent="-171450">
              <a:buFont typeface="Arial" panose="020B0604020202020204" pitchFamily="34" charset="0"/>
              <a:buChar char="•"/>
            </a:pPr>
            <a:r>
              <a:rPr lang="en-US" sz="1200" b="1" dirty="0">
                <a:solidFill>
                  <a:schemeClr val="bg1"/>
                </a:solidFill>
              </a:rPr>
              <a:t>Examples</a:t>
            </a:r>
          </a:p>
          <a:p>
            <a:pPr marL="171450" indent="-171450">
              <a:buFont typeface="Arial" panose="020B0604020202020204" pitchFamily="34" charset="0"/>
              <a:buChar char="•"/>
            </a:pPr>
            <a:endParaRPr lang="en-US" sz="1200" b="1" dirty="0">
              <a:solidFill>
                <a:schemeClr val="bg1"/>
              </a:solidFill>
            </a:endParaRPr>
          </a:p>
          <a:p>
            <a:r>
              <a:rPr lang="en-US" sz="1200" b="1" dirty="0">
                <a:solidFill>
                  <a:schemeClr val="bg1"/>
                </a:solidFill>
              </a:rPr>
              <a:t>Tools </a:t>
            </a:r>
          </a:p>
          <a:p>
            <a:endParaRPr lang="en-US" sz="1200" b="1" dirty="0">
              <a:solidFill>
                <a:schemeClr val="bg1"/>
              </a:solidFill>
            </a:endParaRPr>
          </a:p>
          <a:p>
            <a:pPr marL="171450" indent="-171450">
              <a:buFont typeface="Arial" panose="020B0604020202020204" pitchFamily="34" charset="0"/>
              <a:buChar char="•"/>
            </a:pPr>
            <a:r>
              <a:rPr lang="en-US" sz="1200" b="1" dirty="0">
                <a:solidFill>
                  <a:schemeClr val="bg1"/>
                </a:solidFill>
              </a:rPr>
              <a:t>Evaluate affiliates</a:t>
            </a:r>
          </a:p>
          <a:p>
            <a:pPr marL="171450" indent="-171450">
              <a:buFont typeface="Arial" panose="020B0604020202020204" pitchFamily="34" charset="0"/>
              <a:buChar char="•"/>
            </a:pPr>
            <a:r>
              <a:rPr lang="en-US" sz="1200" b="1" dirty="0">
                <a:solidFill>
                  <a:schemeClr val="bg1"/>
                </a:solidFill>
              </a:rPr>
              <a:t>Provide documentation</a:t>
            </a:r>
          </a:p>
          <a:p>
            <a:endParaRPr lang="en-US" sz="1200" dirty="0">
              <a:solidFill>
                <a:schemeClr val="bg1"/>
              </a:solidFill>
            </a:endParaRPr>
          </a:p>
          <a:p>
            <a:endParaRPr lang="en-US" sz="1200" dirty="0">
              <a:solidFill>
                <a:schemeClr val="bg1"/>
              </a:solidFill>
            </a:endParaRPr>
          </a:p>
        </p:txBody>
      </p:sp>
    </p:spTree>
    <p:extLst>
      <p:ext uri="{BB962C8B-B14F-4D97-AF65-F5344CB8AC3E}">
        <p14:creationId xmlns:p14="http://schemas.microsoft.com/office/powerpoint/2010/main" val="3585924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ED2AF-5C02-42E3-9339-7FE8E39DADB5}"/>
              </a:ext>
            </a:extLst>
          </p:cNvPr>
          <p:cNvSpPr>
            <a:spLocks noGrp="1"/>
          </p:cNvSpPr>
          <p:nvPr>
            <p:ph type="title"/>
          </p:nvPr>
        </p:nvSpPr>
        <p:spPr>
          <a:xfrm>
            <a:off x="499169" y="464961"/>
            <a:ext cx="7772400" cy="591353"/>
          </a:xfrm>
        </p:spPr>
        <p:txBody>
          <a:bodyPr/>
          <a:lstStyle/>
          <a:p>
            <a:r>
              <a:rPr lang="en-US" sz="2200" dirty="0"/>
              <a:t>State and Local Government Client Affiliates (ET 1.224.020)</a:t>
            </a:r>
            <a:endParaRPr lang="en-US" sz="2200" b="1" dirty="0"/>
          </a:p>
        </p:txBody>
      </p:sp>
      <p:sp>
        <p:nvSpPr>
          <p:cNvPr id="3" name="Text Placeholder 2">
            <a:extLst>
              <a:ext uri="{FF2B5EF4-FFF2-40B4-BE49-F238E27FC236}">
                <a16:creationId xmlns:a16="http://schemas.microsoft.com/office/drawing/2014/main" id="{53F65F11-F7E7-4BAC-95E2-E5218DA3C2FD}"/>
              </a:ext>
            </a:extLst>
          </p:cNvPr>
          <p:cNvSpPr>
            <a:spLocks noGrp="1"/>
          </p:cNvSpPr>
          <p:nvPr>
            <p:ph sz="quarter" idx="14"/>
          </p:nvPr>
        </p:nvSpPr>
        <p:spPr/>
        <p:txBody>
          <a:bodyPr>
            <a:normAutofit/>
          </a:bodyPr>
          <a:lstStyle/>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947BC574-365F-43F5-BA80-509BFA73EB09}"/>
              </a:ext>
            </a:extLst>
          </p:cNvPr>
          <p:cNvSpPr>
            <a:spLocks noGrp="1"/>
          </p:cNvSpPr>
          <p:nvPr>
            <p:ph type="sldNum" sz="quarter" idx="4294967295"/>
          </p:nvPr>
        </p:nvSpPr>
        <p:spPr>
          <a:xfrm>
            <a:off x="0" y="4803775"/>
            <a:ext cx="214313" cy="273050"/>
          </a:xfrm>
        </p:spPr>
        <p:txBody>
          <a:bodyPr/>
          <a:lstStyle/>
          <a:p>
            <a:pPr defTabSz="457189"/>
            <a:endParaRPr lang="en-US" dirty="0">
              <a:solidFill>
                <a:srgbClr val="1D1D1D"/>
              </a:solidFill>
              <a:latin typeface="Arial"/>
            </a:endParaRPr>
          </a:p>
        </p:txBody>
      </p:sp>
      <p:graphicFrame>
        <p:nvGraphicFramePr>
          <p:cNvPr id="8" name="Diagram 7"/>
          <p:cNvGraphicFramePr/>
          <p:nvPr>
            <p:extLst>
              <p:ext uri="{D42A27DB-BD31-4B8C-83A1-F6EECF244321}">
                <p14:modId xmlns:p14="http://schemas.microsoft.com/office/powerpoint/2010/main" val="2277200553"/>
              </p:ext>
            </p:extLst>
          </p:nvPr>
        </p:nvGraphicFramePr>
        <p:xfrm>
          <a:off x="134754" y="760638"/>
          <a:ext cx="8816741" cy="3790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F9A8167A-EED5-4C63-B983-5EDD7B2014AF}"/>
              </a:ext>
            </a:extLst>
          </p:cNvPr>
          <p:cNvSpPr/>
          <p:nvPr/>
        </p:nvSpPr>
        <p:spPr>
          <a:xfrm rot="10800000" flipV="1">
            <a:off x="-1137" y="3941763"/>
            <a:ext cx="9144000" cy="562197"/>
          </a:xfrm>
          <a:prstGeom prst="rect">
            <a:avLst/>
          </a:prstGeom>
          <a:gradFill flip="none" rotWithShape="1">
            <a:gsLst>
              <a:gs pos="20000">
                <a:schemeClr val="accent1"/>
              </a:gs>
              <a:gs pos="0">
                <a:schemeClr val="accent2"/>
              </a:gs>
              <a:gs pos="75988">
                <a:schemeClr val="accent5"/>
              </a:gs>
              <a:gs pos="55000">
                <a:schemeClr val="accent5">
                  <a:lumMod val="95000"/>
                  <a:lumOff val="5000"/>
                </a:schemeClr>
              </a:gs>
              <a:gs pos="99000">
                <a:schemeClr val="accent5">
                  <a:lumMod val="60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en-US" b="1" dirty="0">
                <a:solidFill>
                  <a:prstClr val="white"/>
                </a:solidFill>
                <a:latin typeface="Arial"/>
              </a:rPr>
              <a:t>Exceptions – more on this later</a:t>
            </a:r>
          </a:p>
        </p:txBody>
      </p:sp>
    </p:spTree>
    <p:extLst>
      <p:ext uri="{BB962C8B-B14F-4D97-AF65-F5344CB8AC3E}">
        <p14:creationId xmlns:p14="http://schemas.microsoft.com/office/powerpoint/2010/main" val="1017577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399F7-EA67-4ACB-A455-354AC46B9D3C}"/>
              </a:ext>
            </a:extLst>
          </p:cNvPr>
          <p:cNvSpPr>
            <a:spLocks noGrp="1"/>
          </p:cNvSpPr>
          <p:nvPr>
            <p:ph type="title"/>
          </p:nvPr>
        </p:nvSpPr>
        <p:spPr/>
        <p:txBody>
          <a:bodyPr vert="horz" lIns="91440" tIns="45720" rIns="91440" bIns="45720" rtlCol="0" anchor="ctr">
            <a:normAutofit/>
          </a:bodyPr>
          <a:lstStyle/>
          <a:p>
            <a:pPr defTabSz="914400">
              <a:lnSpc>
                <a:spcPct val="90000"/>
              </a:lnSpc>
            </a:pPr>
            <a:r>
              <a:rPr lang="en-US" sz="2200" kern="1200" dirty="0">
                <a:solidFill>
                  <a:srgbClr val="72246C"/>
                </a:solidFill>
                <a:latin typeface="+mj-lt"/>
                <a:ea typeface="+mj-ea"/>
                <a:cs typeface="+mj-cs"/>
              </a:rPr>
              <a:t>Let’s try it out…</a:t>
            </a:r>
          </a:p>
        </p:txBody>
      </p:sp>
      <p:graphicFrame>
        <p:nvGraphicFramePr>
          <p:cNvPr id="2" name="Diagram 1"/>
          <p:cNvGraphicFramePr/>
          <p:nvPr>
            <p:extLst>
              <p:ext uri="{D42A27DB-BD31-4B8C-83A1-F6EECF244321}">
                <p14:modId xmlns:p14="http://schemas.microsoft.com/office/powerpoint/2010/main" val="3602086427"/>
              </p:ext>
            </p:extLst>
          </p:nvPr>
        </p:nvGraphicFramePr>
        <p:xfrm>
          <a:off x="1874205" y="1205391"/>
          <a:ext cx="5709782" cy="3349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4">
            <a:extLst>
              <a:ext uri="{FF2B5EF4-FFF2-40B4-BE49-F238E27FC236}">
                <a16:creationId xmlns:a16="http://schemas.microsoft.com/office/drawing/2014/main" id="{383AD5D5-ECCC-4B07-9742-BF80A243FFB4}"/>
              </a:ext>
            </a:extLst>
          </p:cNvPr>
          <p:cNvSpPr txBox="1">
            <a:spLocks/>
          </p:cNvSpPr>
          <p:nvPr/>
        </p:nvSpPr>
        <p:spPr>
          <a:xfrm>
            <a:off x="511080" y="4804307"/>
            <a:ext cx="382299" cy="22142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490625F-6CAE-4167-8244-54D8B72A1EEE}" type="slidenum">
              <a:rPr lang="en-US" sz="800" smtClean="0">
                <a:solidFill>
                  <a:srgbClr val="1D1D1D"/>
                </a:solidFill>
                <a:latin typeface="Arial" panose="020B0604020202020204"/>
              </a:rPr>
              <a:pPr>
                <a:defRPr/>
              </a:pPr>
              <a:t>50</a:t>
            </a:fld>
            <a:endParaRPr lang="en-US" sz="800" dirty="0">
              <a:solidFill>
                <a:srgbClr val="1D1D1D"/>
              </a:solidFill>
              <a:latin typeface="Arial" panose="020B0604020202020204"/>
            </a:endParaRPr>
          </a:p>
        </p:txBody>
      </p:sp>
    </p:spTree>
    <p:extLst>
      <p:ext uri="{BB962C8B-B14F-4D97-AF65-F5344CB8AC3E}">
        <p14:creationId xmlns:p14="http://schemas.microsoft.com/office/powerpoint/2010/main" val="21980108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6D51-49FA-4C32-8199-699DC8259A5D}"/>
              </a:ext>
            </a:extLst>
          </p:cNvPr>
          <p:cNvSpPr>
            <a:spLocks noGrp="1"/>
          </p:cNvSpPr>
          <p:nvPr>
            <p:ph type="title"/>
          </p:nvPr>
        </p:nvSpPr>
        <p:spPr/>
        <p:txBody>
          <a:bodyPr/>
          <a:lstStyle/>
          <a:p>
            <a:r>
              <a:rPr lang="en-US" dirty="0"/>
              <a:t>Entity affiliate calculator</a:t>
            </a:r>
          </a:p>
        </p:txBody>
      </p:sp>
      <p:sp>
        <p:nvSpPr>
          <p:cNvPr id="5" name="Text Placeholder 4"/>
          <p:cNvSpPr>
            <a:spLocks noGrp="1"/>
          </p:cNvSpPr>
          <p:nvPr>
            <p:ph type="body" sz="quarter" idx="13"/>
          </p:nvPr>
        </p:nvSpPr>
        <p:spPr/>
        <p:txBody>
          <a:bodyPr/>
          <a:lstStyle/>
          <a:p>
            <a:endParaRPr lang="en-US"/>
          </a:p>
        </p:txBody>
      </p:sp>
      <p:sp>
        <p:nvSpPr>
          <p:cNvPr id="3" name="Text Placeholder 2">
            <a:extLst>
              <a:ext uri="{FF2B5EF4-FFF2-40B4-BE49-F238E27FC236}">
                <a16:creationId xmlns:a16="http://schemas.microsoft.com/office/drawing/2014/main" id="{A8844D24-9001-43E8-B09E-3070CB24C155}"/>
              </a:ext>
            </a:extLst>
          </p:cNvPr>
          <p:cNvSpPr>
            <a:spLocks noGrp="1"/>
          </p:cNvSpPr>
          <p:nvPr>
            <p:ph type="body" sz="quarter" idx="4294967295"/>
          </p:nvPr>
        </p:nvSpPr>
        <p:spPr>
          <a:xfrm>
            <a:off x="6578600" y="838200"/>
            <a:ext cx="2565400" cy="3292475"/>
          </a:xfrm>
        </p:spPr>
        <p:txBody>
          <a:bodyPr/>
          <a:lstStyle/>
          <a:p>
            <a:pPr algn="l"/>
            <a:endParaRPr lang="en-US" sz="1800" b="1" i="0" u="none" strike="noStrike" baseline="0" dirty="0">
              <a:solidFill>
                <a:schemeClr val="bg1"/>
              </a:solidFill>
              <a:latin typeface="Roboto" panose="02000000000000000000" pitchFamily="2" charset="0"/>
            </a:endParaRPr>
          </a:p>
          <a:p>
            <a:pPr marL="477774" indent="-285750">
              <a:buFont typeface="Arial" panose="020B0604020202020204" pitchFamily="34" charset="0"/>
              <a:buChar char="•"/>
            </a:pPr>
            <a:r>
              <a:rPr lang="en-US" sz="1200" b="1" i="0" u="none" strike="noStrike" baseline="0" dirty="0">
                <a:solidFill>
                  <a:schemeClr val="bg1"/>
                </a:solidFill>
                <a:latin typeface="Roboto" panose="02000000000000000000" pitchFamily="2" charset="0"/>
              </a:rPr>
              <a:t>Walks you through a step-by-step analysis of whether an entity is an affiliate of your FSAC under paragraph .03</a:t>
            </a:r>
            <a:r>
              <a:rPr lang="en-US" sz="1200" b="1" i="1" u="none" strike="noStrike" baseline="0" dirty="0">
                <a:solidFill>
                  <a:schemeClr val="bg1"/>
                </a:solidFill>
                <a:latin typeface="Roboto" panose="02000000000000000000" pitchFamily="2" charset="0"/>
              </a:rPr>
              <a:t>a</a:t>
            </a:r>
            <a:r>
              <a:rPr lang="en-US" sz="1200" b="1" i="0" u="none" strike="noStrike" baseline="0" dirty="0">
                <a:solidFill>
                  <a:schemeClr val="bg1"/>
                </a:solidFill>
                <a:latin typeface="Roboto" panose="02000000000000000000" pitchFamily="2" charset="0"/>
              </a:rPr>
              <a:t>i–iii of the interpretation</a:t>
            </a:r>
          </a:p>
          <a:p>
            <a:pPr marL="477774" indent="-285750">
              <a:buFont typeface="Arial" panose="020B0604020202020204" pitchFamily="34" charset="0"/>
              <a:buChar char="•"/>
            </a:pPr>
            <a:endParaRPr lang="en-US" sz="1200" b="1" i="0" u="none" strike="noStrike" baseline="0" dirty="0">
              <a:solidFill>
                <a:schemeClr val="bg1"/>
              </a:solidFill>
              <a:latin typeface="Roboto" panose="02000000000000000000" pitchFamily="2" charset="0"/>
            </a:endParaRPr>
          </a:p>
          <a:p>
            <a:pPr marL="477774" indent="-285750">
              <a:buFont typeface="Arial" panose="020B0604020202020204" pitchFamily="34" charset="0"/>
              <a:buChar char="•"/>
            </a:pPr>
            <a:r>
              <a:rPr lang="en-US" sz="1200" b="1" i="0" u="none" strike="noStrike" baseline="0" dirty="0">
                <a:solidFill>
                  <a:schemeClr val="bg1"/>
                </a:solidFill>
                <a:latin typeface="Roboto" panose="02000000000000000000" pitchFamily="2" charset="0"/>
              </a:rPr>
              <a:t>User answers yes or no to each question</a:t>
            </a:r>
          </a:p>
          <a:p>
            <a:pPr marL="477774" indent="-285750">
              <a:buFont typeface="Arial" panose="020B0604020202020204" pitchFamily="34" charset="0"/>
              <a:buChar char="•"/>
            </a:pPr>
            <a:endParaRPr lang="en-US" sz="1200" b="1" dirty="0">
              <a:solidFill>
                <a:schemeClr val="bg1"/>
              </a:solidFill>
              <a:latin typeface="Roboto" panose="02000000000000000000" pitchFamily="2" charset="0"/>
            </a:endParaRPr>
          </a:p>
          <a:p>
            <a:pPr marL="477774" indent="-285750">
              <a:buFont typeface="Arial" panose="020B0604020202020204" pitchFamily="34" charset="0"/>
              <a:buChar char="•"/>
            </a:pPr>
            <a:r>
              <a:rPr lang="en-US" sz="1200" b="1" dirty="0">
                <a:solidFill>
                  <a:schemeClr val="bg1"/>
                </a:solidFill>
                <a:latin typeface="Roboto" panose="02000000000000000000" pitchFamily="2" charset="0"/>
              </a:rPr>
              <a:t>Provides </a:t>
            </a:r>
            <a:r>
              <a:rPr lang="en-US" sz="1200" b="1" i="0" u="none" strike="noStrike" baseline="0" dirty="0">
                <a:solidFill>
                  <a:schemeClr val="bg1"/>
                </a:solidFill>
                <a:latin typeface="Roboto" panose="02000000000000000000" pitchFamily="2" charset="0"/>
              </a:rPr>
              <a:t>a summary page with results. </a:t>
            </a:r>
          </a:p>
          <a:p>
            <a:pPr marL="477774" indent="-285750">
              <a:buFont typeface="Arial" panose="020B0604020202020204" pitchFamily="34" charset="0"/>
              <a:buChar char="•"/>
            </a:pPr>
            <a:endParaRPr lang="en-US" sz="1200" b="1" i="0" u="none" strike="noStrike" baseline="0" dirty="0">
              <a:solidFill>
                <a:schemeClr val="bg1"/>
              </a:solidFill>
              <a:latin typeface="Roboto" panose="02000000000000000000" pitchFamily="2" charset="0"/>
            </a:endParaRPr>
          </a:p>
          <a:p>
            <a:pPr marL="477774" indent="-285750">
              <a:buFont typeface="Arial" panose="020B0604020202020204" pitchFamily="34" charset="0"/>
              <a:buChar char="•"/>
            </a:pPr>
            <a:r>
              <a:rPr lang="en-US" sz="1200" b="1" i="0" u="none" strike="noStrike" baseline="0" dirty="0">
                <a:solidFill>
                  <a:schemeClr val="bg1"/>
                </a:solidFill>
                <a:latin typeface="Roboto" panose="02000000000000000000" pitchFamily="2" charset="0"/>
              </a:rPr>
              <a:t>Allows you to document the name of the entity you’re evaluating as well as any discussion points. </a:t>
            </a:r>
            <a:endParaRPr lang="en-US" sz="1200" b="1" dirty="0">
              <a:solidFill>
                <a:schemeClr val="bg1"/>
              </a:solidFill>
            </a:endParaRPr>
          </a:p>
        </p:txBody>
      </p:sp>
      <p:pic>
        <p:nvPicPr>
          <p:cNvPr id="9" name="Picture 8">
            <a:extLst>
              <a:ext uri="{FF2B5EF4-FFF2-40B4-BE49-F238E27FC236}">
                <a16:creationId xmlns:a16="http://schemas.microsoft.com/office/drawing/2014/main" id="{4C601568-CB24-417E-8614-310B46F5D58B}"/>
              </a:ext>
            </a:extLst>
          </p:cNvPr>
          <p:cNvPicPr>
            <a:picLocks noChangeAspect="1"/>
          </p:cNvPicPr>
          <p:nvPr/>
        </p:nvPicPr>
        <p:blipFill>
          <a:blip r:embed="rId3"/>
          <a:stretch>
            <a:fillRect/>
          </a:stretch>
        </p:blipFill>
        <p:spPr>
          <a:xfrm>
            <a:off x="839060" y="1072105"/>
            <a:ext cx="5400602" cy="3615693"/>
          </a:xfrm>
          <a:prstGeom prst="rect">
            <a:avLst/>
          </a:prstGeom>
        </p:spPr>
      </p:pic>
    </p:spTree>
    <p:extLst>
      <p:ext uri="{BB962C8B-B14F-4D97-AF65-F5344CB8AC3E}">
        <p14:creationId xmlns:p14="http://schemas.microsoft.com/office/powerpoint/2010/main" val="164535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6D51-49FA-4C32-8199-699DC8259A5D}"/>
              </a:ext>
            </a:extLst>
          </p:cNvPr>
          <p:cNvSpPr>
            <a:spLocks noGrp="1"/>
          </p:cNvSpPr>
          <p:nvPr>
            <p:ph type="title"/>
          </p:nvPr>
        </p:nvSpPr>
        <p:spPr/>
        <p:txBody>
          <a:bodyPr anchor="t">
            <a:normAutofit/>
          </a:bodyPr>
          <a:lstStyle/>
          <a:p>
            <a:r>
              <a:rPr lang="en-US" dirty="0"/>
              <a:t>Entity affiliate calculator</a:t>
            </a:r>
          </a:p>
        </p:txBody>
      </p:sp>
      <p:pic>
        <p:nvPicPr>
          <p:cNvPr id="7" name="Picture 6">
            <a:extLst>
              <a:ext uri="{FF2B5EF4-FFF2-40B4-BE49-F238E27FC236}">
                <a16:creationId xmlns:a16="http://schemas.microsoft.com/office/drawing/2014/main" id="{4D46744C-301E-457C-A210-9F5752CF2BEA}"/>
              </a:ext>
            </a:extLst>
          </p:cNvPr>
          <p:cNvPicPr>
            <a:picLocks noChangeAspect="1"/>
          </p:cNvPicPr>
          <p:nvPr/>
        </p:nvPicPr>
        <p:blipFill>
          <a:blip r:embed="rId3"/>
          <a:stretch>
            <a:fillRect/>
          </a:stretch>
        </p:blipFill>
        <p:spPr>
          <a:xfrm>
            <a:off x="499168" y="1516380"/>
            <a:ext cx="7772399" cy="2720339"/>
          </a:xfrm>
          <a:prstGeom prst="rect">
            <a:avLst/>
          </a:prstGeom>
          <a:noFill/>
        </p:spPr>
      </p:pic>
    </p:spTree>
    <p:extLst>
      <p:ext uri="{BB962C8B-B14F-4D97-AF65-F5344CB8AC3E}">
        <p14:creationId xmlns:p14="http://schemas.microsoft.com/office/powerpoint/2010/main" val="21004064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6D51-49FA-4C32-8199-699DC8259A5D}"/>
              </a:ext>
            </a:extLst>
          </p:cNvPr>
          <p:cNvSpPr>
            <a:spLocks noGrp="1"/>
          </p:cNvSpPr>
          <p:nvPr>
            <p:ph type="title"/>
          </p:nvPr>
        </p:nvSpPr>
        <p:spPr/>
        <p:txBody>
          <a:bodyPr anchor="t">
            <a:normAutofit/>
          </a:bodyPr>
          <a:lstStyle/>
          <a:p>
            <a:r>
              <a:rPr lang="en-US" dirty="0"/>
              <a:t>Entity affiliate calculator</a:t>
            </a:r>
          </a:p>
        </p:txBody>
      </p:sp>
      <p:pic>
        <p:nvPicPr>
          <p:cNvPr id="5" name="Picture 4">
            <a:extLst>
              <a:ext uri="{FF2B5EF4-FFF2-40B4-BE49-F238E27FC236}">
                <a16:creationId xmlns:a16="http://schemas.microsoft.com/office/drawing/2014/main" id="{ED4CB592-A2A0-4C8E-9E22-ECE782A97022}"/>
              </a:ext>
            </a:extLst>
          </p:cNvPr>
          <p:cNvPicPr>
            <a:picLocks noChangeAspect="1"/>
          </p:cNvPicPr>
          <p:nvPr/>
        </p:nvPicPr>
        <p:blipFill>
          <a:blip r:embed="rId3"/>
          <a:stretch>
            <a:fillRect/>
          </a:stretch>
        </p:blipFill>
        <p:spPr>
          <a:xfrm>
            <a:off x="1618169" y="1197864"/>
            <a:ext cx="5531741" cy="3346704"/>
          </a:xfrm>
          <a:prstGeom prst="rect">
            <a:avLst/>
          </a:prstGeom>
          <a:noFill/>
        </p:spPr>
      </p:pic>
    </p:spTree>
    <p:extLst>
      <p:ext uri="{BB962C8B-B14F-4D97-AF65-F5344CB8AC3E}">
        <p14:creationId xmlns:p14="http://schemas.microsoft.com/office/powerpoint/2010/main" val="20345158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6D51-49FA-4C32-8199-699DC8259A5D}"/>
              </a:ext>
            </a:extLst>
          </p:cNvPr>
          <p:cNvSpPr>
            <a:spLocks noGrp="1"/>
          </p:cNvSpPr>
          <p:nvPr>
            <p:ph type="title"/>
          </p:nvPr>
        </p:nvSpPr>
        <p:spPr/>
        <p:txBody>
          <a:bodyPr anchor="t">
            <a:normAutofit/>
          </a:bodyPr>
          <a:lstStyle/>
          <a:p>
            <a:r>
              <a:rPr lang="en-US" dirty="0"/>
              <a:t>Entity affiliate evaluator</a:t>
            </a:r>
          </a:p>
        </p:txBody>
      </p:sp>
      <p:pic>
        <p:nvPicPr>
          <p:cNvPr id="5" name="Picture 4">
            <a:extLst>
              <a:ext uri="{FF2B5EF4-FFF2-40B4-BE49-F238E27FC236}">
                <a16:creationId xmlns:a16="http://schemas.microsoft.com/office/drawing/2014/main" id="{8364D3A3-DC61-4639-8C1D-DD5E548E8CA0}"/>
              </a:ext>
            </a:extLst>
          </p:cNvPr>
          <p:cNvPicPr>
            <a:picLocks noChangeAspect="1"/>
          </p:cNvPicPr>
          <p:nvPr/>
        </p:nvPicPr>
        <p:blipFill>
          <a:blip r:embed="rId3"/>
          <a:stretch>
            <a:fillRect/>
          </a:stretch>
        </p:blipFill>
        <p:spPr>
          <a:xfrm>
            <a:off x="933830" y="1197864"/>
            <a:ext cx="6900420" cy="3346704"/>
          </a:xfrm>
          <a:prstGeom prst="rect">
            <a:avLst/>
          </a:prstGeom>
          <a:noFill/>
        </p:spPr>
      </p:pic>
    </p:spTree>
    <p:extLst>
      <p:ext uri="{BB962C8B-B14F-4D97-AF65-F5344CB8AC3E}">
        <p14:creationId xmlns:p14="http://schemas.microsoft.com/office/powerpoint/2010/main" val="2622463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6D51-49FA-4C32-8199-699DC8259A5D}"/>
              </a:ext>
            </a:extLst>
          </p:cNvPr>
          <p:cNvSpPr>
            <a:spLocks noGrp="1"/>
          </p:cNvSpPr>
          <p:nvPr>
            <p:ph type="title"/>
          </p:nvPr>
        </p:nvSpPr>
        <p:spPr/>
        <p:txBody>
          <a:bodyPr anchor="t">
            <a:normAutofit/>
          </a:bodyPr>
          <a:lstStyle/>
          <a:p>
            <a:r>
              <a:rPr lang="en-US" dirty="0"/>
              <a:t>Entity affiliate evaluator</a:t>
            </a:r>
          </a:p>
        </p:txBody>
      </p:sp>
      <p:pic>
        <p:nvPicPr>
          <p:cNvPr id="5" name="Picture 4">
            <a:extLst>
              <a:ext uri="{FF2B5EF4-FFF2-40B4-BE49-F238E27FC236}">
                <a16:creationId xmlns:a16="http://schemas.microsoft.com/office/drawing/2014/main" id="{96E1C4EE-B026-4CF0-922E-EA00EFD8FD1F}"/>
              </a:ext>
            </a:extLst>
          </p:cNvPr>
          <p:cNvPicPr>
            <a:picLocks noChangeAspect="1"/>
          </p:cNvPicPr>
          <p:nvPr/>
        </p:nvPicPr>
        <p:blipFill>
          <a:blip r:embed="rId3"/>
          <a:stretch>
            <a:fillRect/>
          </a:stretch>
        </p:blipFill>
        <p:spPr>
          <a:xfrm>
            <a:off x="1020519" y="1197864"/>
            <a:ext cx="6727042" cy="3346704"/>
          </a:xfrm>
          <a:prstGeom prst="rect">
            <a:avLst/>
          </a:prstGeom>
          <a:noFill/>
        </p:spPr>
      </p:pic>
    </p:spTree>
    <p:extLst>
      <p:ext uri="{BB962C8B-B14F-4D97-AF65-F5344CB8AC3E}">
        <p14:creationId xmlns:p14="http://schemas.microsoft.com/office/powerpoint/2010/main" val="37581767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6D51-49FA-4C32-8199-699DC8259A5D}"/>
              </a:ext>
            </a:extLst>
          </p:cNvPr>
          <p:cNvSpPr>
            <a:spLocks noGrp="1"/>
          </p:cNvSpPr>
          <p:nvPr>
            <p:ph type="title"/>
          </p:nvPr>
        </p:nvSpPr>
        <p:spPr/>
        <p:txBody>
          <a:bodyPr anchor="t">
            <a:normAutofit/>
          </a:bodyPr>
          <a:lstStyle/>
          <a:p>
            <a:pPr>
              <a:lnSpc>
                <a:spcPct val="90000"/>
              </a:lnSpc>
            </a:pPr>
            <a:r>
              <a:rPr lang="en-US" sz="2000" dirty="0"/>
              <a:t>AICPA Ethics – SLG Client Affiliates: Investment Survey Tool</a:t>
            </a:r>
          </a:p>
        </p:txBody>
      </p:sp>
      <p:sp>
        <p:nvSpPr>
          <p:cNvPr id="6" name="TextBox 5">
            <a:extLst>
              <a:ext uri="{FF2B5EF4-FFF2-40B4-BE49-F238E27FC236}">
                <a16:creationId xmlns:a16="http://schemas.microsoft.com/office/drawing/2014/main" id="{445BD44C-2B6B-4F77-B1A3-DDA1665DEB10}"/>
              </a:ext>
            </a:extLst>
          </p:cNvPr>
          <p:cNvSpPr txBox="1"/>
          <p:nvPr/>
        </p:nvSpPr>
        <p:spPr>
          <a:xfrm>
            <a:off x="6795435" y="632757"/>
            <a:ext cx="2223435" cy="3877985"/>
          </a:xfrm>
          <a:prstGeom prst="rect">
            <a:avLst/>
          </a:prstGeom>
          <a:noFill/>
        </p:spPr>
        <p:txBody>
          <a:bodyPr wrap="square" rtlCol="0">
            <a:spAutoFit/>
          </a:bodyPr>
          <a:lstStyle/>
          <a:p>
            <a:pPr marL="477774" indent="-285750">
              <a:buFont typeface="Arial" panose="020B0604020202020204" pitchFamily="34" charset="0"/>
              <a:buChar char="•"/>
            </a:pPr>
            <a:r>
              <a:rPr lang="en-US" sz="1200" b="1" i="0" u="none" strike="noStrike" baseline="0" dirty="0">
                <a:solidFill>
                  <a:schemeClr val="bg1"/>
                </a:solidFill>
                <a:latin typeface="Roboto" panose="02000000000000000000" pitchFamily="2" charset="0"/>
              </a:rPr>
              <a:t>Walks you through a step-by-step analysis of whether an investee is an affiliate of your FSAC under paragraph .03</a:t>
            </a:r>
            <a:r>
              <a:rPr lang="en-US" sz="1200" b="1" i="1" u="none" strike="noStrike" baseline="0" dirty="0">
                <a:solidFill>
                  <a:schemeClr val="bg1"/>
                </a:solidFill>
                <a:latin typeface="Roboto" panose="02000000000000000000" pitchFamily="2" charset="0"/>
              </a:rPr>
              <a:t>a</a:t>
            </a:r>
            <a:r>
              <a:rPr lang="en-US" sz="1200" b="1" i="0" u="none" strike="noStrike" baseline="0" dirty="0">
                <a:solidFill>
                  <a:schemeClr val="bg1"/>
                </a:solidFill>
                <a:latin typeface="Roboto" panose="02000000000000000000" pitchFamily="2" charset="0"/>
              </a:rPr>
              <a:t>iv(1)–(2) of the interpretation</a:t>
            </a:r>
          </a:p>
          <a:p>
            <a:pPr marL="477774" indent="-285750">
              <a:buFont typeface="Arial" panose="020B0604020202020204" pitchFamily="34" charset="0"/>
              <a:buChar char="•"/>
            </a:pPr>
            <a:endParaRPr lang="en-US" sz="1200" b="1" i="0" u="none" strike="noStrike" baseline="0" dirty="0">
              <a:solidFill>
                <a:schemeClr val="bg1"/>
              </a:solidFill>
              <a:latin typeface="Roboto" panose="02000000000000000000" pitchFamily="2" charset="0"/>
            </a:endParaRPr>
          </a:p>
          <a:p>
            <a:pPr marL="477774" indent="-285750">
              <a:buFont typeface="Arial" panose="020B0604020202020204" pitchFamily="34" charset="0"/>
              <a:buChar char="•"/>
            </a:pPr>
            <a:r>
              <a:rPr lang="en-US" sz="1200" b="1" i="0" u="none" strike="noStrike" baseline="0" dirty="0">
                <a:solidFill>
                  <a:schemeClr val="bg1"/>
                </a:solidFill>
                <a:latin typeface="Roboto" panose="02000000000000000000" pitchFamily="2" charset="0"/>
              </a:rPr>
              <a:t>User answers yes or no to each question</a:t>
            </a:r>
          </a:p>
          <a:p>
            <a:pPr marL="477774" indent="-285750">
              <a:buFont typeface="Arial" panose="020B0604020202020204" pitchFamily="34" charset="0"/>
              <a:buChar char="•"/>
            </a:pPr>
            <a:endParaRPr lang="en-US" sz="1200" b="1" dirty="0">
              <a:solidFill>
                <a:schemeClr val="bg1"/>
              </a:solidFill>
              <a:latin typeface="Roboto" panose="02000000000000000000" pitchFamily="2" charset="0"/>
            </a:endParaRPr>
          </a:p>
          <a:p>
            <a:pPr marL="477774" indent="-285750">
              <a:buFont typeface="Arial" panose="020B0604020202020204" pitchFamily="34" charset="0"/>
              <a:buChar char="•"/>
            </a:pPr>
            <a:r>
              <a:rPr lang="en-US" sz="1200" b="1" dirty="0">
                <a:solidFill>
                  <a:schemeClr val="bg1"/>
                </a:solidFill>
                <a:latin typeface="Roboto" panose="02000000000000000000" pitchFamily="2" charset="0"/>
              </a:rPr>
              <a:t>Provides </a:t>
            </a:r>
            <a:r>
              <a:rPr lang="en-US" sz="1200" b="1" i="0" u="none" strike="noStrike" baseline="0" dirty="0">
                <a:solidFill>
                  <a:schemeClr val="bg1"/>
                </a:solidFill>
                <a:latin typeface="Roboto" panose="02000000000000000000" pitchFamily="2" charset="0"/>
              </a:rPr>
              <a:t>a summary page with results. </a:t>
            </a:r>
          </a:p>
          <a:p>
            <a:pPr marL="477774" indent="-285750">
              <a:buFont typeface="Arial" panose="020B0604020202020204" pitchFamily="34" charset="0"/>
              <a:buChar char="•"/>
            </a:pPr>
            <a:endParaRPr lang="en-US" sz="1200" b="1" i="0" u="none" strike="noStrike" baseline="0" dirty="0">
              <a:solidFill>
                <a:schemeClr val="bg1"/>
              </a:solidFill>
              <a:latin typeface="Roboto" panose="02000000000000000000" pitchFamily="2" charset="0"/>
            </a:endParaRPr>
          </a:p>
          <a:p>
            <a:pPr marL="477774" indent="-285750">
              <a:buFont typeface="Arial" panose="020B0604020202020204" pitchFamily="34" charset="0"/>
              <a:buChar char="•"/>
            </a:pPr>
            <a:r>
              <a:rPr lang="en-US" sz="1200" b="1" i="0" u="none" strike="noStrike" baseline="0" dirty="0">
                <a:solidFill>
                  <a:schemeClr val="bg1"/>
                </a:solidFill>
                <a:latin typeface="Roboto" panose="02000000000000000000" pitchFamily="2" charset="0"/>
              </a:rPr>
              <a:t>Allows you to document the name of the entity you’re evaluating as well as any discussion points. </a:t>
            </a:r>
            <a:endParaRPr lang="en-US" sz="1200" b="1" dirty="0">
              <a:solidFill>
                <a:schemeClr val="bg1"/>
              </a:solidFill>
            </a:endParaRPr>
          </a:p>
          <a:p>
            <a:endParaRPr lang="en-US" b="1" dirty="0"/>
          </a:p>
        </p:txBody>
      </p:sp>
      <p:pic>
        <p:nvPicPr>
          <p:cNvPr id="8" name="Picture 7">
            <a:extLst>
              <a:ext uri="{FF2B5EF4-FFF2-40B4-BE49-F238E27FC236}">
                <a16:creationId xmlns:a16="http://schemas.microsoft.com/office/drawing/2014/main" id="{95955FD2-CB76-4710-831F-0B901F918694}"/>
              </a:ext>
            </a:extLst>
          </p:cNvPr>
          <p:cNvPicPr>
            <a:picLocks noChangeAspect="1"/>
          </p:cNvPicPr>
          <p:nvPr/>
        </p:nvPicPr>
        <p:blipFill>
          <a:blip r:embed="rId3"/>
          <a:stretch>
            <a:fillRect/>
          </a:stretch>
        </p:blipFill>
        <p:spPr>
          <a:xfrm>
            <a:off x="167366" y="1031153"/>
            <a:ext cx="6156432" cy="1502672"/>
          </a:xfrm>
          <a:prstGeom prst="rect">
            <a:avLst/>
          </a:prstGeom>
        </p:spPr>
      </p:pic>
      <p:pic>
        <p:nvPicPr>
          <p:cNvPr id="11" name="Picture 10">
            <a:extLst>
              <a:ext uri="{FF2B5EF4-FFF2-40B4-BE49-F238E27FC236}">
                <a16:creationId xmlns:a16="http://schemas.microsoft.com/office/drawing/2014/main" id="{53473023-6BD3-4444-BEDF-4A5B74ED91F0}"/>
              </a:ext>
            </a:extLst>
          </p:cNvPr>
          <p:cNvPicPr>
            <a:picLocks noChangeAspect="1"/>
          </p:cNvPicPr>
          <p:nvPr/>
        </p:nvPicPr>
        <p:blipFill>
          <a:blip r:embed="rId4"/>
          <a:stretch>
            <a:fillRect/>
          </a:stretch>
        </p:blipFill>
        <p:spPr>
          <a:xfrm>
            <a:off x="73995" y="2417745"/>
            <a:ext cx="6343174" cy="1040599"/>
          </a:xfrm>
          <a:prstGeom prst="rect">
            <a:avLst/>
          </a:prstGeom>
        </p:spPr>
      </p:pic>
      <p:pic>
        <p:nvPicPr>
          <p:cNvPr id="14" name="Picture 13">
            <a:extLst>
              <a:ext uri="{FF2B5EF4-FFF2-40B4-BE49-F238E27FC236}">
                <a16:creationId xmlns:a16="http://schemas.microsoft.com/office/drawing/2014/main" id="{D9CB0519-7DBE-4296-B408-365129CC30B8}"/>
              </a:ext>
            </a:extLst>
          </p:cNvPr>
          <p:cNvPicPr>
            <a:picLocks noChangeAspect="1"/>
          </p:cNvPicPr>
          <p:nvPr/>
        </p:nvPicPr>
        <p:blipFill>
          <a:blip r:embed="rId5"/>
          <a:stretch>
            <a:fillRect/>
          </a:stretch>
        </p:blipFill>
        <p:spPr>
          <a:xfrm>
            <a:off x="67376" y="3458344"/>
            <a:ext cx="6670307" cy="1219020"/>
          </a:xfrm>
          <a:prstGeom prst="rect">
            <a:avLst/>
          </a:prstGeom>
        </p:spPr>
      </p:pic>
    </p:spTree>
    <p:extLst>
      <p:ext uri="{BB962C8B-B14F-4D97-AF65-F5344CB8AC3E}">
        <p14:creationId xmlns:p14="http://schemas.microsoft.com/office/powerpoint/2010/main" val="3017123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6D51-49FA-4C32-8199-699DC8259A5D}"/>
              </a:ext>
            </a:extLst>
          </p:cNvPr>
          <p:cNvSpPr>
            <a:spLocks noGrp="1"/>
          </p:cNvSpPr>
          <p:nvPr>
            <p:ph type="title"/>
          </p:nvPr>
        </p:nvSpPr>
        <p:spPr/>
        <p:txBody>
          <a:bodyPr anchor="t">
            <a:normAutofit/>
          </a:bodyPr>
          <a:lstStyle/>
          <a:p>
            <a:r>
              <a:rPr lang="en-US" dirty="0"/>
              <a:t>AICPA Ethics – SLG Client Affiliates: Excel Tool</a:t>
            </a:r>
          </a:p>
        </p:txBody>
      </p:sp>
      <p:sp>
        <p:nvSpPr>
          <p:cNvPr id="12" name="Slide Number Placeholder 2">
            <a:extLst>
              <a:ext uri="{FF2B5EF4-FFF2-40B4-BE49-F238E27FC236}">
                <a16:creationId xmlns:a16="http://schemas.microsoft.com/office/drawing/2014/main" id="{7F9FBED8-5D3B-4042-B2AA-DF51A2728A5E}"/>
              </a:ext>
            </a:extLst>
          </p:cNvPr>
          <p:cNvSpPr>
            <a:spLocks noGrp="1"/>
          </p:cNvSpPr>
          <p:nvPr>
            <p:ph type="sldNum" sz="quarter" idx="4"/>
          </p:nvPr>
        </p:nvSpPr>
        <p:spPr/>
        <p:txBody>
          <a:bodyPr/>
          <a:lstStyle/>
          <a:p>
            <a:pPr>
              <a:spcAft>
                <a:spcPts val="600"/>
              </a:spcAft>
            </a:pPr>
            <a:fld id="{80FBB8BA-9C6A-4A48-A369-70FBD2FA98DA}" type="slidenum">
              <a:rPr lang="en-US" smtClean="0"/>
              <a:pPr>
                <a:spcAft>
                  <a:spcPts val="600"/>
                </a:spcAft>
              </a:pPr>
              <a:t>57</a:t>
            </a:fld>
            <a:endParaRPr lang="en-US" dirty="0"/>
          </a:p>
        </p:txBody>
      </p:sp>
      <p:pic>
        <p:nvPicPr>
          <p:cNvPr id="5" name="Picture 4">
            <a:extLst>
              <a:ext uri="{FF2B5EF4-FFF2-40B4-BE49-F238E27FC236}">
                <a16:creationId xmlns:a16="http://schemas.microsoft.com/office/drawing/2014/main" id="{2FEEC169-4729-49C7-8386-A4F9EFFE45CF}"/>
              </a:ext>
            </a:extLst>
          </p:cNvPr>
          <p:cNvPicPr>
            <a:picLocks noChangeAspect="1"/>
          </p:cNvPicPr>
          <p:nvPr/>
        </p:nvPicPr>
        <p:blipFill>
          <a:blip r:embed="rId3"/>
          <a:stretch>
            <a:fillRect/>
          </a:stretch>
        </p:blipFill>
        <p:spPr>
          <a:xfrm>
            <a:off x="511080" y="956200"/>
            <a:ext cx="7772400" cy="2564890"/>
          </a:xfrm>
          <a:prstGeom prst="rect">
            <a:avLst/>
          </a:prstGeom>
          <a:noFill/>
        </p:spPr>
      </p:pic>
      <p:sp>
        <p:nvSpPr>
          <p:cNvPr id="6" name="TextBox 5">
            <a:extLst>
              <a:ext uri="{FF2B5EF4-FFF2-40B4-BE49-F238E27FC236}">
                <a16:creationId xmlns:a16="http://schemas.microsoft.com/office/drawing/2014/main" id="{74A84CA4-2E9C-478B-9E51-6A6484FCD80B}"/>
              </a:ext>
            </a:extLst>
          </p:cNvPr>
          <p:cNvSpPr txBox="1"/>
          <p:nvPr/>
        </p:nvSpPr>
        <p:spPr>
          <a:xfrm>
            <a:off x="987940" y="3521090"/>
            <a:ext cx="8085722"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Allows you to capture all potential affiliates and consider the individual criteria required to make your affiliate determinations</a:t>
            </a:r>
          </a:p>
          <a:p>
            <a:pPr marL="285750" indent="-285750">
              <a:buFont typeface="Arial" panose="020B0604020202020204" pitchFamily="34" charset="0"/>
              <a:buChar char="•"/>
            </a:pPr>
            <a:r>
              <a:rPr lang="en-US" dirty="0"/>
              <a:t>User choose from drop-down options to make determinations</a:t>
            </a:r>
          </a:p>
          <a:p>
            <a:pPr marL="285750" indent="-285750">
              <a:buFont typeface="Arial" panose="020B0604020202020204" pitchFamily="34" charset="0"/>
              <a:buChar char="•"/>
            </a:pPr>
            <a:r>
              <a:rPr lang="en-US" dirty="0"/>
              <a:t>Provides applicable references to the interpretation </a:t>
            </a:r>
          </a:p>
        </p:txBody>
      </p:sp>
    </p:spTree>
    <p:extLst>
      <p:ext uri="{BB962C8B-B14F-4D97-AF65-F5344CB8AC3E}">
        <p14:creationId xmlns:p14="http://schemas.microsoft.com/office/powerpoint/2010/main" val="42686795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198" y="1429431"/>
            <a:ext cx="7927652" cy="1074964"/>
          </a:xfrm>
        </p:spPr>
        <p:txBody>
          <a:bodyPr>
            <a:normAutofit/>
          </a:bodyPr>
          <a:lstStyle/>
          <a:p>
            <a:r>
              <a:rPr lang="en-US" sz="2800" dirty="0"/>
              <a:t>Implementation Is Here – What do we do?</a:t>
            </a:r>
            <a:br>
              <a:rPr lang="en-US" sz="2800" dirty="0"/>
            </a:br>
            <a:endParaRPr lang="en-US" dirty="0"/>
          </a:p>
        </p:txBody>
      </p:sp>
      <p:sp>
        <p:nvSpPr>
          <p:cNvPr id="7" name="Text Placeholder 6">
            <a:extLst>
              <a:ext uri="{FF2B5EF4-FFF2-40B4-BE49-F238E27FC236}">
                <a16:creationId xmlns:a16="http://schemas.microsoft.com/office/drawing/2014/main" id="{56F3F0FF-5D96-4D79-805D-E27ECAF9CB55}"/>
              </a:ext>
            </a:extLst>
          </p:cNvPr>
          <p:cNvSpPr>
            <a:spLocks noGrp="1"/>
          </p:cNvSpPr>
          <p:nvPr>
            <p:ph type="body" sz="quarter" idx="4294967295"/>
          </p:nvPr>
        </p:nvSpPr>
        <p:spPr>
          <a:xfrm>
            <a:off x="0" y="1824038"/>
            <a:ext cx="7362825" cy="2894012"/>
          </a:xfrm>
        </p:spPr>
        <p:txBody>
          <a:bodyPr/>
          <a:lstStyle/>
          <a:p>
            <a:endParaRPr lang="en-US" sz="4800" dirty="0"/>
          </a:p>
        </p:txBody>
      </p:sp>
    </p:spTree>
    <p:extLst>
      <p:ext uri="{BB962C8B-B14F-4D97-AF65-F5344CB8AC3E}">
        <p14:creationId xmlns:p14="http://schemas.microsoft.com/office/powerpoint/2010/main" val="22504949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9C31EF8-DE58-4E21-B173-A11939824577}"/>
              </a:ext>
            </a:extLst>
          </p:cNvPr>
          <p:cNvSpPr>
            <a:spLocks noGrp="1"/>
          </p:cNvSpPr>
          <p:nvPr>
            <p:ph type="title"/>
          </p:nvPr>
        </p:nvSpPr>
        <p:spPr/>
        <p:txBody>
          <a:bodyPr/>
          <a:lstStyle/>
          <a:p>
            <a:r>
              <a:rPr lang="en-US" dirty="0"/>
              <a:t>Implementation Tips!</a:t>
            </a:r>
          </a:p>
        </p:txBody>
      </p:sp>
      <p:sp>
        <p:nvSpPr>
          <p:cNvPr id="14" name="Text Placeholder 13">
            <a:extLst>
              <a:ext uri="{FF2B5EF4-FFF2-40B4-BE49-F238E27FC236}">
                <a16:creationId xmlns:a16="http://schemas.microsoft.com/office/drawing/2014/main" id="{9DB46593-E3CF-4C21-89EA-07D0521D3D89}"/>
              </a:ext>
            </a:extLst>
          </p:cNvPr>
          <p:cNvSpPr>
            <a:spLocks noGrp="1"/>
          </p:cNvSpPr>
          <p:nvPr>
            <p:ph type="body" sz="quarter" idx="13"/>
          </p:nvPr>
        </p:nvSpPr>
        <p:spPr>
          <a:xfrm>
            <a:off x="499169" y="955600"/>
            <a:ext cx="6079431" cy="3349625"/>
          </a:xfrm>
        </p:spPr>
        <p:txBody>
          <a:bodyPr>
            <a:normAutofit fontScale="25000" lnSpcReduction="20000"/>
          </a:bodyPr>
          <a:lstStyle/>
          <a:p>
            <a:pPr marL="342900" indent="-342900">
              <a:spcAft>
                <a:spcPts val="600"/>
              </a:spcAft>
              <a:buFont typeface="Arial" panose="020B0604020202020204" pitchFamily="34" charset="0"/>
              <a:buChar char="•"/>
            </a:pPr>
            <a:r>
              <a:rPr lang="en-US" sz="6400" dirty="0">
                <a:solidFill>
                  <a:schemeClr val="tx1"/>
                </a:solidFill>
              </a:rPr>
              <a:t>Read the Official Release of the Interpretation, the Implementation Guide, and use the tools provided by the AICPA</a:t>
            </a:r>
          </a:p>
          <a:p>
            <a:pPr marL="342900" indent="-342900">
              <a:spcAft>
                <a:spcPts val="600"/>
              </a:spcAft>
              <a:buFont typeface="Arial" panose="020B0604020202020204" pitchFamily="34" charset="0"/>
              <a:buChar char="•"/>
            </a:pPr>
            <a:r>
              <a:rPr lang="en-US" sz="6400" dirty="0">
                <a:solidFill>
                  <a:schemeClr val="tx1"/>
                </a:solidFill>
              </a:rPr>
              <a:t>Begin having conversations with your clients now – you may need help in performing evaluations and determining potential affiliates</a:t>
            </a:r>
          </a:p>
          <a:p>
            <a:pPr marL="342900" indent="-342900">
              <a:spcAft>
                <a:spcPts val="600"/>
              </a:spcAft>
              <a:buFont typeface="Arial" panose="020B0604020202020204" pitchFamily="34" charset="0"/>
              <a:buChar char="•"/>
            </a:pPr>
            <a:r>
              <a:rPr lang="en-US" sz="6400" dirty="0">
                <a:solidFill>
                  <a:schemeClr val="tx1"/>
                </a:solidFill>
              </a:rPr>
              <a:t>Firms should take an “inventory” of their relationships, including the following:</a:t>
            </a:r>
          </a:p>
          <a:p>
            <a:pPr marL="798513" lvl="2" indent="-342900">
              <a:spcAft>
                <a:spcPts val="600"/>
              </a:spcAft>
              <a:buFont typeface="Arial" panose="020B0604020202020204" pitchFamily="34" charset="0"/>
              <a:buChar char="•"/>
            </a:pPr>
            <a:r>
              <a:rPr lang="en-US" sz="5800" dirty="0">
                <a:solidFill>
                  <a:schemeClr val="tx1"/>
                </a:solidFill>
              </a:rPr>
              <a:t>Who are you doing business with? </a:t>
            </a:r>
          </a:p>
          <a:p>
            <a:pPr marL="798513" lvl="2" indent="-342900">
              <a:spcAft>
                <a:spcPts val="600"/>
              </a:spcAft>
              <a:buFont typeface="Arial" panose="020B0604020202020204" pitchFamily="34" charset="0"/>
              <a:buChar char="•"/>
            </a:pPr>
            <a:r>
              <a:rPr lang="en-US" sz="5800" dirty="0">
                <a:solidFill>
                  <a:schemeClr val="tx1"/>
                </a:solidFill>
              </a:rPr>
              <a:t>Which entity is related to which entity?</a:t>
            </a:r>
          </a:p>
          <a:p>
            <a:pPr marL="342900" indent="-342900">
              <a:spcAft>
                <a:spcPts val="600"/>
              </a:spcAft>
              <a:buFont typeface="Arial" panose="020B0604020202020204" pitchFamily="34" charset="0"/>
              <a:buChar char="•"/>
            </a:pPr>
            <a:r>
              <a:rPr lang="en-US" sz="6400" dirty="0">
                <a:solidFill>
                  <a:schemeClr val="tx1"/>
                </a:solidFill>
              </a:rPr>
              <a:t>Determine whether you have new affiliates requiring independence</a:t>
            </a:r>
          </a:p>
          <a:p>
            <a:pPr marL="342900" indent="-342900">
              <a:spcAft>
                <a:spcPts val="600"/>
              </a:spcAft>
              <a:buFont typeface="Arial" panose="020B0604020202020204" pitchFamily="34" charset="0"/>
              <a:buChar char="•"/>
            </a:pPr>
            <a:r>
              <a:rPr lang="en-US" sz="6400" dirty="0">
                <a:solidFill>
                  <a:schemeClr val="tx1"/>
                </a:solidFill>
              </a:rPr>
              <a:t>Evaluate circumstances and relationships that require action to remain independent</a:t>
            </a:r>
          </a:p>
          <a:p>
            <a:pPr marL="342900" indent="-342900">
              <a:spcAft>
                <a:spcPts val="600"/>
              </a:spcAft>
              <a:buFont typeface="Arial" panose="020B0604020202020204" pitchFamily="34" charset="0"/>
              <a:buChar char="•"/>
            </a:pPr>
            <a:r>
              <a:rPr lang="en-US" sz="6400" dirty="0">
                <a:solidFill>
                  <a:schemeClr val="tx1"/>
                </a:solidFill>
              </a:rPr>
              <a:t>Consider the conceptual framework for other circumstances and relationships</a:t>
            </a:r>
          </a:p>
          <a:p>
            <a:pPr marL="342900" indent="-342900">
              <a:spcAft>
                <a:spcPts val="600"/>
              </a:spcAft>
              <a:buFont typeface="Arial" panose="020B0604020202020204" pitchFamily="34" charset="0"/>
              <a:buChar char="•"/>
            </a:pPr>
            <a:r>
              <a:rPr lang="en-US" sz="6400" dirty="0">
                <a:solidFill>
                  <a:schemeClr val="tx1"/>
                </a:solidFill>
              </a:rPr>
              <a:t>Document your affiliate evaluations and determinations </a:t>
            </a:r>
          </a:p>
          <a:p>
            <a:pPr marL="342900" indent="-342900">
              <a:spcAft>
                <a:spcPts val="600"/>
              </a:spcAft>
              <a:buFont typeface="Arial" panose="020B0604020202020204" pitchFamily="34" charset="0"/>
              <a:buChar char="•"/>
            </a:pPr>
            <a:endParaRPr lang="en-US" sz="6400" dirty="0"/>
          </a:p>
          <a:p>
            <a:pPr marL="342900" indent="-342900">
              <a:spcAft>
                <a:spcPts val="600"/>
              </a:spcAft>
              <a:buFont typeface="Arial" panose="020B0604020202020204" pitchFamily="34" charset="0"/>
              <a:buChar char="•"/>
            </a:pPr>
            <a:endParaRPr lang="en-US" sz="6400" dirty="0"/>
          </a:p>
          <a:p>
            <a:pPr>
              <a:spcAft>
                <a:spcPts val="600"/>
              </a:spcAft>
            </a:pPr>
            <a:r>
              <a:rPr lang="en-US" sz="6400" dirty="0"/>
              <a:t> </a:t>
            </a:r>
          </a:p>
          <a:p>
            <a:endParaRPr lang="en-US" dirty="0"/>
          </a:p>
        </p:txBody>
      </p:sp>
      <p:sp>
        <p:nvSpPr>
          <p:cNvPr id="16" name="Rectangle 15">
            <a:extLst>
              <a:ext uri="{FF2B5EF4-FFF2-40B4-BE49-F238E27FC236}">
                <a16:creationId xmlns:a16="http://schemas.microsoft.com/office/drawing/2014/main" id="{D03043E5-734C-4E92-80CA-BA9AEA55D44D}"/>
              </a:ext>
            </a:extLst>
          </p:cNvPr>
          <p:cNvSpPr/>
          <p:nvPr/>
        </p:nvSpPr>
        <p:spPr>
          <a:xfrm>
            <a:off x="6968690" y="1201738"/>
            <a:ext cx="2079057" cy="2300438"/>
          </a:xfrm>
          <a:prstGeom prst="rect">
            <a:avLst/>
          </a:prstGeom>
          <a:blipFill>
            <a:blip r:embed="rId3"/>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351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C3EFFDB2-A9A9-40E1-B767-BBFFF8318EE5}"/>
              </a:ext>
            </a:extLst>
          </p:cNvPr>
          <p:cNvGraphicFramePr/>
          <p:nvPr>
            <p:extLst>
              <p:ext uri="{D42A27DB-BD31-4B8C-83A1-F6EECF244321}">
                <p14:modId xmlns:p14="http://schemas.microsoft.com/office/powerpoint/2010/main" val="289387608"/>
              </p:ext>
            </p:extLst>
          </p:nvPr>
        </p:nvGraphicFramePr>
        <p:xfrm>
          <a:off x="224020" y="2345155"/>
          <a:ext cx="8695959" cy="2489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t>Understanding the effective date</a:t>
            </a:r>
          </a:p>
        </p:txBody>
      </p:sp>
      <p:sp>
        <p:nvSpPr>
          <p:cNvPr id="4" name="Text Placeholder 3"/>
          <p:cNvSpPr>
            <a:spLocks noGrp="1"/>
          </p:cNvSpPr>
          <p:nvPr>
            <p:ph type="body" sz="quarter" idx="13"/>
          </p:nvPr>
        </p:nvSpPr>
        <p:spPr>
          <a:xfrm>
            <a:off x="109338" y="1201738"/>
            <a:ext cx="7772400" cy="3349625"/>
          </a:xfrm>
        </p:spPr>
        <p:txBody>
          <a:bodyPr/>
          <a:lstStyle/>
          <a:p>
            <a:endParaRPr lang="en-US" dirty="0"/>
          </a:p>
        </p:txBody>
      </p:sp>
      <p:sp>
        <p:nvSpPr>
          <p:cNvPr id="3" name="Text Placeholder 2">
            <a:extLst>
              <a:ext uri="{FF2B5EF4-FFF2-40B4-BE49-F238E27FC236}">
                <a16:creationId xmlns:a16="http://schemas.microsoft.com/office/drawing/2014/main" id="{6DB63931-7192-4995-87E6-6D1F62E98CA8}"/>
              </a:ext>
            </a:extLst>
          </p:cNvPr>
          <p:cNvSpPr>
            <a:spLocks noGrp="1"/>
          </p:cNvSpPr>
          <p:nvPr>
            <p:ph sz="quarter" idx="4294967295"/>
          </p:nvPr>
        </p:nvSpPr>
        <p:spPr>
          <a:xfrm>
            <a:off x="436462" y="1230975"/>
            <a:ext cx="7897812" cy="1597025"/>
          </a:xfrm>
        </p:spPr>
        <p:txBody>
          <a:bodyPr>
            <a:noAutofit/>
          </a:bodyPr>
          <a:lstStyle/>
          <a:p>
            <a:pPr marL="342900" indent="-342900">
              <a:buFont typeface="Arial" panose="020B0604020202020204" pitchFamily="34" charset="0"/>
              <a:buChar char="•"/>
            </a:pPr>
            <a:r>
              <a:rPr lang="en-US" dirty="0"/>
              <a:t>Interpretation e</a:t>
            </a:r>
            <a:r>
              <a:rPr lang="en-US" sz="2000" dirty="0"/>
              <a:t>ffective for periods beginning after 12/15/21 (date reflects a one-year delay due to the pandemic)</a:t>
            </a:r>
          </a:p>
          <a:p>
            <a:pPr marL="342900" indent="-342900">
              <a:buFont typeface="Arial" panose="020B0604020202020204" pitchFamily="34" charset="0"/>
              <a:buChar char="•"/>
            </a:pPr>
            <a:r>
              <a:rPr lang="en-US" sz="2000" dirty="0"/>
              <a:t>Independence is assessed from the beginning of the audit period.  Take steps now! </a:t>
            </a:r>
          </a:p>
          <a:p>
            <a:endParaRPr lang="en-US" dirty="0"/>
          </a:p>
          <a:p>
            <a:pPr lvl="2" indent="0">
              <a:buNone/>
            </a:pPr>
            <a:r>
              <a:rPr lang="en-US" dirty="0"/>
              <a:t> </a:t>
            </a:r>
          </a:p>
        </p:txBody>
      </p:sp>
    </p:spTree>
    <p:extLst>
      <p:ext uri="{BB962C8B-B14F-4D97-AF65-F5344CB8AC3E}">
        <p14:creationId xmlns:p14="http://schemas.microsoft.com/office/powerpoint/2010/main" val="3062478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6"/>
          <p:cNvSpPr>
            <a:spLocks noGrp="1"/>
          </p:cNvSpPr>
          <p:nvPr>
            <p:ph type="title"/>
          </p:nvPr>
        </p:nvSpPr>
        <p:spPr/>
        <p:txBody>
          <a:bodyPr vert="horz" lIns="91440" tIns="45720" rIns="91440" bIns="45720" rtlCol="0" anchor="ctr">
            <a:normAutofit/>
          </a:bodyPr>
          <a:lstStyle/>
          <a:p>
            <a:pPr defTabSz="914400">
              <a:lnSpc>
                <a:spcPct val="90000"/>
              </a:lnSpc>
            </a:pPr>
            <a:r>
              <a:rPr lang="en-US" sz="2200" dirty="0">
                <a:solidFill>
                  <a:srgbClr val="72246C"/>
                </a:solidFill>
              </a:rPr>
              <a:t>Key impacts of interpretation</a:t>
            </a:r>
          </a:p>
        </p:txBody>
      </p:sp>
      <p:graphicFrame>
        <p:nvGraphicFramePr>
          <p:cNvPr id="13" name="Diagram 12"/>
          <p:cNvGraphicFramePr/>
          <p:nvPr>
            <p:extLst>
              <p:ext uri="{D42A27DB-BD31-4B8C-83A1-F6EECF244321}">
                <p14:modId xmlns:p14="http://schemas.microsoft.com/office/powerpoint/2010/main" val="2889137027"/>
              </p:ext>
            </p:extLst>
          </p:nvPr>
        </p:nvGraphicFramePr>
        <p:xfrm>
          <a:off x="750655" y="1195858"/>
          <a:ext cx="7642689" cy="3011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82238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96642-9E5E-4296-AEA3-EEABF22C6DA8}"/>
              </a:ext>
            </a:extLst>
          </p:cNvPr>
          <p:cNvSpPr>
            <a:spLocks noGrp="1"/>
          </p:cNvSpPr>
          <p:nvPr>
            <p:ph type="title"/>
          </p:nvPr>
        </p:nvSpPr>
        <p:spPr>
          <a:xfrm>
            <a:off x="499168" y="365760"/>
            <a:ext cx="7772400" cy="909248"/>
          </a:xfrm>
        </p:spPr>
        <p:txBody>
          <a:bodyPr/>
          <a:lstStyle/>
          <a:p>
            <a:r>
              <a:rPr lang="en-US" dirty="0"/>
              <a:t>Discussion – What are the most significant take-aways from today’s discussion?</a:t>
            </a:r>
          </a:p>
        </p:txBody>
      </p:sp>
      <p:sp>
        <p:nvSpPr>
          <p:cNvPr id="4" name="Slide Number Placeholder 3">
            <a:extLst>
              <a:ext uri="{FF2B5EF4-FFF2-40B4-BE49-F238E27FC236}">
                <a16:creationId xmlns:a16="http://schemas.microsoft.com/office/drawing/2014/main" id="{FA2B9EA0-F253-48DC-8B8F-DCC47FF68A18}"/>
              </a:ext>
            </a:extLst>
          </p:cNvPr>
          <p:cNvSpPr>
            <a:spLocks noGrp="1"/>
          </p:cNvSpPr>
          <p:nvPr>
            <p:ph type="sldNum" sz="quarter" idx="4"/>
          </p:nvPr>
        </p:nvSpPr>
        <p:spPr/>
        <p:txBody>
          <a:bodyPr/>
          <a:lstStyle/>
          <a:p>
            <a:fld id="{80FBB8BA-9C6A-4A48-A369-70FBD2FA98DA}" type="slidenum">
              <a:rPr lang="en-US" smtClean="0"/>
              <a:pPr/>
              <a:t>61</a:t>
            </a:fld>
            <a:endParaRPr lang="en-US" dirty="0"/>
          </a:p>
        </p:txBody>
      </p:sp>
      <p:pic>
        <p:nvPicPr>
          <p:cNvPr id="1026" name="Picture 2" descr="Related image">
            <a:extLst>
              <a:ext uri="{FF2B5EF4-FFF2-40B4-BE49-F238E27FC236}">
                <a16:creationId xmlns:a16="http://schemas.microsoft.com/office/drawing/2014/main" id="{C8EDDDFB-51D3-4098-9BAD-E3B99A61D6C1}"/>
              </a:ext>
            </a:extLst>
          </p:cNvPr>
          <p:cNvPicPr>
            <a:picLocks noGrp="1" noChangeAspect="1" noChangeArrowheads="1"/>
          </p:cNvPicPr>
          <p:nvPr>
            <p:ph sz="quarter" idx="10"/>
          </p:nvPr>
        </p:nvPicPr>
        <p:blipFill>
          <a:blip r:embed="rId3">
            <a:extLst>
              <a:ext uri="{28A0092B-C50C-407E-A947-70E740481C1C}">
                <a14:useLocalDpi xmlns:a14="http://schemas.microsoft.com/office/drawing/2010/main" val="0"/>
              </a:ext>
            </a:extLst>
          </a:blip>
          <a:stretch>
            <a:fillRect/>
          </a:stretch>
        </p:blipFill>
        <p:spPr bwMode="auto">
          <a:xfrm>
            <a:off x="1866521" y="1198563"/>
            <a:ext cx="5036307" cy="334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66740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4"/>
          </p:nvPr>
        </p:nvSpPr>
        <p:spPr/>
        <p:txBody>
          <a:bodyPr/>
          <a:lstStyle/>
          <a:p>
            <a:fld id="{1CAEE426-DA7B-48B7-8ECC-06D6C59245F1}" type="slidenum">
              <a:rPr lang="en-US" smtClean="0"/>
              <a:t>62</a:t>
            </a:fld>
            <a:endParaRPr lang="en-US" dirty="0"/>
          </a:p>
        </p:txBody>
      </p:sp>
      <p:sp>
        <p:nvSpPr>
          <p:cNvPr id="4" name="Content Placeholder 3"/>
          <p:cNvSpPr>
            <a:spLocks noGrp="1"/>
          </p:cNvSpPr>
          <p:nvPr>
            <p:ph sz="quarter" idx="10"/>
          </p:nvPr>
        </p:nvSpPr>
        <p:spPr>
          <a:xfrm>
            <a:off x="367211" y="1899993"/>
            <a:ext cx="7772400" cy="1104465"/>
          </a:xfrm>
        </p:spPr>
        <p:txBody>
          <a:bodyPr/>
          <a:lstStyle/>
          <a:p>
            <a:pPr algn="ctr"/>
            <a:r>
              <a:rPr lang="en-US" sz="4000" dirty="0"/>
              <a:t>Questions?</a:t>
            </a:r>
          </a:p>
        </p:txBody>
      </p:sp>
    </p:spTree>
    <p:extLst>
      <p:ext uri="{BB962C8B-B14F-4D97-AF65-F5344CB8AC3E}">
        <p14:creationId xmlns:p14="http://schemas.microsoft.com/office/powerpoint/2010/main" val="2982424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291" y="1477474"/>
            <a:ext cx="6996017" cy="1074964"/>
          </a:xfrm>
        </p:spPr>
        <p:txBody>
          <a:bodyPr>
            <a:noAutofit/>
          </a:bodyPr>
          <a:lstStyle/>
          <a:p>
            <a:r>
              <a:rPr lang="en-US" sz="3400" dirty="0"/>
              <a:t>Determination of Affiliates</a:t>
            </a:r>
            <a:br>
              <a:rPr lang="en-US" sz="3400" dirty="0"/>
            </a:br>
            <a:endParaRPr lang="en-US" sz="3400" dirty="0"/>
          </a:p>
        </p:txBody>
      </p:sp>
      <p:sp>
        <p:nvSpPr>
          <p:cNvPr id="4" name="Text Placeholder 3"/>
          <p:cNvSpPr>
            <a:spLocks noGrp="1"/>
          </p:cNvSpPr>
          <p:nvPr>
            <p:ph type="body" sz="quarter" idx="4294967295"/>
          </p:nvPr>
        </p:nvSpPr>
        <p:spPr>
          <a:xfrm>
            <a:off x="0" y="1824038"/>
            <a:ext cx="7362825" cy="2894012"/>
          </a:xfrm>
        </p:spPr>
        <p:txBody>
          <a:bodyPr/>
          <a:lstStyle/>
          <a:p>
            <a:endParaRPr lang="en-US" sz="4800" dirty="0"/>
          </a:p>
        </p:txBody>
      </p:sp>
    </p:spTree>
    <p:extLst>
      <p:ext uri="{BB962C8B-B14F-4D97-AF65-F5344CB8AC3E}">
        <p14:creationId xmlns:p14="http://schemas.microsoft.com/office/powerpoint/2010/main" val="1113887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2725" y="-82679"/>
            <a:ext cx="7772400" cy="591353"/>
          </a:xfrm>
        </p:spPr>
        <p:txBody>
          <a:bodyPr/>
          <a:lstStyle/>
          <a:p>
            <a:r>
              <a:rPr lang="en-US" dirty="0"/>
              <a:t>Who is an affiliate of a state and local government?</a:t>
            </a:r>
          </a:p>
        </p:txBody>
      </p:sp>
      <p:grpSp>
        <p:nvGrpSpPr>
          <p:cNvPr id="6" name="Group 5">
            <a:extLst>
              <a:ext uri="{FF2B5EF4-FFF2-40B4-BE49-F238E27FC236}">
                <a16:creationId xmlns:a16="http://schemas.microsoft.com/office/drawing/2014/main" id="{FFD0C974-934B-4DEA-8A1A-3135994B6234}"/>
              </a:ext>
            </a:extLst>
          </p:cNvPr>
          <p:cNvGrpSpPr/>
          <p:nvPr/>
        </p:nvGrpSpPr>
        <p:grpSpPr>
          <a:xfrm>
            <a:off x="446944" y="2906361"/>
            <a:ext cx="8291207" cy="989646"/>
            <a:chOff x="637705" y="3069000"/>
            <a:chExt cx="10916591" cy="928127"/>
          </a:xfrm>
        </p:grpSpPr>
        <p:sp>
          <p:nvSpPr>
            <p:cNvPr id="3" name="Freeform: Shape 2">
              <a:extLst>
                <a:ext uri="{FF2B5EF4-FFF2-40B4-BE49-F238E27FC236}">
                  <a16:creationId xmlns:a16="http://schemas.microsoft.com/office/drawing/2014/main" id="{AFE9D1B2-5C71-4840-996C-9BA72DE8D815}"/>
                </a:ext>
              </a:extLst>
            </p:cNvPr>
            <p:cNvSpPr/>
            <p:nvPr/>
          </p:nvSpPr>
          <p:spPr>
            <a:xfrm>
              <a:off x="637705" y="3157442"/>
              <a:ext cx="10916591" cy="839685"/>
            </a:xfrm>
            <a:custGeom>
              <a:avLst/>
              <a:gdLst>
                <a:gd name="connsiteX0" fmla="*/ 0 w 7948972"/>
                <a:gd name="connsiteY0" fmla="*/ 0 h 395603"/>
                <a:gd name="connsiteX1" fmla="*/ 7948972 w 7948972"/>
                <a:gd name="connsiteY1" fmla="*/ 0 h 395603"/>
                <a:gd name="connsiteX2" fmla="*/ 7948972 w 7948972"/>
                <a:gd name="connsiteY2" fmla="*/ 395603 h 395603"/>
                <a:gd name="connsiteX3" fmla="*/ 0 w 7948972"/>
                <a:gd name="connsiteY3" fmla="*/ 395603 h 395603"/>
                <a:gd name="connsiteX4" fmla="*/ 0 w 7948972"/>
                <a:gd name="connsiteY4" fmla="*/ 0 h 39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8972" h="395603">
                  <a:moveTo>
                    <a:pt x="0" y="0"/>
                  </a:moveTo>
                  <a:lnTo>
                    <a:pt x="7948972" y="0"/>
                  </a:lnTo>
                  <a:lnTo>
                    <a:pt x="7948972" y="395603"/>
                  </a:lnTo>
                  <a:lnTo>
                    <a:pt x="0" y="395603"/>
                  </a:lnTo>
                  <a:lnTo>
                    <a:pt x="0" y="0"/>
                  </a:lnTo>
                  <a:close/>
                </a:path>
              </a:pathLst>
            </a:custGeom>
            <a:solidFill>
              <a:prstClr val="white">
                <a:alpha val="90000"/>
                <a:hueOff val="0"/>
                <a:satOff val="0"/>
                <a:lumOff val="0"/>
                <a:alphaOff val="0"/>
              </a:prstClr>
            </a:solidFill>
            <a:ln w="25400" cap="flat" cmpd="sng" algn="ctr">
              <a:solidFill>
                <a:schemeClr val="accent3">
                  <a:lumMod val="50000"/>
                </a:scheme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5437" tIns="208280" rIns="635437" bIns="99568" numCol="1" spcCol="1270" anchor="t" anchorCtr="0">
              <a:noAutofit/>
            </a:bodyPr>
            <a:lstStyle/>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Excluded from client’s financial statements</a:t>
              </a:r>
              <a:endParaRPr lang="en-US" sz="1300" i="1" dirty="0">
                <a:solidFill>
                  <a:prstClr val="black">
                    <a:hueOff val="0"/>
                    <a:satOff val="0"/>
                    <a:lumOff val="0"/>
                    <a:alphaOff val="0"/>
                  </a:prstClr>
                </a:solidFill>
                <a:latin typeface="Arial"/>
              </a:endParaRPr>
            </a:p>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Material to the client</a:t>
              </a:r>
            </a:p>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Client has more than minimal influence</a:t>
              </a:r>
            </a:p>
            <a:p>
              <a:pPr marL="114297" lvl="1" indent="-114297" defTabSz="622285">
                <a:lnSpc>
                  <a:spcPct val="90000"/>
                </a:lnSpc>
                <a:spcBef>
                  <a:spcPct val="0"/>
                </a:spcBef>
                <a:spcAft>
                  <a:spcPct val="15000"/>
                </a:spcAft>
                <a:buFontTx/>
                <a:buChar char="•"/>
              </a:pPr>
              <a:endParaRPr lang="en-US" sz="1300" i="1" dirty="0">
                <a:solidFill>
                  <a:prstClr val="black">
                    <a:hueOff val="0"/>
                    <a:satOff val="0"/>
                    <a:lumOff val="0"/>
                    <a:alphaOff val="0"/>
                  </a:prstClr>
                </a:solidFill>
                <a:latin typeface="Arial"/>
              </a:endParaRPr>
            </a:p>
          </p:txBody>
        </p:sp>
        <p:sp>
          <p:nvSpPr>
            <p:cNvPr id="7" name="Freeform: Shape 6">
              <a:extLst>
                <a:ext uri="{FF2B5EF4-FFF2-40B4-BE49-F238E27FC236}">
                  <a16:creationId xmlns:a16="http://schemas.microsoft.com/office/drawing/2014/main" id="{1F130EDE-1D4A-40AC-A303-F8CAEA12C973}"/>
                </a:ext>
              </a:extLst>
            </p:cNvPr>
            <p:cNvSpPr/>
            <p:nvPr/>
          </p:nvSpPr>
          <p:spPr>
            <a:xfrm>
              <a:off x="1168029" y="3069000"/>
              <a:ext cx="6037870" cy="248692"/>
            </a:xfrm>
            <a:custGeom>
              <a:avLst/>
              <a:gdLst>
                <a:gd name="connsiteX0" fmla="*/ 0 w 6044644"/>
                <a:gd name="connsiteY0" fmla="*/ 46657 h 279934"/>
                <a:gd name="connsiteX1" fmla="*/ 46657 w 6044644"/>
                <a:gd name="connsiteY1" fmla="*/ 0 h 279934"/>
                <a:gd name="connsiteX2" fmla="*/ 5997987 w 6044644"/>
                <a:gd name="connsiteY2" fmla="*/ 0 h 279934"/>
                <a:gd name="connsiteX3" fmla="*/ 6044644 w 6044644"/>
                <a:gd name="connsiteY3" fmla="*/ 46657 h 279934"/>
                <a:gd name="connsiteX4" fmla="*/ 6044644 w 6044644"/>
                <a:gd name="connsiteY4" fmla="*/ 233277 h 279934"/>
                <a:gd name="connsiteX5" fmla="*/ 5997987 w 6044644"/>
                <a:gd name="connsiteY5" fmla="*/ 279934 h 279934"/>
                <a:gd name="connsiteX6" fmla="*/ 46657 w 6044644"/>
                <a:gd name="connsiteY6" fmla="*/ 279934 h 279934"/>
                <a:gd name="connsiteX7" fmla="*/ 0 w 6044644"/>
                <a:gd name="connsiteY7" fmla="*/ 233277 h 279934"/>
                <a:gd name="connsiteX8" fmla="*/ 0 w 6044644"/>
                <a:gd name="connsiteY8" fmla="*/ 46657 h 279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44644" h="279934">
                  <a:moveTo>
                    <a:pt x="0" y="46657"/>
                  </a:moveTo>
                  <a:cubicBezTo>
                    <a:pt x="0" y="20889"/>
                    <a:pt x="20889" y="0"/>
                    <a:pt x="46657" y="0"/>
                  </a:cubicBezTo>
                  <a:lnTo>
                    <a:pt x="5997987" y="0"/>
                  </a:lnTo>
                  <a:cubicBezTo>
                    <a:pt x="6023755" y="0"/>
                    <a:pt x="6044644" y="20889"/>
                    <a:pt x="6044644" y="46657"/>
                  </a:cubicBezTo>
                  <a:lnTo>
                    <a:pt x="6044644" y="233277"/>
                  </a:lnTo>
                  <a:cubicBezTo>
                    <a:pt x="6044644" y="259045"/>
                    <a:pt x="6023755" y="279934"/>
                    <a:pt x="5997987" y="279934"/>
                  </a:cubicBezTo>
                  <a:lnTo>
                    <a:pt x="46657" y="279934"/>
                  </a:lnTo>
                  <a:cubicBezTo>
                    <a:pt x="20889" y="279934"/>
                    <a:pt x="0" y="259045"/>
                    <a:pt x="0" y="233277"/>
                  </a:cubicBezTo>
                  <a:lnTo>
                    <a:pt x="0" y="46657"/>
                  </a:lnTo>
                  <a:close/>
                </a:path>
              </a:pathLst>
            </a:custGeom>
            <a:solidFill>
              <a:schemeClr val="accent3">
                <a:lumMod val="50000"/>
              </a:schemeClr>
            </a:solidFill>
            <a:ln w="25400" cap="flat" cmpd="sng" algn="ctr">
              <a:solidFill>
                <a:schemeClr val="accent3">
                  <a:lumMod val="50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23982" tIns="13665" rIns="223982" bIns="13665" numCol="1" spcCol="1270" anchor="ctr" anchorCtr="0">
              <a:noAutofit/>
            </a:bodyPr>
            <a:lstStyle/>
            <a:p>
              <a:pPr defTabSz="622285">
                <a:lnSpc>
                  <a:spcPct val="90000"/>
                </a:lnSpc>
                <a:spcBef>
                  <a:spcPct val="0"/>
                </a:spcBef>
                <a:spcAft>
                  <a:spcPct val="35000"/>
                </a:spcAft>
              </a:pPr>
              <a:r>
                <a:rPr lang="en-US" sz="1300" dirty="0">
                  <a:solidFill>
                    <a:prstClr val="white"/>
                  </a:solidFill>
                  <a:latin typeface="Arial"/>
                </a:rPr>
                <a:t>Type III - Paragraph .03aiii (new guidance)</a:t>
              </a:r>
            </a:p>
          </p:txBody>
        </p:sp>
      </p:grpSp>
      <p:grpSp>
        <p:nvGrpSpPr>
          <p:cNvPr id="2" name="Group 1">
            <a:extLst>
              <a:ext uri="{FF2B5EF4-FFF2-40B4-BE49-F238E27FC236}">
                <a16:creationId xmlns:a16="http://schemas.microsoft.com/office/drawing/2014/main" id="{7C434188-4041-4636-8E66-79DF3A88F739}"/>
              </a:ext>
            </a:extLst>
          </p:cNvPr>
          <p:cNvGrpSpPr/>
          <p:nvPr/>
        </p:nvGrpSpPr>
        <p:grpSpPr>
          <a:xfrm>
            <a:off x="446944" y="3830881"/>
            <a:ext cx="8312096" cy="1034133"/>
            <a:chOff x="637704" y="4496820"/>
            <a:chExt cx="10916589" cy="658980"/>
          </a:xfrm>
        </p:grpSpPr>
        <p:sp>
          <p:nvSpPr>
            <p:cNvPr id="9" name="Freeform: Shape 8">
              <a:extLst>
                <a:ext uri="{FF2B5EF4-FFF2-40B4-BE49-F238E27FC236}">
                  <a16:creationId xmlns:a16="http://schemas.microsoft.com/office/drawing/2014/main" id="{DD2E66D5-321B-4E9A-B743-6DBDF5541F64}"/>
                </a:ext>
              </a:extLst>
            </p:cNvPr>
            <p:cNvSpPr/>
            <p:nvPr/>
          </p:nvSpPr>
          <p:spPr>
            <a:xfrm>
              <a:off x="637704" y="4642468"/>
              <a:ext cx="10916589" cy="513332"/>
            </a:xfrm>
            <a:custGeom>
              <a:avLst/>
              <a:gdLst>
                <a:gd name="connsiteX0" fmla="*/ 0 w 7948972"/>
                <a:gd name="connsiteY0" fmla="*/ 0 h 382802"/>
                <a:gd name="connsiteX1" fmla="*/ 7948972 w 7948972"/>
                <a:gd name="connsiteY1" fmla="*/ 0 h 382802"/>
                <a:gd name="connsiteX2" fmla="*/ 7948972 w 7948972"/>
                <a:gd name="connsiteY2" fmla="*/ 382802 h 382802"/>
                <a:gd name="connsiteX3" fmla="*/ 0 w 7948972"/>
                <a:gd name="connsiteY3" fmla="*/ 382802 h 382802"/>
                <a:gd name="connsiteX4" fmla="*/ 0 w 7948972"/>
                <a:gd name="connsiteY4" fmla="*/ 0 h 38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8972" h="382802">
                  <a:moveTo>
                    <a:pt x="0" y="0"/>
                  </a:moveTo>
                  <a:lnTo>
                    <a:pt x="7948972" y="0"/>
                  </a:lnTo>
                  <a:lnTo>
                    <a:pt x="7948972" y="382802"/>
                  </a:lnTo>
                  <a:lnTo>
                    <a:pt x="0" y="382802"/>
                  </a:lnTo>
                  <a:lnTo>
                    <a:pt x="0" y="0"/>
                  </a:lnTo>
                  <a:close/>
                </a:path>
              </a:pathLst>
            </a:custGeom>
            <a:ln>
              <a:solidFill>
                <a:schemeClr val="accent4">
                  <a:lumMod val="75000"/>
                </a:schemeClr>
              </a:solidFill>
            </a:ln>
          </p:spPr>
          <p:style>
            <a:lnRef idx="2">
              <a:schemeClr val="accent4">
                <a:hueOff val="11404052"/>
                <a:satOff val="8003"/>
                <a:lumOff val="-1470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6929" tIns="187452" rIns="616929" bIns="99568" numCol="1" spcCol="1270" anchor="t" anchorCtr="0">
              <a:noAutofit/>
            </a:bodyPr>
            <a:lstStyle/>
            <a:p>
              <a:pPr marL="0" lvl="1" defTabSz="622285">
                <a:lnSpc>
                  <a:spcPct val="90000"/>
                </a:lnSpc>
                <a:spcBef>
                  <a:spcPct val="0"/>
                </a:spcBef>
                <a:spcAft>
                  <a:spcPct val="15000"/>
                </a:spcAft>
              </a:pPr>
              <a:r>
                <a:rPr lang="en-US" sz="1300" dirty="0">
                  <a:solidFill>
                    <a:prstClr val="black">
                      <a:hueOff val="0"/>
                      <a:satOff val="0"/>
                      <a:lumOff val="0"/>
                      <a:alphaOff val="0"/>
                    </a:prstClr>
                  </a:solidFill>
                  <a:latin typeface="Arial"/>
                </a:rPr>
                <a:t>Investments held by an investor</a:t>
              </a:r>
            </a:p>
            <a:p>
              <a:pPr marL="285750" lvl="1" indent="-285750" defTabSz="622285">
                <a:lnSpc>
                  <a:spcPct val="90000"/>
                </a:lnSpc>
                <a:spcBef>
                  <a:spcPct val="0"/>
                </a:spcBef>
                <a:spcAft>
                  <a:spcPct val="15000"/>
                </a:spcAft>
                <a:buFont typeface="Arial" panose="020B0604020202020204" pitchFamily="34" charset="0"/>
                <a:buChar char="•"/>
              </a:pPr>
              <a:r>
                <a:rPr lang="en-US" sz="1300" dirty="0">
                  <a:solidFill>
                    <a:prstClr val="black">
                      <a:hueOff val="0"/>
                      <a:satOff val="0"/>
                      <a:lumOff val="0"/>
                      <a:alphaOff val="0"/>
                    </a:prstClr>
                  </a:solidFill>
                  <a:latin typeface="Arial"/>
                </a:rPr>
                <a:t>Investor has control (unless investment is trivial or inconsequential) </a:t>
              </a:r>
              <a:r>
                <a:rPr lang="en-US" sz="1300" b="1" dirty="0">
                  <a:solidFill>
                    <a:prstClr val="black">
                      <a:hueOff val="0"/>
                      <a:satOff val="0"/>
                      <a:lumOff val="0"/>
                      <a:alphaOff val="0"/>
                    </a:prstClr>
                  </a:solidFill>
                  <a:latin typeface="Arial"/>
                </a:rPr>
                <a:t>or</a:t>
              </a:r>
            </a:p>
            <a:p>
              <a:pPr marL="285750" lvl="1" indent="-285750" defTabSz="622285">
                <a:lnSpc>
                  <a:spcPct val="90000"/>
                </a:lnSpc>
                <a:spcBef>
                  <a:spcPct val="0"/>
                </a:spcBef>
                <a:spcAft>
                  <a:spcPct val="15000"/>
                </a:spcAft>
                <a:buFont typeface="Arial" panose="020B0604020202020204" pitchFamily="34" charset="0"/>
                <a:buChar char="•"/>
              </a:pPr>
              <a:r>
                <a:rPr lang="en-US" sz="1300" dirty="0">
                  <a:solidFill>
                    <a:prstClr val="black">
                      <a:hueOff val="0"/>
                      <a:satOff val="0"/>
                      <a:lumOff val="0"/>
                      <a:alphaOff val="0"/>
                    </a:prstClr>
                  </a:solidFill>
                  <a:latin typeface="Arial"/>
                </a:rPr>
                <a:t>Investor has significant influence and investment is material to client</a:t>
              </a:r>
            </a:p>
          </p:txBody>
        </p:sp>
        <p:sp>
          <p:nvSpPr>
            <p:cNvPr id="10" name="Freeform: Shape 9">
              <a:extLst>
                <a:ext uri="{FF2B5EF4-FFF2-40B4-BE49-F238E27FC236}">
                  <a16:creationId xmlns:a16="http://schemas.microsoft.com/office/drawing/2014/main" id="{75E39C68-CA8F-4CC6-8DA2-CEE65A66403D}"/>
                </a:ext>
              </a:extLst>
            </p:cNvPr>
            <p:cNvSpPr/>
            <p:nvPr/>
          </p:nvSpPr>
          <p:spPr>
            <a:xfrm>
              <a:off x="1153859" y="4496820"/>
              <a:ext cx="6035533" cy="168978"/>
            </a:xfrm>
            <a:custGeom>
              <a:avLst/>
              <a:gdLst>
                <a:gd name="connsiteX0" fmla="*/ 0 w 6134841"/>
                <a:gd name="connsiteY0" fmla="*/ 44761 h 268561"/>
                <a:gd name="connsiteX1" fmla="*/ 44761 w 6134841"/>
                <a:gd name="connsiteY1" fmla="*/ 0 h 268561"/>
                <a:gd name="connsiteX2" fmla="*/ 6090080 w 6134841"/>
                <a:gd name="connsiteY2" fmla="*/ 0 h 268561"/>
                <a:gd name="connsiteX3" fmla="*/ 6134841 w 6134841"/>
                <a:gd name="connsiteY3" fmla="*/ 44761 h 268561"/>
                <a:gd name="connsiteX4" fmla="*/ 6134841 w 6134841"/>
                <a:gd name="connsiteY4" fmla="*/ 223800 h 268561"/>
                <a:gd name="connsiteX5" fmla="*/ 6090080 w 6134841"/>
                <a:gd name="connsiteY5" fmla="*/ 268561 h 268561"/>
                <a:gd name="connsiteX6" fmla="*/ 44761 w 6134841"/>
                <a:gd name="connsiteY6" fmla="*/ 268561 h 268561"/>
                <a:gd name="connsiteX7" fmla="*/ 0 w 6134841"/>
                <a:gd name="connsiteY7" fmla="*/ 223800 h 268561"/>
                <a:gd name="connsiteX8" fmla="*/ 0 w 6134841"/>
                <a:gd name="connsiteY8" fmla="*/ 44761 h 26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4841" h="268561">
                  <a:moveTo>
                    <a:pt x="0" y="44761"/>
                  </a:moveTo>
                  <a:cubicBezTo>
                    <a:pt x="0" y="20040"/>
                    <a:pt x="20040" y="0"/>
                    <a:pt x="44761" y="0"/>
                  </a:cubicBezTo>
                  <a:lnTo>
                    <a:pt x="6090080" y="0"/>
                  </a:lnTo>
                  <a:cubicBezTo>
                    <a:pt x="6114801" y="0"/>
                    <a:pt x="6134841" y="20040"/>
                    <a:pt x="6134841" y="44761"/>
                  </a:cubicBezTo>
                  <a:lnTo>
                    <a:pt x="6134841" y="223800"/>
                  </a:lnTo>
                  <a:cubicBezTo>
                    <a:pt x="6134841" y="248521"/>
                    <a:pt x="6114801" y="268561"/>
                    <a:pt x="6090080" y="268561"/>
                  </a:cubicBezTo>
                  <a:lnTo>
                    <a:pt x="44761" y="268561"/>
                  </a:lnTo>
                  <a:cubicBezTo>
                    <a:pt x="20040" y="268561"/>
                    <a:pt x="0" y="248521"/>
                    <a:pt x="0" y="223800"/>
                  </a:cubicBezTo>
                  <a:lnTo>
                    <a:pt x="0" y="44761"/>
                  </a:lnTo>
                  <a:close/>
                </a:path>
              </a:pathLst>
            </a:custGeom>
            <a:solidFill>
              <a:schemeClr val="accent4">
                <a:lumMod val="75000"/>
              </a:schemeClr>
            </a:solidFill>
            <a:ln>
              <a:solidFill>
                <a:schemeClr val="accent4">
                  <a:lumMod val="75000"/>
                </a:schemeClr>
              </a:solidFill>
            </a:ln>
          </p:spPr>
          <p:style>
            <a:lnRef idx="2">
              <a:schemeClr val="lt1">
                <a:hueOff val="0"/>
                <a:satOff val="0"/>
                <a:lumOff val="0"/>
                <a:alphaOff val="0"/>
              </a:schemeClr>
            </a:lnRef>
            <a:fillRef idx="1">
              <a:schemeClr val="accent4">
                <a:hueOff val="11404052"/>
                <a:satOff val="8003"/>
                <a:lumOff val="-14707"/>
                <a:alphaOff val="0"/>
              </a:schemeClr>
            </a:fillRef>
            <a:effectRef idx="0">
              <a:schemeClr val="accent4">
                <a:hueOff val="11404052"/>
                <a:satOff val="8003"/>
                <a:lumOff val="-14707"/>
                <a:alphaOff val="0"/>
              </a:schemeClr>
            </a:effectRef>
            <a:fontRef idx="minor">
              <a:schemeClr val="lt1"/>
            </a:fontRef>
          </p:style>
          <p:txBody>
            <a:bodyPr spcFirstLastPara="0" vert="horz" wrap="square" lIns="223427" tIns="13110" rIns="223427" bIns="13110" numCol="1" spcCol="1270" anchor="ctr" anchorCtr="0">
              <a:noAutofit/>
            </a:bodyPr>
            <a:lstStyle/>
            <a:p>
              <a:pPr defTabSz="622285">
                <a:lnSpc>
                  <a:spcPct val="90000"/>
                </a:lnSpc>
                <a:spcBef>
                  <a:spcPct val="0"/>
                </a:spcBef>
                <a:spcAft>
                  <a:spcPct val="35000"/>
                </a:spcAft>
              </a:pPr>
              <a:r>
                <a:rPr lang="en-US" sz="1300" dirty="0">
                  <a:solidFill>
                    <a:prstClr val="white"/>
                  </a:solidFill>
                  <a:latin typeface="Arial"/>
                </a:rPr>
                <a:t>Type IV - Paragraph .03aiv (new guidance)</a:t>
              </a:r>
            </a:p>
          </p:txBody>
        </p:sp>
      </p:grpSp>
      <p:grpSp>
        <p:nvGrpSpPr>
          <p:cNvPr id="13" name="Group 12">
            <a:extLst>
              <a:ext uri="{FF2B5EF4-FFF2-40B4-BE49-F238E27FC236}">
                <a16:creationId xmlns:a16="http://schemas.microsoft.com/office/drawing/2014/main" id="{A9980001-B91C-4A8D-9093-8A0AECB4C68D}"/>
              </a:ext>
            </a:extLst>
          </p:cNvPr>
          <p:cNvGrpSpPr/>
          <p:nvPr/>
        </p:nvGrpSpPr>
        <p:grpSpPr>
          <a:xfrm>
            <a:off x="446944" y="1518273"/>
            <a:ext cx="8322541" cy="1274941"/>
            <a:chOff x="609851" y="4817015"/>
            <a:chExt cx="10916589" cy="484789"/>
          </a:xfrm>
        </p:grpSpPr>
        <p:sp>
          <p:nvSpPr>
            <p:cNvPr id="14" name="Freeform: Shape 13">
              <a:extLst>
                <a:ext uri="{FF2B5EF4-FFF2-40B4-BE49-F238E27FC236}">
                  <a16:creationId xmlns:a16="http://schemas.microsoft.com/office/drawing/2014/main" id="{238C8A3D-4CB4-4A38-A338-DD361F1333D5}"/>
                </a:ext>
              </a:extLst>
            </p:cNvPr>
            <p:cNvSpPr/>
            <p:nvPr/>
          </p:nvSpPr>
          <p:spPr>
            <a:xfrm>
              <a:off x="609851" y="4908581"/>
              <a:ext cx="10916589" cy="393223"/>
            </a:xfrm>
            <a:custGeom>
              <a:avLst/>
              <a:gdLst>
                <a:gd name="connsiteX0" fmla="*/ 0 w 7948972"/>
                <a:gd name="connsiteY0" fmla="*/ 0 h 382802"/>
                <a:gd name="connsiteX1" fmla="*/ 7948972 w 7948972"/>
                <a:gd name="connsiteY1" fmla="*/ 0 h 382802"/>
                <a:gd name="connsiteX2" fmla="*/ 7948972 w 7948972"/>
                <a:gd name="connsiteY2" fmla="*/ 382802 h 382802"/>
                <a:gd name="connsiteX3" fmla="*/ 0 w 7948972"/>
                <a:gd name="connsiteY3" fmla="*/ 382802 h 382802"/>
                <a:gd name="connsiteX4" fmla="*/ 0 w 7948972"/>
                <a:gd name="connsiteY4" fmla="*/ 0 h 38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8972" h="382802">
                  <a:moveTo>
                    <a:pt x="0" y="0"/>
                  </a:moveTo>
                  <a:lnTo>
                    <a:pt x="7948972" y="0"/>
                  </a:lnTo>
                  <a:lnTo>
                    <a:pt x="7948972" y="382802"/>
                  </a:lnTo>
                  <a:lnTo>
                    <a:pt x="0" y="382802"/>
                  </a:lnTo>
                  <a:lnTo>
                    <a:pt x="0" y="0"/>
                  </a:lnTo>
                  <a:close/>
                </a:path>
              </a:pathLst>
            </a:custGeom>
            <a:ln>
              <a:solidFill>
                <a:schemeClr val="accent6"/>
              </a:solidFill>
            </a:ln>
          </p:spPr>
          <p:style>
            <a:lnRef idx="2">
              <a:schemeClr val="accent4">
                <a:hueOff val="11404052"/>
                <a:satOff val="8003"/>
                <a:lumOff val="-1470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6929" tIns="187452" rIns="616929" bIns="99568" numCol="1" spcCol="1270" anchor="t" anchorCtr="0">
              <a:noAutofit/>
            </a:bodyPr>
            <a:lstStyle/>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Entity included in the client’s financial statements </a:t>
              </a:r>
            </a:p>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Reference to other auditor’s report</a:t>
              </a:r>
            </a:p>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Material to the client</a:t>
              </a:r>
            </a:p>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Client has more than minimal influence</a:t>
              </a:r>
            </a:p>
          </p:txBody>
        </p:sp>
        <p:sp>
          <p:nvSpPr>
            <p:cNvPr id="15" name="Freeform: Shape 14">
              <a:extLst>
                <a:ext uri="{FF2B5EF4-FFF2-40B4-BE49-F238E27FC236}">
                  <a16:creationId xmlns:a16="http://schemas.microsoft.com/office/drawing/2014/main" id="{C590AA5C-6823-4909-B34B-4476258F220D}"/>
                </a:ext>
              </a:extLst>
            </p:cNvPr>
            <p:cNvSpPr/>
            <p:nvPr/>
          </p:nvSpPr>
          <p:spPr>
            <a:xfrm>
              <a:off x="1126003" y="4817015"/>
              <a:ext cx="5972077" cy="100832"/>
            </a:xfrm>
            <a:custGeom>
              <a:avLst/>
              <a:gdLst>
                <a:gd name="connsiteX0" fmla="*/ 0 w 6134841"/>
                <a:gd name="connsiteY0" fmla="*/ 44761 h 268561"/>
                <a:gd name="connsiteX1" fmla="*/ 44761 w 6134841"/>
                <a:gd name="connsiteY1" fmla="*/ 0 h 268561"/>
                <a:gd name="connsiteX2" fmla="*/ 6090080 w 6134841"/>
                <a:gd name="connsiteY2" fmla="*/ 0 h 268561"/>
                <a:gd name="connsiteX3" fmla="*/ 6134841 w 6134841"/>
                <a:gd name="connsiteY3" fmla="*/ 44761 h 268561"/>
                <a:gd name="connsiteX4" fmla="*/ 6134841 w 6134841"/>
                <a:gd name="connsiteY4" fmla="*/ 223800 h 268561"/>
                <a:gd name="connsiteX5" fmla="*/ 6090080 w 6134841"/>
                <a:gd name="connsiteY5" fmla="*/ 268561 h 268561"/>
                <a:gd name="connsiteX6" fmla="*/ 44761 w 6134841"/>
                <a:gd name="connsiteY6" fmla="*/ 268561 h 268561"/>
                <a:gd name="connsiteX7" fmla="*/ 0 w 6134841"/>
                <a:gd name="connsiteY7" fmla="*/ 223800 h 268561"/>
                <a:gd name="connsiteX8" fmla="*/ 0 w 6134841"/>
                <a:gd name="connsiteY8" fmla="*/ 44761 h 26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34841" h="268561">
                  <a:moveTo>
                    <a:pt x="0" y="44761"/>
                  </a:moveTo>
                  <a:cubicBezTo>
                    <a:pt x="0" y="20040"/>
                    <a:pt x="20040" y="0"/>
                    <a:pt x="44761" y="0"/>
                  </a:cubicBezTo>
                  <a:lnTo>
                    <a:pt x="6090080" y="0"/>
                  </a:lnTo>
                  <a:cubicBezTo>
                    <a:pt x="6114801" y="0"/>
                    <a:pt x="6134841" y="20040"/>
                    <a:pt x="6134841" y="44761"/>
                  </a:cubicBezTo>
                  <a:lnTo>
                    <a:pt x="6134841" y="223800"/>
                  </a:lnTo>
                  <a:cubicBezTo>
                    <a:pt x="6134841" y="248521"/>
                    <a:pt x="6114801" y="268561"/>
                    <a:pt x="6090080" y="268561"/>
                  </a:cubicBezTo>
                  <a:lnTo>
                    <a:pt x="44761" y="268561"/>
                  </a:lnTo>
                  <a:cubicBezTo>
                    <a:pt x="20040" y="268561"/>
                    <a:pt x="0" y="248521"/>
                    <a:pt x="0" y="223800"/>
                  </a:cubicBezTo>
                  <a:lnTo>
                    <a:pt x="0" y="44761"/>
                  </a:lnTo>
                  <a:close/>
                </a:path>
              </a:pathLst>
            </a:custGeom>
            <a:solidFill>
              <a:schemeClr val="accent6"/>
            </a:solidFill>
            <a:ln>
              <a:solidFill>
                <a:schemeClr val="accent6"/>
              </a:solidFill>
            </a:ln>
          </p:spPr>
          <p:style>
            <a:lnRef idx="2">
              <a:schemeClr val="lt1">
                <a:hueOff val="0"/>
                <a:satOff val="0"/>
                <a:lumOff val="0"/>
                <a:alphaOff val="0"/>
              </a:schemeClr>
            </a:lnRef>
            <a:fillRef idx="1">
              <a:schemeClr val="accent4">
                <a:hueOff val="11404052"/>
                <a:satOff val="8003"/>
                <a:lumOff val="-14707"/>
                <a:alphaOff val="0"/>
              </a:schemeClr>
            </a:fillRef>
            <a:effectRef idx="0">
              <a:schemeClr val="accent4">
                <a:hueOff val="11404052"/>
                <a:satOff val="8003"/>
                <a:lumOff val="-14707"/>
                <a:alphaOff val="0"/>
              </a:schemeClr>
            </a:effectRef>
            <a:fontRef idx="minor">
              <a:schemeClr val="lt1"/>
            </a:fontRef>
          </p:style>
          <p:txBody>
            <a:bodyPr spcFirstLastPara="0" vert="horz" wrap="square" lIns="223427" tIns="13110" rIns="223427" bIns="13110" numCol="1" spcCol="1270" anchor="ctr" anchorCtr="0">
              <a:noAutofit/>
            </a:bodyPr>
            <a:lstStyle/>
            <a:p>
              <a:pPr defTabSz="622285">
                <a:lnSpc>
                  <a:spcPct val="90000"/>
                </a:lnSpc>
                <a:spcBef>
                  <a:spcPct val="0"/>
                </a:spcBef>
                <a:spcAft>
                  <a:spcPct val="35000"/>
                </a:spcAft>
              </a:pPr>
              <a:r>
                <a:rPr lang="en-US" sz="1300" dirty="0">
                  <a:solidFill>
                    <a:prstClr val="white"/>
                  </a:solidFill>
                  <a:latin typeface="Arial"/>
                </a:rPr>
                <a:t>Type II - Paragraph .03aii (new guidance)</a:t>
              </a:r>
            </a:p>
          </p:txBody>
        </p:sp>
      </p:grpSp>
      <p:grpSp>
        <p:nvGrpSpPr>
          <p:cNvPr id="18" name="Group 17">
            <a:extLst>
              <a:ext uri="{FF2B5EF4-FFF2-40B4-BE49-F238E27FC236}">
                <a16:creationId xmlns:a16="http://schemas.microsoft.com/office/drawing/2014/main" id="{A2486304-95C7-4F97-8E31-185EEDC58772}"/>
              </a:ext>
            </a:extLst>
          </p:cNvPr>
          <p:cNvGrpSpPr/>
          <p:nvPr/>
        </p:nvGrpSpPr>
        <p:grpSpPr>
          <a:xfrm>
            <a:off x="457389" y="678197"/>
            <a:ext cx="8312096" cy="762960"/>
            <a:chOff x="637705" y="1243047"/>
            <a:chExt cx="10916591" cy="1017280"/>
          </a:xfrm>
        </p:grpSpPr>
        <p:sp>
          <p:nvSpPr>
            <p:cNvPr id="16" name="Freeform: Shape 15">
              <a:extLst>
                <a:ext uri="{FF2B5EF4-FFF2-40B4-BE49-F238E27FC236}">
                  <a16:creationId xmlns:a16="http://schemas.microsoft.com/office/drawing/2014/main" id="{7F6C5BA7-9B0B-4A02-8E23-468762602448}"/>
                </a:ext>
              </a:extLst>
            </p:cNvPr>
            <p:cNvSpPr/>
            <p:nvPr/>
          </p:nvSpPr>
          <p:spPr>
            <a:xfrm>
              <a:off x="637705" y="1420640"/>
              <a:ext cx="10916591" cy="839687"/>
            </a:xfrm>
            <a:custGeom>
              <a:avLst/>
              <a:gdLst>
                <a:gd name="connsiteX0" fmla="*/ 0 w 8187443"/>
                <a:gd name="connsiteY0" fmla="*/ 0 h 897750"/>
                <a:gd name="connsiteX1" fmla="*/ 8187443 w 8187443"/>
                <a:gd name="connsiteY1" fmla="*/ 0 h 897750"/>
                <a:gd name="connsiteX2" fmla="*/ 8187443 w 8187443"/>
                <a:gd name="connsiteY2" fmla="*/ 897750 h 897750"/>
                <a:gd name="connsiteX3" fmla="*/ 0 w 8187443"/>
                <a:gd name="connsiteY3" fmla="*/ 897750 h 897750"/>
                <a:gd name="connsiteX4" fmla="*/ 0 w 8187443"/>
                <a:gd name="connsiteY4" fmla="*/ 0 h 89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87443" h="897750">
                  <a:moveTo>
                    <a:pt x="0" y="0"/>
                  </a:moveTo>
                  <a:lnTo>
                    <a:pt x="8187443" y="0"/>
                  </a:lnTo>
                  <a:lnTo>
                    <a:pt x="8187443" y="897750"/>
                  </a:lnTo>
                  <a:lnTo>
                    <a:pt x="0" y="897750"/>
                  </a:lnTo>
                  <a:lnTo>
                    <a:pt x="0" y="0"/>
                  </a:lnTo>
                  <a:close/>
                </a:path>
              </a:pathLst>
            </a:custGeom>
            <a:ln>
              <a:solidFill>
                <a:srgbClr val="00B0F0"/>
              </a:solidFill>
            </a:ln>
          </p:spPr>
          <p:style>
            <a:lnRef idx="2">
              <a:schemeClr val="accent4">
                <a:hueOff val="11404052"/>
                <a:satOff val="8003"/>
                <a:lumOff val="-1470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35437" tIns="208280" rIns="635437" bIns="99568" numCol="1" spcCol="1270" anchor="t" anchorCtr="0">
              <a:noAutofit/>
            </a:bodyPr>
            <a:lstStyle/>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Entity included in client’s financial statements</a:t>
              </a:r>
            </a:p>
            <a:p>
              <a:pPr marL="114297" lvl="1" indent="-114297" defTabSz="622285">
                <a:lnSpc>
                  <a:spcPct val="90000"/>
                </a:lnSpc>
                <a:spcBef>
                  <a:spcPct val="0"/>
                </a:spcBef>
                <a:spcAft>
                  <a:spcPct val="15000"/>
                </a:spcAft>
                <a:buFontTx/>
                <a:buChar char="•"/>
              </a:pPr>
              <a:r>
                <a:rPr lang="en-US" sz="1300" dirty="0">
                  <a:solidFill>
                    <a:prstClr val="black">
                      <a:hueOff val="0"/>
                      <a:satOff val="0"/>
                      <a:lumOff val="0"/>
                      <a:alphaOff val="0"/>
                    </a:prstClr>
                  </a:solidFill>
                  <a:latin typeface="Arial"/>
                </a:rPr>
                <a:t>No reference to other auditor’s report</a:t>
              </a:r>
            </a:p>
          </p:txBody>
        </p:sp>
        <p:sp>
          <p:nvSpPr>
            <p:cNvPr id="17" name="Freeform: Shape 16">
              <a:extLst>
                <a:ext uri="{FF2B5EF4-FFF2-40B4-BE49-F238E27FC236}">
                  <a16:creationId xmlns:a16="http://schemas.microsoft.com/office/drawing/2014/main" id="{46097EBE-CEC0-438D-A2FB-27488324BC37}"/>
                </a:ext>
              </a:extLst>
            </p:cNvPr>
            <p:cNvSpPr/>
            <p:nvPr/>
          </p:nvSpPr>
          <p:spPr>
            <a:xfrm>
              <a:off x="1168026" y="1243047"/>
              <a:ext cx="6037872" cy="349976"/>
            </a:xfrm>
            <a:custGeom>
              <a:avLst/>
              <a:gdLst>
                <a:gd name="connsiteX0" fmla="*/ 0 w 5731210"/>
                <a:gd name="connsiteY0" fmla="*/ 49201 h 295200"/>
                <a:gd name="connsiteX1" fmla="*/ 49201 w 5731210"/>
                <a:gd name="connsiteY1" fmla="*/ 0 h 295200"/>
                <a:gd name="connsiteX2" fmla="*/ 5682009 w 5731210"/>
                <a:gd name="connsiteY2" fmla="*/ 0 h 295200"/>
                <a:gd name="connsiteX3" fmla="*/ 5731210 w 5731210"/>
                <a:gd name="connsiteY3" fmla="*/ 49201 h 295200"/>
                <a:gd name="connsiteX4" fmla="*/ 5731210 w 5731210"/>
                <a:gd name="connsiteY4" fmla="*/ 245999 h 295200"/>
                <a:gd name="connsiteX5" fmla="*/ 5682009 w 5731210"/>
                <a:gd name="connsiteY5" fmla="*/ 295200 h 295200"/>
                <a:gd name="connsiteX6" fmla="*/ 49201 w 5731210"/>
                <a:gd name="connsiteY6" fmla="*/ 295200 h 295200"/>
                <a:gd name="connsiteX7" fmla="*/ 0 w 5731210"/>
                <a:gd name="connsiteY7" fmla="*/ 245999 h 295200"/>
                <a:gd name="connsiteX8" fmla="*/ 0 w 5731210"/>
                <a:gd name="connsiteY8" fmla="*/ 49201 h 29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1210" h="295200">
                  <a:moveTo>
                    <a:pt x="0" y="49201"/>
                  </a:moveTo>
                  <a:cubicBezTo>
                    <a:pt x="0" y="22028"/>
                    <a:pt x="22028" y="0"/>
                    <a:pt x="49201" y="0"/>
                  </a:cubicBezTo>
                  <a:lnTo>
                    <a:pt x="5682009" y="0"/>
                  </a:lnTo>
                  <a:cubicBezTo>
                    <a:pt x="5709182" y="0"/>
                    <a:pt x="5731210" y="22028"/>
                    <a:pt x="5731210" y="49201"/>
                  </a:cubicBezTo>
                  <a:lnTo>
                    <a:pt x="5731210" y="245999"/>
                  </a:lnTo>
                  <a:cubicBezTo>
                    <a:pt x="5731210" y="273172"/>
                    <a:pt x="5709182" y="295200"/>
                    <a:pt x="5682009" y="295200"/>
                  </a:cubicBezTo>
                  <a:lnTo>
                    <a:pt x="49201" y="295200"/>
                  </a:lnTo>
                  <a:cubicBezTo>
                    <a:pt x="22028" y="295200"/>
                    <a:pt x="0" y="273172"/>
                    <a:pt x="0" y="245999"/>
                  </a:cubicBezTo>
                  <a:lnTo>
                    <a:pt x="0" y="49201"/>
                  </a:lnTo>
                  <a:close/>
                </a:path>
              </a:pathLst>
            </a:custGeom>
            <a:solidFill>
              <a:srgbClr val="00B0F0"/>
            </a:solidFill>
            <a:ln>
              <a:solidFill>
                <a:srgbClr val="00B0F0"/>
              </a:solidFill>
            </a:ln>
          </p:spPr>
          <p:style>
            <a:lnRef idx="2">
              <a:schemeClr val="lt1">
                <a:hueOff val="0"/>
                <a:satOff val="0"/>
                <a:lumOff val="0"/>
                <a:alphaOff val="0"/>
              </a:schemeClr>
            </a:lnRef>
            <a:fillRef idx="1">
              <a:schemeClr val="accent4">
                <a:hueOff val="11404052"/>
                <a:satOff val="8003"/>
                <a:lumOff val="-14707"/>
                <a:alphaOff val="0"/>
              </a:schemeClr>
            </a:fillRef>
            <a:effectRef idx="0">
              <a:schemeClr val="accent4">
                <a:hueOff val="11404052"/>
                <a:satOff val="8003"/>
                <a:lumOff val="-14707"/>
                <a:alphaOff val="0"/>
              </a:schemeClr>
            </a:effectRef>
            <a:fontRef idx="minor">
              <a:schemeClr val="lt1"/>
            </a:fontRef>
          </p:style>
          <p:txBody>
            <a:bodyPr spcFirstLastPara="0" vert="horz" wrap="square" lIns="231036" tIns="14410" rIns="231036" bIns="14410" numCol="1" spcCol="1270" anchor="ctr" anchorCtr="0">
              <a:noAutofit/>
            </a:bodyPr>
            <a:lstStyle/>
            <a:p>
              <a:pPr defTabSz="444489">
                <a:lnSpc>
                  <a:spcPct val="90000"/>
                </a:lnSpc>
                <a:spcBef>
                  <a:spcPct val="0"/>
                </a:spcBef>
                <a:spcAft>
                  <a:spcPct val="35000"/>
                </a:spcAft>
              </a:pPr>
              <a:r>
                <a:rPr lang="en-US" sz="1300" dirty="0">
                  <a:solidFill>
                    <a:prstClr val="white">
                      <a:lumMod val="95000"/>
                    </a:prstClr>
                  </a:solidFill>
                  <a:latin typeface="Arial"/>
                </a:rPr>
                <a:t>Type I - Paragraph .03ai (current guidance)</a:t>
              </a:r>
              <a:endParaRPr lang="en-US" sz="1300" dirty="0">
                <a:solidFill>
                  <a:prstClr val="white"/>
                </a:solidFill>
                <a:latin typeface="Arial"/>
              </a:endParaRPr>
            </a:p>
          </p:txBody>
        </p:sp>
      </p:grpSp>
    </p:spTree>
    <p:extLst>
      <p:ext uri="{BB962C8B-B14F-4D97-AF65-F5344CB8AC3E}">
        <p14:creationId xmlns:p14="http://schemas.microsoft.com/office/powerpoint/2010/main" val="2801580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4B977B-27D0-445B-94B1-217B379E82A7}"/>
              </a:ext>
            </a:extLst>
          </p:cNvPr>
          <p:cNvSpPr>
            <a:spLocks noGrp="1"/>
          </p:cNvSpPr>
          <p:nvPr>
            <p:ph type="title"/>
          </p:nvPr>
        </p:nvSpPr>
        <p:spPr>
          <a:xfrm>
            <a:off x="163628" y="379154"/>
            <a:ext cx="7772400" cy="591353"/>
          </a:xfrm>
        </p:spPr>
        <p:txBody>
          <a:bodyPr/>
          <a:lstStyle/>
          <a:p>
            <a:r>
              <a:rPr lang="en-US" dirty="0"/>
              <a:t>What is considered an entity?</a:t>
            </a:r>
          </a:p>
        </p:txBody>
      </p:sp>
      <p:pic>
        <p:nvPicPr>
          <p:cNvPr id="8" name="Content Placeholder 7">
            <a:extLst>
              <a:ext uri="{FF2B5EF4-FFF2-40B4-BE49-F238E27FC236}">
                <a16:creationId xmlns:a16="http://schemas.microsoft.com/office/drawing/2014/main" id="{DE11BE7F-6ACA-4996-BFFE-2EAC443BD34E}"/>
              </a:ext>
            </a:extLst>
          </p:cNvPr>
          <p:cNvPicPr>
            <a:picLocks noGrp="1" noChangeAspect="1"/>
          </p:cNvPicPr>
          <p:nvPr>
            <p:ph sz="quarter" idx="14"/>
          </p:nvPr>
        </p:nvPicPr>
        <p:blipFill rotWithShape="1">
          <a:blip r:embed="rId3" cstate="hqprint">
            <a:extLst>
              <a:ext uri="{28A0092B-C50C-407E-A947-70E740481C1C}">
                <a14:useLocalDpi xmlns:a14="http://schemas.microsoft.com/office/drawing/2010/main"/>
              </a:ext>
            </a:extLst>
          </a:blip>
          <a:srcRect/>
          <a:stretch/>
        </p:blipFill>
        <p:spPr>
          <a:xfrm>
            <a:off x="6611212" y="0"/>
            <a:ext cx="2532788" cy="5143500"/>
          </a:xfrm>
          <a:prstGeom prst="rect">
            <a:avLst/>
          </a:prstGeom>
          <a:noFill/>
        </p:spPr>
      </p:pic>
      <p:sp>
        <p:nvSpPr>
          <p:cNvPr id="10" name="TextBox 9">
            <a:extLst>
              <a:ext uri="{FF2B5EF4-FFF2-40B4-BE49-F238E27FC236}">
                <a16:creationId xmlns:a16="http://schemas.microsoft.com/office/drawing/2014/main" id="{BBB58376-5056-42E7-8B25-02C435EB6F3A}"/>
              </a:ext>
            </a:extLst>
          </p:cNvPr>
          <p:cNvSpPr txBox="1"/>
          <p:nvPr/>
        </p:nvSpPr>
        <p:spPr>
          <a:xfrm>
            <a:off x="163628" y="888719"/>
            <a:ext cx="6266048" cy="3693319"/>
          </a:xfrm>
          <a:prstGeom prst="rect">
            <a:avLst/>
          </a:prstGeom>
          <a:noFill/>
        </p:spPr>
        <p:txBody>
          <a:bodyPr wrap="square">
            <a:spAutoFit/>
          </a:bodyPr>
          <a:lstStyle/>
          <a:p>
            <a:endParaRPr lang="en-US" dirty="0"/>
          </a:p>
          <a:p>
            <a:r>
              <a:rPr lang="en-US" dirty="0"/>
              <a:t>An entity is intended to be broadly defined and can include:</a:t>
            </a:r>
          </a:p>
          <a:p>
            <a:endParaRPr lang="en-US" dirty="0"/>
          </a:p>
          <a:p>
            <a:pPr marL="742950" lvl="1" indent="-285750">
              <a:buFont typeface="Arial" panose="020B0604020202020204" pitchFamily="34" charset="0"/>
              <a:buChar char="•"/>
            </a:pPr>
            <a:r>
              <a:rPr lang="en-US" dirty="0"/>
              <a:t>Funds</a:t>
            </a:r>
          </a:p>
          <a:p>
            <a:pPr marL="742950" lvl="1" indent="-285750">
              <a:buFont typeface="Arial" panose="020B0604020202020204" pitchFamily="34" charset="0"/>
              <a:buChar char="•"/>
            </a:pPr>
            <a:r>
              <a:rPr lang="en-US" dirty="0"/>
              <a:t>Component Units</a:t>
            </a:r>
          </a:p>
          <a:p>
            <a:pPr marL="742950" lvl="1" indent="-285750">
              <a:buFont typeface="Arial" panose="020B0604020202020204" pitchFamily="34" charset="0"/>
              <a:buChar char="•"/>
            </a:pPr>
            <a:r>
              <a:rPr lang="en-US" dirty="0"/>
              <a:t>Departments</a:t>
            </a:r>
          </a:p>
          <a:p>
            <a:pPr marL="742950" lvl="1" indent="-285750">
              <a:buFont typeface="Arial" panose="020B0604020202020204" pitchFamily="34" charset="0"/>
              <a:buChar char="•"/>
            </a:pPr>
            <a:r>
              <a:rPr lang="en-US" dirty="0"/>
              <a:t>Agencies</a:t>
            </a:r>
          </a:p>
          <a:p>
            <a:pPr marL="742950" lvl="1" indent="-285750">
              <a:buFont typeface="Arial" panose="020B0604020202020204" pitchFamily="34" charset="0"/>
              <a:buChar char="•"/>
            </a:pPr>
            <a:r>
              <a:rPr lang="en-US" dirty="0"/>
              <a:t>Programs</a:t>
            </a:r>
          </a:p>
          <a:p>
            <a:pPr marL="742950" lvl="1" indent="-285750">
              <a:buFont typeface="Arial" panose="020B0604020202020204" pitchFamily="34" charset="0"/>
              <a:buChar char="•"/>
            </a:pPr>
            <a:r>
              <a:rPr lang="en-US" dirty="0"/>
              <a:t>Organizational Units</a:t>
            </a:r>
          </a:p>
          <a:p>
            <a:pPr marL="742950" lvl="1" indent="-285750">
              <a:buFont typeface="Arial" panose="020B0604020202020204" pitchFamily="34" charset="0"/>
              <a:buChar char="•"/>
            </a:pPr>
            <a:r>
              <a:rPr lang="en-US" dirty="0"/>
              <a:t>Fiduciary Activities</a:t>
            </a:r>
          </a:p>
          <a:p>
            <a:pPr marL="742950" lvl="1" indent="-285750">
              <a:buFont typeface="Arial" panose="020B0604020202020204" pitchFamily="34" charset="0"/>
              <a:buChar char="•"/>
            </a:pPr>
            <a:r>
              <a:rPr lang="en-US" dirty="0"/>
              <a:t>Custodial Activities</a:t>
            </a:r>
          </a:p>
          <a:p>
            <a:pPr marL="742950" lvl="1" indent="-285750">
              <a:buFont typeface="Arial" panose="020B0604020202020204" pitchFamily="34" charset="0"/>
              <a:buChar char="•"/>
            </a:pPr>
            <a:r>
              <a:rPr lang="en-US" dirty="0"/>
              <a:t>Employee Benefit Plans</a:t>
            </a:r>
          </a:p>
          <a:p>
            <a:pPr marL="742950" lvl="1" indent="-285750">
              <a:buFont typeface="Arial" panose="020B0604020202020204" pitchFamily="34" charset="0"/>
              <a:buChar char="•"/>
            </a:pPr>
            <a:r>
              <a:rPr lang="en-US" dirty="0"/>
              <a:t>Suborganizational Units of the proceeding entities</a:t>
            </a:r>
          </a:p>
        </p:txBody>
      </p:sp>
    </p:spTree>
    <p:extLst>
      <p:ext uri="{BB962C8B-B14F-4D97-AF65-F5344CB8AC3E}">
        <p14:creationId xmlns:p14="http://schemas.microsoft.com/office/powerpoint/2010/main" val="3150963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PNGS\HIGH BKG MERGED.PNG"/>
  <p:tag name="PSDSOURCE" val="C:\___KPMG Rome\__PPTs\Allistair Johnston\"/>
  <p:tag name="PSDSOURCELAYER" val="HIGH Bkg Merged"/>
</p:tagLst>
</file>

<file path=ppt/theme/_rels/theme2.xml.rels><?xml version="1.0" encoding="UTF-8" standalone="yes"?>
<Relationships xmlns="http://schemas.openxmlformats.org/package/2006/relationships"><Relationship Id="rId1" Type="http://schemas.openxmlformats.org/officeDocument/2006/relationships/image" Target="../media/image23.jpeg"/></Relationships>
</file>

<file path=ppt/theme/_rels/theme3.xml.rels><?xml version="1.0" encoding="UTF-8" standalone="yes"?>
<Relationships xmlns="http://schemas.openxmlformats.org/package/2006/relationships"><Relationship Id="rId1" Type="http://schemas.openxmlformats.org/officeDocument/2006/relationships/image" Target="../media/image23.jpeg"/></Relationships>
</file>

<file path=ppt/theme/theme1.xml><?xml version="1.0" encoding="utf-8"?>
<a:theme xmlns:a="http://schemas.openxmlformats.org/drawingml/2006/main" name="Brand 0119">
  <a:themeElements>
    <a:clrScheme name="Brand 1">
      <a:dk1>
        <a:srgbClr val="000000"/>
      </a:dk1>
      <a:lt1>
        <a:srgbClr val="FFFFFF"/>
      </a:lt1>
      <a:dk2>
        <a:srgbClr val="72246C"/>
      </a:dk2>
      <a:lt2>
        <a:srgbClr val="1D1D1D"/>
      </a:lt2>
      <a:accent1>
        <a:srgbClr val="96146E"/>
      </a:accent1>
      <a:accent2>
        <a:srgbClr val="DC6A2F"/>
      </a:accent2>
      <a:accent3>
        <a:srgbClr val="3EA3E6"/>
      </a:accent3>
      <a:accent4>
        <a:srgbClr val="48A23F"/>
      </a:accent4>
      <a:accent5>
        <a:srgbClr val="72246C"/>
      </a:accent5>
      <a:accent6>
        <a:srgbClr val="3A5CAE"/>
      </a:accent6>
      <a:hlink>
        <a:srgbClr val="3A5DAE"/>
      </a:hlink>
      <a:folHlink>
        <a:srgbClr val="96146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0119" id="{BEEE68CB-B214-8546-AD37-C7EAE252A734}" vid="{EF992E0D-4F9E-444D-92D1-77EB5D588F5D}"/>
    </a:ext>
  </a:ext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2014</TotalTime>
  <Words>6934</Words>
  <Application>Microsoft Office PowerPoint</Application>
  <PresentationFormat>On-screen Show (16:9)</PresentationFormat>
  <Paragraphs>601</Paragraphs>
  <Slides>62</Slides>
  <Notes>61</Notes>
  <HiddenSlides>3</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62</vt:i4>
      </vt:variant>
    </vt:vector>
  </HeadingPairs>
  <TitlesOfParts>
    <vt:vector size="76" baseType="lpstr">
      <vt:lpstr>Arial</vt:lpstr>
      <vt:lpstr>Calibri</vt:lpstr>
      <vt:lpstr>Courier New</vt:lpstr>
      <vt:lpstr>Lucida Grande</vt:lpstr>
      <vt:lpstr>Roboto</vt:lpstr>
      <vt:lpstr>Times New Roman</vt:lpstr>
      <vt:lpstr>Tw Cen MT</vt:lpstr>
      <vt:lpstr>Verdana</vt:lpstr>
      <vt:lpstr>Wingdings</vt:lpstr>
      <vt:lpstr>Wingdings 2</vt:lpstr>
      <vt:lpstr>Wingdings 3</vt:lpstr>
      <vt:lpstr>Brand 0119</vt:lpstr>
      <vt:lpstr>1_Concourse</vt:lpstr>
      <vt:lpstr>Concourse</vt:lpstr>
      <vt:lpstr>Understanding the Independence Implications of the New State and Local Government Client Affiliates Ethics Interpretation</vt:lpstr>
      <vt:lpstr>What we will cover</vt:lpstr>
      <vt:lpstr>Overview </vt:lpstr>
      <vt:lpstr>PowerPoint Presentation</vt:lpstr>
      <vt:lpstr>State and Local Government Client Affiliates (ET 1.224.020)</vt:lpstr>
      <vt:lpstr>Understanding the effective date</vt:lpstr>
      <vt:lpstr>Determination of Affiliates </vt:lpstr>
      <vt:lpstr>Who is an affiliate of a state and local government?</vt:lpstr>
      <vt:lpstr>What is considered an entity?</vt:lpstr>
      <vt:lpstr>Who is Not an Affiliate</vt:lpstr>
      <vt:lpstr>Determining affiliates – Inclusion pathway</vt:lpstr>
      <vt:lpstr>Determining affiliates – Exclusion pathway</vt:lpstr>
      <vt:lpstr>Panel discussion – What are some other circumstances or relationships that may create threats that would require you to consult the conceptual framework?  </vt:lpstr>
      <vt:lpstr>Materiality </vt:lpstr>
      <vt:lpstr>More than minimal influence</vt:lpstr>
      <vt:lpstr>More than minimal influence</vt:lpstr>
      <vt:lpstr>More than minimal influence considerations</vt:lpstr>
      <vt:lpstr>Discussion – Can you explain what it means to take a substantive approach when considering factors to determine if a client has more than minimal influence over the accounting and financial reporting process?  </vt:lpstr>
      <vt:lpstr>Affiliate determination – Scenario 1</vt:lpstr>
      <vt:lpstr>Affiliate determination – Scenario 1 Questions</vt:lpstr>
      <vt:lpstr>Affiliate determination – Scenario 1 Questions</vt:lpstr>
      <vt:lpstr>Exception: Nonattest services</vt:lpstr>
      <vt:lpstr>Nonattest services exception – Scenario 2 </vt:lpstr>
      <vt:lpstr>Nonattest services exception – Scenario 2 Questions</vt:lpstr>
      <vt:lpstr>Nonattest services exception scenarios - Scenario 2 Questions</vt:lpstr>
      <vt:lpstr>Investments</vt:lpstr>
      <vt:lpstr>Determining affiliates - investments</vt:lpstr>
      <vt:lpstr>Determining affiliates – Control Investment Inclusion</vt:lpstr>
      <vt:lpstr>Determining affiliates – Significant Influence Investment Inclusion</vt:lpstr>
      <vt:lpstr>Affiliate determination scenarios – Investments of Public Pension Trust Funds (PTF) – Scenario 3</vt:lpstr>
      <vt:lpstr>Affiliate determination scenarios – Investments of Public Pension Trust Funds (PTF) – Scenario 3</vt:lpstr>
      <vt:lpstr>Affiliate determination scenarios – Investments of Public Pension Trust Funds (PTF) – Scenario 3 Questions</vt:lpstr>
      <vt:lpstr>Nonattest Services Exception– Investments of Public Pension Trust Funds (PTF) – Scenario 3 Questions</vt:lpstr>
      <vt:lpstr>Affiliate determination scenarios – Investments of Public Pension Trust Funds (PTF) – Scenario 3</vt:lpstr>
      <vt:lpstr>Affiliate determination scenarios – Investments of Public Pension Trust Funds (PTF) – Scenario 3</vt:lpstr>
      <vt:lpstr>Affiliate determination scenarios – Investments of Public Pension Trust Funds (PTF) – Scenario 3 Questions</vt:lpstr>
      <vt:lpstr>Best efforts to obtain information</vt:lpstr>
      <vt:lpstr>Conceptual framework application </vt:lpstr>
      <vt:lpstr>Applying the conceptual framework for independence </vt:lpstr>
      <vt:lpstr>Examples of relationships/circumstances where the conceptual framework could be applicable</vt:lpstr>
      <vt:lpstr>Examples of relationships/circumstances where the conceptual framework could be applicable</vt:lpstr>
      <vt:lpstr>Employment relationship where the conceptual framework would be applicable – Scenario 4</vt:lpstr>
      <vt:lpstr>Employment relationship where the conceptual framework would be applicable – Scenario 4 Question</vt:lpstr>
      <vt:lpstr>Discussion – In the previous slide we determined that there would be threats to independence.  Does that mean a firm’s independence will be impaired?</vt:lpstr>
      <vt:lpstr>Employment relationship where the conceptual framework would be applicable – Scenario 5 </vt:lpstr>
      <vt:lpstr>Employment relationship where the conceptual framework would be applicable – Scenario 5 Question</vt:lpstr>
      <vt:lpstr>SLG Client Affiliates Interpretation Resources </vt:lpstr>
      <vt:lpstr>AICPA Ethics—SLG Client Affiliates</vt:lpstr>
      <vt:lpstr>Application guidance</vt:lpstr>
      <vt:lpstr>Let’s try it out…</vt:lpstr>
      <vt:lpstr>Entity affiliate calculator</vt:lpstr>
      <vt:lpstr>Entity affiliate calculator</vt:lpstr>
      <vt:lpstr>Entity affiliate calculator</vt:lpstr>
      <vt:lpstr>Entity affiliate evaluator</vt:lpstr>
      <vt:lpstr>Entity affiliate evaluator</vt:lpstr>
      <vt:lpstr>AICPA Ethics – SLG Client Affiliates: Investment Survey Tool</vt:lpstr>
      <vt:lpstr>AICPA Ethics – SLG Client Affiliates: Excel Tool</vt:lpstr>
      <vt:lpstr>Implementation Is Here – What do we do? </vt:lpstr>
      <vt:lpstr>Implementation Tips!</vt:lpstr>
      <vt:lpstr>Key impacts of interpretation</vt:lpstr>
      <vt:lpstr>Discussion – What are the most significant take-aways from today’s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Independence Implications of the New State and Local Government Client Affiliates Ethics Interpretation</dc:title>
  <dc:creator>Mary Foelster</dc:creator>
  <cp:lastModifiedBy>Jackie Neubert</cp:lastModifiedBy>
  <cp:revision>48</cp:revision>
  <dcterms:created xsi:type="dcterms:W3CDTF">2019-11-18T21:35:29Z</dcterms:created>
  <dcterms:modified xsi:type="dcterms:W3CDTF">2022-09-15T16:49:46Z</dcterms:modified>
</cp:coreProperties>
</file>