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1" r:id="rId4"/>
  </p:sldMasterIdLst>
  <p:notesMasterIdLst>
    <p:notesMasterId r:id="rId18"/>
  </p:notesMasterIdLst>
  <p:sldIdLst>
    <p:sldId id="2081" r:id="rId5"/>
    <p:sldId id="2124" r:id="rId6"/>
    <p:sldId id="435" r:id="rId7"/>
    <p:sldId id="2144" r:id="rId8"/>
    <p:sldId id="2145" r:id="rId9"/>
    <p:sldId id="2137" r:id="rId10"/>
    <p:sldId id="2138" r:id="rId11"/>
    <p:sldId id="2146" r:id="rId12"/>
    <p:sldId id="2139" r:id="rId13"/>
    <p:sldId id="2147" r:id="rId14"/>
    <p:sldId id="372" r:id="rId15"/>
    <p:sldId id="2140" r:id="rId16"/>
    <p:sldId id="2080" r:id="rId17"/>
  </p:sldIdLst>
  <p:sldSz cx="24384000" cy="13716000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36" userDrawn="1">
          <p15:clr>
            <a:srgbClr val="A4A3A4"/>
          </p15:clr>
        </p15:guide>
        <p15:guide id="4" pos="14282" userDrawn="1">
          <p15:clr>
            <a:srgbClr val="A4A3A4"/>
          </p15:clr>
        </p15:guide>
        <p15:guide id="5" pos="1078" userDrawn="1">
          <p15:clr>
            <a:srgbClr val="A4A3A4"/>
          </p15:clr>
        </p15:guide>
        <p15:guide id="7" pos="7680" userDrawn="1">
          <p15:clr>
            <a:srgbClr val="A4A3A4"/>
          </p15:clr>
        </p15:guide>
        <p15:guide id="8" orient="horz" pos="504" userDrawn="1">
          <p15:clr>
            <a:srgbClr val="A4A3A4"/>
          </p15:clr>
        </p15:guide>
        <p15:guide id="9" orient="horz" pos="8640" userDrawn="1">
          <p15:clr>
            <a:srgbClr val="A4A3A4"/>
          </p15:clr>
        </p15:guide>
        <p15:guide id="10" orient="horz" pos="46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3" clrIdx="0"/>
  <p:cmAuthor id="2" name="Microsoft Office User" initials="Office [2]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000000"/>
    <a:srgbClr val="3B1F4D"/>
    <a:srgbClr val="00B8DB"/>
    <a:srgbClr val="EC72A5"/>
    <a:srgbClr val="2D1E42"/>
    <a:srgbClr val="583F52"/>
    <a:srgbClr val="4AEDDE"/>
    <a:srgbClr val="FA5C79"/>
    <a:srgbClr val="F6DC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41" autoAdjust="0"/>
    <p:restoredTop sz="72838" autoAdjust="0"/>
  </p:normalViewPr>
  <p:slideViewPr>
    <p:cSldViewPr snapToGrid="0" snapToObjects="1">
      <p:cViewPr varScale="1">
        <p:scale>
          <a:sx n="28" d="100"/>
          <a:sy n="28" d="100"/>
        </p:scale>
        <p:origin x="1531" y="106"/>
      </p:cViewPr>
      <p:guideLst>
        <p:guide orient="horz" pos="8136"/>
        <p:guide pos="14282"/>
        <p:guide pos="1078"/>
        <p:guide pos="7680"/>
        <p:guide orient="horz" pos="504"/>
        <p:guide orient="horz" pos="8640"/>
        <p:guide orient="horz" pos="4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5" d="100"/>
        <a:sy n="105" d="100"/>
      </p:scale>
      <p:origin x="0" y="-5538"/>
    </p:cViewPr>
  </p:sorterViewPr>
  <p:notesViewPr>
    <p:cSldViewPr snapToGrid="0" snapToObjects="1" showGuides="1">
      <p:cViewPr varScale="1">
        <p:scale>
          <a:sx n="83" d="100"/>
          <a:sy n="83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FFE5D5-9971-4EFB-A2A2-66A5DF81D339}" type="doc">
      <dgm:prSet loTypeId="urn:microsoft.com/office/officeart/2009/layout/CircleArrowProcess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1E89A89-197D-46EF-AF98-6F6182115264}">
      <dgm:prSet phldrT="[Text]"/>
      <dgm:spPr/>
      <dgm:t>
        <a:bodyPr/>
        <a:lstStyle/>
        <a:p>
          <a:r>
            <a:rPr lang="en-US" b="1" dirty="0"/>
            <a:t>Application</a:t>
          </a:r>
        </a:p>
      </dgm:t>
    </dgm:pt>
    <dgm:pt modelId="{99A35383-E3A1-4AE0-8D4C-85D9565BB825}" type="parTrans" cxnId="{CD7ED1FE-23A9-4BB5-BDAA-70C0E5388B77}">
      <dgm:prSet/>
      <dgm:spPr/>
      <dgm:t>
        <a:bodyPr/>
        <a:lstStyle/>
        <a:p>
          <a:endParaRPr lang="en-US"/>
        </a:p>
      </dgm:t>
    </dgm:pt>
    <dgm:pt modelId="{65B6C231-5FCB-47C1-B351-0A99CA14A14A}" type="sibTrans" cxnId="{CD7ED1FE-23A9-4BB5-BDAA-70C0E5388B77}">
      <dgm:prSet/>
      <dgm:spPr/>
      <dgm:t>
        <a:bodyPr/>
        <a:lstStyle/>
        <a:p>
          <a:endParaRPr lang="en-US"/>
        </a:p>
      </dgm:t>
    </dgm:pt>
    <dgm:pt modelId="{4A9CEE4C-6952-444B-9A1C-C7BBB77FE013}">
      <dgm:prSet phldrT="[Text]"/>
      <dgm:spPr/>
      <dgm:t>
        <a:bodyPr/>
        <a:lstStyle/>
        <a:p>
          <a:r>
            <a:rPr lang="en-US" b="1" dirty="0"/>
            <a:t>Implementation</a:t>
          </a:r>
        </a:p>
      </dgm:t>
    </dgm:pt>
    <dgm:pt modelId="{A7EC8485-923A-4FBA-9B3A-B9DFF3DEF423}" type="parTrans" cxnId="{336DCE0F-402C-420B-A337-CA1609708230}">
      <dgm:prSet/>
      <dgm:spPr/>
      <dgm:t>
        <a:bodyPr/>
        <a:lstStyle/>
        <a:p>
          <a:endParaRPr lang="en-US"/>
        </a:p>
      </dgm:t>
    </dgm:pt>
    <dgm:pt modelId="{2588EC50-F79F-4B3A-BDD5-AA36DA4488E1}" type="sibTrans" cxnId="{336DCE0F-402C-420B-A337-CA1609708230}">
      <dgm:prSet/>
      <dgm:spPr/>
      <dgm:t>
        <a:bodyPr/>
        <a:lstStyle/>
        <a:p>
          <a:endParaRPr lang="en-US"/>
        </a:p>
      </dgm:t>
    </dgm:pt>
    <dgm:pt modelId="{9CE5691B-D31D-458C-AF70-82CF3E7F2A0C}">
      <dgm:prSet phldrT="[Text]"/>
      <dgm:spPr/>
      <dgm:t>
        <a:bodyPr/>
        <a:lstStyle/>
        <a:p>
          <a:r>
            <a:rPr lang="en-US" b="1" dirty="0"/>
            <a:t>Closeout</a:t>
          </a:r>
        </a:p>
      </dgm:t>
    </dgm:pt>
    <dgm:pt modelId="{27A02DA2-04B4-441C-BC17-F17979C088C3}" type="parTrans" cxnId="{A7C83BCF-54B3-4EC2-B9B5-7B63030A4908}">
      <dgm:prSet/>
      <dgm:spPr/>
      <dgm:t>
        <a:bodyPr/>
        <a:lstStyle/>
        <a:p>
          <a:endParaRPr lang="en-US"/>
        </a:p>
      </dgm:t>
    </dgm:pt>
    <dgm:pt modelId="{94E7456A-37AD-4F99-BF30-805E41EDBFD4}" type="sibTrans" cxnId="{A7C83BCF-54B3-4EC2-B9B5-7B63030A4908}">
      <dgm:prSet/>
      <dgm:spPr/>
      <dgm:t>
        <a:bodyPr/>
        <a:lstStyle/>
        <a:p>
          <a:endParaRPr lang="en-US"/>
        </a:p>
      </dgm:t>
    </dgm:pt>
    <dgm:pt modelId="{5361AEF2-E790-49F6-9A1B-77CE629B300A}" type="pres">
      <dgm:prSet presAssocID="{0BFFE5D5-9971-4EFB-A2A2-66A5DF81D339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F1CBEC92-D737-44BE-AD10-69E7804845B7}" type="pres">
      <dgm:prSet presAssocID="{71E89A89-197D-46EF-AF98-6F6182115264}" presName="Accent1" presStyleCnt="0"/>
      <dgm:spPr/>
    </dgm:pt>
    <dgm:pt modelId="{1294B1CA-4AD3-4930-B942-9650111FD615}" type="pres">
      <dgm:prSet presAssocID="{71E89A89-197D-46EF-AF98-6F6182115264}" presName="Accent" presStyleLbl="node1" presStyleIdx="0" presStyleCnt="3"/>
      <dgm:spPr/>
    </dgm:pt>
    <dgm:pt modelId="{F6CEA8D0-1206-4D36-B7E1-16BCDC6BC60B}" type="pres">
      <dgm:prSet presAssocID="{71E89A89-197D-46EF-AF98-6F6182115264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33D89DFA-C271-4F18-BA53-360569F46894}" type="pres">
      <dgm:prSet presAssocID="{4A9CEE4C-6952-444B-9A1C-C7BBB77FE013}" presName="Accent2" presStyleCnt="0"/>
      <dgm:spPr/>
    </dgm:pt>
    <dgm:pt modelId="{FE975824-DEAA-4DBF-AF54-A279464A874D}" type="pres">
      <dgm:prSet presAssocID="{4A9CEE4C-6952-444B-9A1C-C7BBB77FE013}" presName="Accent" presStyleLbl="node1" presStyleIdx="1" presStyleCnt="3"/>
      <dgm:spPr/>
    </dgm:pt>
    <dgm:pt modelId="{DF03EFAC-751B-4488-97B6-353967CFE32E}" type="pres">
      <dgm:prSet presAssocID="{4A9CEE4C-6952-444B-9A1C-C7BBB77FE013}" presName="Parent2" presStyleLbl="revTx" presStyleIdx="1" presStyleCnt="3" custScaleX="153477" custLinFactNeighborX="12452">
        <dgm:presLayoutVars>
          <dgm:chMax val="1"/>
          <dgm:chPref val="1"/>
          <dgm:bulletEnabled val="1"/>
        </dgm:presLayoutVars>
      </dgm:prSet>
      <dgm:spPr/>
    </dgm:pt>
    <dgm:pt modelId="{ADC0BBC2-4686-4988-B134-969E4E9F34FF}" type="pres">
      <dgm:prSet presAssocID="{9CE5691B-D31D-458C-AF70-82CF3E7F2A0C}" presName="Accent3" presStyleCnt="0"/>
      <dgm:spPr/>
    </dgm:pt>
    <dgm:pt modelId="{9E6586C3-DB7D-4FA6-ACB3-952D0FB61957}" type="pres">
      <dgm:prSet presAssocID="{9CE5691B-D31D-458C-AF70-82CF3E7F2A0C}" presName="Accent" presStyleLbl="node1" presStyleIdx="2" presStyleCnt="3"/>
      <dgm:spPr/>
    </dgm:pt>
    <dgm:pt modelId="{8CE8B498-83A3-43B1-9269-A1EAAB336689}" type="pres">
      <dgm:prSet presAssocID="{9CE5691B-D31D-458C-AF70-82CF3E7F2A0C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336DCE0F-402C-420B-A337-CA1609708230}" srcId="{0BFFE5D5-9971-4EFB-A2A2-66A5DF81D339}" destId="{4A9CEE4C-6952-444B-9A1C-C7BBB77FE013}" srcOrd="1" destOrd="0" parTransId="{A7EC8485-923A-4FBA-9B3A-B9DFF3DEF423}" sibTransId="{2588EC50-F79F-4B3A-BDD5-AA36DA4488E1}"/>
    <dgm:cxn modelId="{B671FB40-1148-45FF-8271-445745E28339}" type="presOf" srcId="{4A9CEE4C-6952-444B-9A1C-C7BBB77FE013}" destId="{DF03EFAC-751B-4488-97B6-353967CFE32E}" srcOrd="0" destOrd="0" presId="urn:microsoft.com/office/officeart/2009/layout/CircleArrowProcess"/>
    <dgm:cxn modelId="{5C4EAE73-0654-4863-B244-20D0D5D92AC6}" type="presOf" srcId="{0BFFE5D5-9971-4EFB-A2A2-66A5DF81D339}" destId="{5361AEF2-E790-49F6-9A1B-77CE629B300A}" srcOrd="0" destOrd="0" presId="urn:microsoft.com/office/officeart/2009/layout/CircleArrowProcess"/>
    <dgm:cxn modelId="{CB2AD159-097D-4CC1-8E7C-905AFD346951}" type="presOf" srcId="{9CE5691B-D31D-458C-AF70-82CF3E7F2A0C}" destId="{8CE8B498-83A3-43B1-9269-A1EAAB336689}" srcOrd="0" destOrd="0" presId="urn:microsoft.com/office/officeart/2009/layout/CircleArrowProcess"/>
    <dgm:cxn modelId="{A7C83BCF-54B3-4EC2-B9B5-7B63030A4908}" srcId="{0BFFE5D5-9971-4EFB-A2A2-66A5DF81D339}" destId="{9CE5691B-D31D-458C-AF70-82CF3E7F2A0C}" srcOrd="2" destOrd="0" parTransId="{27A02DA2-04B4-441C-BC17-F17979C088C3}" sibTransId="{94E7456A-37AD-4F99-BF30-805E41EDBFD4}"/>
    <dgm:cxn modelId="{3C1404F4-6F43-493A-A005-8B7FAC21F19C}" type="presOf" srcId="{71E89A89-197D-46EF-AF98-6F6182115264}" destId="{F6CEA8D0-1206-4D36-B7E1-16BCDC6BC60B}" srcOrd="0" destOrd="0" presId="urn:microsoft.com/office/officeart/2009/layout/CircleArrowProcess"/>
    <dgm:cxn modelId="{CD7ED1FE-23A9-4BB5-BDAA-70C0E5388B77}" srcId="{0BFFE5D5-9971-4EFB-A2A2-66A5DF81D339}" destId="{71E89A89-197D-46EF-AF98-6F6182115264}" srcOrd="0" destOrd="0" parTransId="{99A35383-E3A1-4AE0-8D4C-85D9565BB825}" sibTransId="{65B6C231-5FCB-47C1-B351-0A99CA14A14A}"/>
    <dgm:cxn modelId="{2C44E739-3E3D-45D1-9242-78170D4B26DF}" type="presParOf" srcId="{5361AEF2-E790-49F6-9A1B-77CE629B300A}" destId="{F1CBEC92-D737-44BE-AD10-69E7804845B7}" srcOrd="0" destOrd="0" presId="urn:microsoft.com/office/officeart/2009/layout/CircleArrowProcess"/>
    <dgm:cxn modelId="{F51D6D11-EB0A-444E-B682-6630FC71B618}" type="presParOf" srcId="{F1CBEC92-D737-44BE-AD10-69E7804845B7}" destId="{1294B1CA-4AD3-4930-B942-9650111FD615}" srcOrd="0" destOrd="0" presId="urn:microsoft.com/office/officeart/2009/layout/CircleArrowProcess"/>
    <dgm:cxn modelId="{79A8CDA4-9B66-4F11-8F16-4B9D027F880A}" type="presParOf" srcId="{5361AEF2-E790-49F6-9A1B-77CE629B300A}" destId="{F6CEA8D0-1206-4D36-B7E1-16BCDC6BC60B}" srcOrd="1" destOrd="0" presId="urn:microsoft.com/office/officeart/2009/layout/CircleArrowProcess"/>
    <dgm:cxn modelId="{6B93A57D-D4D9-4A9F-B0F4-F544A4942F4C}" type="presParOf" srcId="{5361AEF2-E790-49F6-9A1B-77CE629B300A}" destId="{33D89DFA-C271-4F18-BA53-360569F46894}" srcOrd="2" destOrd="0" presId="urn:microsoft.com/office/officeart/2009/layout/CircleArrowProcess"/>
    <dgm:cxn modelId="{69D0180A-58DB-4871-8A70-B3C2BB022A23}" type="presParOf" srcId="{33D89DFA-C271-4F18-BA53-360569F46894}" destId="{FE975824-DEAA-4DBF-AF54-A279464A874D}" srcOrd="0" destOrd="0" presId="urn:microsoft.com/office/officeart/2009/layout/CircleArrowProcess"/>
    <dgm:cxn modelId="{63F14A11-87FB-4A7A-8A85-D7570C2F61C8}" type="presParOf" srcId="{5361AEF2-E790-49F6-9A1B-77CE629B300A}" destId="{DF03EFAC-751B-4488-97B6-353967CFE32E}" srcOrd="3" destOrd="0" presId="urn:microsoft.com/office/officeart/2009/layout/CircleArrowProcess"/>
    <dgm:cxn modelId="{096EE81D-C6FA-4CB3-8A5C-2D89CAD82FC8}" type="presParOf" srcId="{5361AEF2-E790-49F6-9A1B-77CE629B300A}" destId="{ADC0BBC2-4686-4988-B134-969E4E9F34FF}" srcOrd="4" destOrd="0" presId="urn:microsoft.com/office/officeart/2009/layout/CircleArrowProcess"/>
    <dgm:cxn modelId="{4F317372-4210-4571-A532-F3DACF690F8D}" type="presParOf" srcId="{ADC0BBC2-4686-4988-B134-969E4E9F34FF}" destId="{9E6586C3-DB7D-4FA6-ACB3-952D0FB61957}" srcOrd="0" destOrd="0" presId="urn:microsoft.com/office/officeart/2009/layout/CircleArrowProcess"/>
    <dgm:cxn modelId="{FCA7C327-C7B0-4BF5-865B-E484B8044F34}" type="presParOf" srcId="{5361AEF2-E790-49F6-9A1B-77CE629B300A}" destId="{8CE8B498-83A3-43B1-9269-A1EAAB336689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FFE5D5-9971-4EFB-A2A2-66A5DF81D339}" type="doc">
      <dgm:prSet loTypeId="urn:microsoft.com/office/officeart/2009/layout/CircleArrowProcess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1E89A89-197D-46EF-AF98-6F6182115264}">
      <dgm:prSet phldrT="[Text]"/>
      <dgm:spPr/>
      <dgm:t>
        <a:bodyPr/>
        <a:lstStyle/>
        <a:p>
          <a:r>
            <a:rPr lang="en-US" b="1" dirty="0"/>
            <a:t>Application</a:t>
          </a:r>
        </a:p>
      </dgm:t>
    </dgm:pt>
    <dgm:pt modelId="{99A35383-E3A1-4AE0-8D4C-85D9565BB825}" type="parTrans" cxnId="{CD7ED1FE-23A9-4BB5-BDAA-70C0E5388B77}">
      <dgm:prSet/>
      <dgm:spPr/>
      <dgm:t>
        <a:bodyPr/>
        <a:lstStyle/>
        <a:p>
          <a:endParaRPr lang="en-US"/>
        </a:p>
      </dgm:t>
    </dgm:pt>
    <dgm:pt modelId="{65B6C231-5FCB-47C1-B351-0A99CA14A14A}" type="sibTrans" cxnId="{CD7ED1FE-23A9-4BB5-BDAA-70C0E5388B77}">
      <dgm:prSet/>
      <dgm:spPr/>
      <dgm:t>
        <a:bodyPr/>
        <a:lstStyle/>
        <a:p>
          <a:endParaRPr lang="en-US"/>
        </a:p>
      </dgm:t>
    </dgm:pt>
    <dgm:pt modelId="{4A9CEE4C-6952-444B-9A1C-C7BBB77FE013}">
      <dgm:prSet phldrT="[Text]"/>
      <dgm:spPr/>
      <dgm:t>
        <a:bodyPr/>
        <a:lstStyle/>
        <a:p>
          <a:r>
            <a:rPr lang="en-US" b="1" dirty="0"/>
            <a:t>Implementation</a:t>
          </a:r>
        </a:p>
      </dgm:t>
    </dgm:pt>
    <dgm:pt modelId="{A7EC8485-923A-4FBA-9B3A-B9DFF3DEF423}" type="parTrans" cxnId="{336DCE0F-402C-420B-A337-CA1609708230}">
      <dgm:prSet/>
      <dgm:spPr/>
      <dgm:t>
        <a:bodyPr/>
        <a:lstStyle/>
        <a:p>
          <a:endParaRPr lang="en-US"/>
        </a:p>
      </dgm:t>
    </dgm:pt>
    <dgm:pt modelId="{2588EC50-F79F-4B3A-BDD5-AA36DA4488E1}" type="sibTrans" cxnId="{336DCE0F-402C-420B-A337-CA1609708230}">
      <dgm:prSet/>
      <dgm:spPr/>
      <dgm:t>
        <a:bodyPr/>
        <a:lstStyle/>
        <a:p>
          <a:endParaRPr lang="en-US"/>
        </a:p>
      </dgm:t>
    </dgm:pt>
    <dgm:pt modelId="{9CE5691B-D31D-458C-AF70-82CF3E7F2A0C}">
      <dgm:prSet phldrT="[Text]"/>
      <dgm:spPr/>
      <dgm:t>
        <a:bodyPr/>
        <a:lstStyle/>
        <a:p>
          <a:r>
            <a:rPr lang="en-US" b="1" dirty="0"/>
            <a:t>Closeout</a:t>
          </a:r>
        </a:p>
      </dgm:t>
    </dgm:pt>
    <dgm:pt modelId="{27A02DA2-04B4-441C-BC17-F17979C088C3}" type="parTrans" cxnId="{A7C83BCF-54B3-4EC2-B9B5-7B63030A4908}">
      <dgm:prSet/>
      <dgm:spPr/>
      <dgm:t>
        <a:bodyPr/>
        <a:lstStyle/>
        <a:p>
          <a:endParaRPr lang="en-US"/>
        </a:p>
      </dgm:t>
    </dgm:pt>
    <dgm:pt modelId="{94E7456A-37AD-4F99-BF30-805E41EDBFD4}" type="sibTrans" cxnId="{A7C83BCF-54B3-4EC2-B9B5-7B63030A4908}">
      <dgm:prSet/>
      <dgm:spPr/>
      <dgm:t>
        <a:bodyPr/>
        <a:lstStyle/>
        <a:p>
          <a:endParaRPr lang="en-US"/>
        </a:p>
      </dgm:t>
    </dgm:pt>
    <dgm:pt modelId="{5361AEF2-E790-49F6-9A1B-77CE629B300A}" type="pres">
      <dgm:prSet presAssocID="{0BFFE5D5-9971-4EFB-A2A2-66A5DF81D339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F1CBEC92-D737-44BE-AD10-69E7804845B7}" type="pres">
      <dgm:prSet presAssocID="{71E89A89-197D-46EF-AF98-6F6182115264}" presName="Accent1" presStyleCnt="0"/>
      <dgm:spPr/>
    </dgm:pt>
    <dgm:pt modelId="{1294B1CA-4AD3-4930-B942-9650111FD615}" type="pres">
      <dgm:prSet presAssocID="{71E89A89-197D-46EF-AF98-6F6182115264}" presName="Accent" presStyleLbl="node1" presStyleIdx="0" presStyleCnt="3"/>
      <dgm:spPr/>
    </dgm:pt>
    <dgm:pt modelId="{F6CEA8D0-1206-4D36-B7E1-16BCDC6BC60B}" type="pres">
      <dgm:prSet presAssocID="{71E89A89-197D-46EF-AF98-6F6182115264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33D89DFA-C271-4F18-BA53-360569F46894}" type="pres">
      <dgm:prSet presAssocID="{4A9CEE4C-6952-444B-9A1C-C7BBB77FE013}" presName="Accent2" presStyleCnt="0"/>
      <dgm:spPr/>
    </dgm:pt>
    <dgm:pt modelId="{FE975824-DEAA-4DBF-AF54-A279464A874D}" type="pres">
      <dgm:prSet presAssocID="{4A9CEE4C-6952-444B-9A1C-C7BBB77FE013}" presName="Accent" presStyleLbl="node1" presStyleIdx="1" presStyleCnt="3"/>
      <dgm:spPr/>
    </dgm:pt>
    <dgm:pt modelId="{DF03EFAC-751B-4488-97B6-353967CFE32E}" type="pres">
      <dgm:prSet presAssocID="{4A9CEE4C-6952-444B-9A1C-C7BBB77FE013}" presName="Parent2" presStyleLbl="revTx" presStyleIdx="1" presStyleCnt="3" custScaleX="153477" custLinFactNeighborX="12452">
        <dgm:presLayoutVars>
          <dgm:chMax val="1"/>
          <dgm:chPref val="1"/>
          <dgm:bulletEnabled val="1"/>
        </dgm:presLayoutVars>
      </dgm:prSet>
      <dgm:spPr/>
    </dgm:pt>
    <dgm:pt modelId="{ADC0BBC2-4686-4988-B134-969E4E9F34FF}" type="pres">
      <dgm:prSet presAssocID="{9CE5691B-D31D-458C-AF70-82CF3E7F2A0C}" presName="Accent3" presStyleCnt="0"/>
      <dgm:spPr/>
    </dgm:pt>
    <dgm:pt modelId="{9E6586C3-DB7D-4FA6-ACB3-952D0FB61957}" type="pres">
      <dgm:prSet presAssocID="{9CE5691B-D31D-458C-AF70-82CF3E7F2A0C}" presName="Accent" presStyleLbl="node1" presStyleIdx="2" presStyleCnt="3"/>
      <dgm:spPr/>
    </dgm:pt>
    <dgm:pt modelId="{8CE8B498-83A3-43B1-9269-A1EAAB336689}" type="pres">
      <dgm:prSet presAssocID="{9CE5691B-D31D-458C-AF70-82CF3E7F2A0C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336DCE0F-402C-420B-A337-CA1609708230}" srcId="{0BFFE5D5-9971-4EFB-A2A2-66A5DF81D339}" destId="{4A9CEE4C-6952-444B-9A1C-C7BBB77FE013}" srcOrd="1" destOrd="0" parTransId="{A7EC8485-923A-4FBA-9B3A-B9DFF3DEF423}" sibTransId="{2588EC50-F79F-4B3A-BDD5-AA36DA4488E1}"/>
    <dgm:cxn modelId="{B671FB40-1148-45FF-8271-445745E28339}" type="presOf" srcId="{4A9CEE4C-6952-444B-9A1C-C7BBB77FE013}" destId="{DF03EFAC-751B-4488-97B6-353967CFE32E}" srcOrd="0" destOrd="0" presId="urn:microsoft.com/office/officeart/2009/layout/CircleArrowProcess"/>
    <dgm:cxn modelId="{5C4EAE73-0654-4863-B244-20D0D5D92AC6}" type="presOf" srcId="{0BFFE5D5-9971-4EFB-A2A2-66A5DF81D339}" destId="{5361AEF2-E790-49F6-9A1B-77CE629B300A}" srcOrd="0" destOrd="0" presId="urn:microsoft.com/office/officeart/2009/layout/CircleArrowProcess"/>
    <dgm:cxn modelId="{CB2AD159-097D-4CC1-8E7C-905AFD346951}" type="presOf" srcId="{9CE5691B-D31D-458C-AF70-82CF3E7F2A0C}" destId="{8CE8B498-83A3-43B1-9269-A1EAAB336689}" srcOrd="0" destOrd="0" presId="urn:microsoft.com/office/officeart/2009/layout/CircleArrowProcess"/>
    <dgm:cxn modelId="{A7C83BCF-54B3-4EC2-B9B5-7B63030A4908}" srcId="{0BFFE5D5-9971-4EFB-A2A2-66A5DF81D339}" destId="{9CE5691B-D31D-458C-AF70-82CF3E7F2A0C}" srcOrd="2" destOrd="0" parTransId="{27A02DA2-04B4-441C-BC17-F17979C088C3}" sibTransId="{94E7456A-37AD-4F99-BF30-805E41EDBFD4}"/>
    <dgm:cxn modelId="{3C1404F4-6F43-493A-A005-8B7FAC21F19C}" type="presOf" srcId="{71E89A89-197D-46EF-AF98-6F6182115264}" destId="{F6CEA8D0-1206-4D36-B7E1-16BCDC6BC60B}" srcOrd="0" destOrd="0" presId="urn:microsoft.com/office/officeart/2009/layout/CircleArrowProcess"/>
    <dgm:cxn modelId="{CD7ED1FE-23A9-4BB5-BDAA-70C0E5388B77}" srcId="{0BFFE5D5-9971-4EFB-A2A2-66A5DF81D339}" destId="{71E89A89-197D-46EF-AF98-6F6182115264}" srcOrd="0" destOrd="0" parTransId="{99A35383-E3A1-4AE0-8D4C-85D9565BB825}" sibTransId="{65B6C231-5FCB-47C1-B351-0A99CA14A14A}"/>
    <dgm:cxn modelId="{2C44E739-3E3D-45D1-9242-78170D4B26DF}" type="presParOf" srcId="{5361AEF2-E790-49F6-9A1B-77CE629B300A}" destId="{F1CBEC92-D737-44BE-AD10-69E7804845B7}" srcOrd="0" destOrd="0" presId="urn:microsoft.com/office/officeart/2009/layout/CircleArrowProcess"/>
    <dgm:cxn modelId="{F51D6D11-EB0A-444E-B682-6630FC71B618}" type="presParOf" srcId="{F1CBEC92-D737-44BE-AD10-69E7804845B7}" destId="{1294B1CA-4AD3-4930-B942-9650111FD615}" srcOrd="0" destOrd="0" presId="urn:microsoft.com/office/officeart/2009/layout/CircleArrowProcess"/>
    <dgm:cxn modelId="{79A8CDA4-9B66-4F11-8F16-4B9D027F880A}" type="presParOf" srcId="{5361AEF2-E790-49F6-9A1B-77CE629B300A}" destId="{F6CEA8D0-1206-4D36-B7E1-16BCDC6BC60B}" srcOrd="1" destOrd="0" presId="urn:microsoft.com/office/officeart/2009/layout/CircleArrowProcess"/>
    <dgm:cxn modelId="{6B93A57D-D4D9-4A9F-B0F4-F544A4942F4C}" type="presParOf" srcId="{5361AEF2-E790-49F6-9A1B-77CE629B300A}" destId="{33D89DFA-C271-4F18-BA53-360569F46894}" srcOrd="2" destOrd="0" presId="urn:microsoft.com/office/officeart/2009/layout/CircleArrowProcess"/>
    <dgm:cxn modelId="{69D0180A-58DB-4871-8A70-B3C2BB022A23}" type="presParOf" srcId="{33D89DFA-C271-4F18-BA53-360569F46894}" destId="{FE975824-DEAA-4DBF-AF54-A279464A874D}" srcOrd="0" destOrd="0" presId="urn:microsoft.com/office/officeart/2009/layout/CircleArrowProcess"/>
    <dgm:cxn modelId="{63F14A11-87FB-4A7A-8A85-D7570C2F61C8}" type="presParOf" srcId="{5361AEF2-E790-49F6-9A1B-77CE629B300A}" destId="{DF03EFAC-751B-4488-97B6-353967CFE32E}" srcOrd="3" destOrd="0" presId="urn:microsoft.com/office/officeart/2009/layout/CircleArrowProcess"/>
    <dgm:cxn modelId="{096EE81D-C6FA-4CB3-8A5C-2D89CAD82FC8}" type="presParOf" srcId="{5361AEF2-E790-49F6-9A1B-77CE629B300A}" destId="{ADC0BBC2-4686-4988-B134-969E4E9F34FF}" srcOrd="4" destOrd="0" presId="urn:microsoft.com/office/officeart/2009/layout/CircleArrowProcess"/>
    <dgm:cxn modelId="{4F317372-4210-4571-A532-F3DACF690F8D}" type="presParOf" srcId="{ADC0BBC2-4686-4988-B134-969E4E9F34FF}" destId="{9E6586C3-DB7D-4FA6-ACB3-952D0FB61957}" srcOrd="0" destOrd="0" presId="urn:microsoft.com/office/officeart/2009/layout/CircleArrowProcess"/>
    <dgm:cxn modelId="{FCA7C327-C7B0-4BF5-865B-E484B8044F34}" type="presParOf" srcId="{5361AEF2-E790-49F6-9A1B-77CE629B300A}" destId="{8CE8B498-83A3-43B1-9269-A1EAAB336689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FFE5D5-9971-4EFB-A2A2-66A5DF81D339}" type="doc">
      <dgm:prSet loTypeId="urn:microsoft.com/office/officeart/2009/layout/CircleArrowProcess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1E89A89-197D-46EF-AF98-6F6182115264}">
      <dgm:prSet phldrT="[Text]"/>
      <dgm:spPr/>
      <dgm:t>
        <a:bodyPr/>
        <a:lstStyle/>
        <a:p>
          <a:r>
            <a:rPr lang="en-US" b="1" dirty="0"/>
            <a:t>Application</a:t>
          </a:r>
        </a:p>
      </dgm:t>
    </dgm:pt>
    <dgm:pt modelId="{99A35383-E3A1-4AE0-8D4C-85D9565BB825}" type="parTrans" cxnId="{CD7ED1FE-23A9-4BB5-BDAA-70C0E5388B77}">
      <dgm:prSet/>
      <dgm:spPr/>
      <dgm:t>
        <a:bodyPr/>
        <a:lstStyle/>
        <a:p>
          <a:endParaRPr lang="en-US"/>
        </a:p>
      </dgm:t>
    </dgm:pt>
    <dgm:pt modelId="{65B6C231-5FCB-47C1-B351-0A99CA14A14A}" type="sibTrans" cxnId="{CD7ED1FE-23A9-4BB5-BDAA-70C0E5388B77}">
      <dgm:prSet/>
      <dgm:spPr/>
      <dgm:t>
        <a:bodyPr/>
        <a:lstStyle/>
        <a:p>
          <a:endParaRPr lang="en-US"/>
        </a:p>
      </dgm:t>
    </dgm:pt>
    <dgm:pt modelId="{4A9CEE4C-6952-444B-9A1C-C7BBB77FE013}">
      <dgm:prSet phldrT="[Text]"/>
      <dgm:spPr/>
      <dgm:t>
        <a:bodyPr/>
        <a:lstStyle/>
        <a:p>
          <a:r>
            <a:rPr lang="en-US" b="1" dirty="0"/>
            <a:t>Implementation</a:t>
          </a:r>
        </a:p>
      </dgm:t>
    </dgm:pt>
    <dgm:pt modelId="{A7EC8485-923A-4FBA-9B3A-B9DFF3DEF423}" type="parTrans" cxnId="{336DCE0F-402C-420B-A337-CA1609708230}">
      <dgm:prSet/>
      <dgm:spPr/>
      <dgm:t>
        <a:bodyPr/>
        <a:lstStyle/>
        <a:p>
          <a:endParaRPr lang="en-US"/>
        </a:p>
      </dgm:t>
    </dgm:pt>
    <dgm:pt modelId="{2588EC50-F79F-4B3A-BDD5-AA36DA4488E1}" type="sibTrans" cxnId="{336DCE0F-402C-420B-A337-CA1609708230}">
      <dgm:prSet/>
      <dgm:spPr/>
      <dgm:t>
        <a:bodyPr/>
        <a:lstStyle/>
        <a:p>
          <a:endParaRPr lang="en-US"/>
        </a:p>
      </dgm:t>
    </dgm:pt>
    <dgm:pt modelId="{9CE5691B-D31D-458C-AF70-82CF3E7F2A0C}">
      <dgm:prSet phldrT="[Text]"/>
      <dgm:spPr/>
      <dgm:t>
        <a:bodyPr/>
        <a:lstStyle/>
        <a:p>
          <a:r>
            <a:rPr lang="en-US" b="1" dirty="0"/>
            <a:t>Closeout</a:t>
          </a:r>
        </a:p>
      </dgm:t>
    </dgm:pt>
    <dgm:pt modelId="{27A02DA2-04B4-441C-BC17-F17979C088C3}" type="parTrans" cxnId="{A7C83BCF-54B3-4EC2-B9B5-7B63030A4908}">
      <dgm:prSet/>
      <dgm:spPr/>
      <dgm:t>
        <a:bodyPr/>
        <a:lstStyle/>
        <a:p>
          <a:endParaRPr lang="en-US"/>
        </a:p>
      </dgm:t>
    </dgm:pt>
    <dgm:pt modelId="{94E7456A-37AD-4F99-BF30-805E41EDBFD4}" type="sibTrans" cxnId="{A7C83BCF-54B3-4EC2-B9B5-7B63030A4908}">
      <dgm:prSet/>
      <dgm:spPr/>
      <dgm:t>
        <a:bodyPr/>
        <a:lstStyle/>
        <a:p>
          <a:endParaRPr lang="en-US"/>
        </a:p>
      </dgm:t>
    </dgm:pt>
    <dgm:pt modelId="{5361AEF2-E790-49F6-9A1B-77CE629B300A}" type="pres">
      <dgm:prSet presAssocID="{0BFFE5D5-9971-4EFB-A2A2-66A5DF81D339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F1CBEC92-D737-44BE-AD10-69E7804845B7}" type="pres">
      <dgm:prSet presAssocID="{71E89A89-197D-46EF-AF98-6F6182115264}" presName="Accent1" presStyleCnt="0"/>
      <dgm:spPr/>
    </dgm:pt>
    <dgm:pt modelId="{1294B1CA-4AD3-4930-B942-9650111FD615}" type="pres">
      <dgm:prSet presAssocID="{71E89A89-197D-46EF-AF98-6F6182115264}" presName="Accent" presStyleLbl="node1" presStyleIdx="0" presStyleCnt="3"/>
      <dgm:spPr/>
    </dgm:pt>
    <dgm:pt modelId="{F6CEA8D0-1206-4D36-B7E1-16BCDC6BC60B}" type="pres">
      <dgm:prSet presAssocID="{71E89A89-197D-46EF-AF98-6F6182115264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33D89DFA-C271-4F18-BA53-360569F46894}" type="pres">
      <dgm:prSet presAssocID="{4A9CEE4C-6952-444B-9A1C-C7BBB77FE013}" presName="Accent2" presStyleCnt="0"/>
      <dgm:spPr/>
    </dgm:pt>
    <dgm:pt modelId="{FE975824-DEAA-4DBF-AF54-A279464A874D}" type="pres">
      <dgm:prSet presAssocID="{4A9CEE4C-6952-444B-9A1C-C7BBB77FE013}" presName="Accent" presStyleLbl="node1" presStyleIdx="1" presStyleCnt="3"/>
      <dgm:spPr/>
    </dgm:pt>
    <dgm:pt modelId="{DF03EFAC-751B-4488-97B6-353967CFE32E}" type="pres">
      <dgm:prSet presAssocID="{4A9CEE4C-6952-444B-9A1C-C7BBB77FE013}" presName="Parent2" presStyleLbl="revTx" presStyleIdx="1" presStyleCnt="3" custScaleX="153477" custLinFactNeighborX="12452">
        <dgm:presLayoutVars>
          <dgm:chMax val="1"/>
          <dgm:chPref val="1"/>
          <dgm:bulletEnabled val="1"/>
        </dgm:presLayoutVars>
      </dgm:prSet>
      <dgm:spPr/>
    </dgm:pt>
    <dgm:pt modelId="{ADC0BBC2-4686-4988-B134-969E4E9F34FF}" type="pres">
      <dgm:prSet presAssocID="{9CE5691B-D31D-458C-AF70-82CF3E7F2A0C}" presName="Accent3" presStyleCnt="0"/>
      <dgm:spPr/>
    </dgm:pt>
    <dgm:pt modelId="{9E6586C3-DB7D-4FA6-ACB3-952D0FB61957}" type="pres">
      <dgm:prSet presAssocID="{9CE5691B-D31D-458C-AF70-82CF3E7F2A0C}" presName="Accent" presStyleLbl="node1" presStyleIdx="2" presStyleCnt="3"/>
      <dgm:spPr/>
    </dgm:pt>
    <dgm:pt modelId="{8CE8B498-83A3-43B1-9269-A1EAAB336689}" type="pres">
      <dgm:prSet presAssocID="{9CE5691B-D31D-458C-AF70-82CF3E7F2A0C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336DCE0F-402C-420B-A337-CA1609708230}" srcId="{0BFFE5D5-9971-4EFB-A2A2-66A5DF81D339}" destId="{4A9CEE4C-6952-444B-9A1C-C7BBB77FE013}" srcOrd="1" destOrd="0" parTransId="{A7EC8485-923A-4FBA-9B3A-B9DFF3DEF423}" sibTransId="{2588EC50-F79F-4B3A-BDD5-AA36DA4488E1}"/>
    <dgm:cxn modelId="{B671FB40-1148-45FF-8271-445745E28339}" type="presOf" srcId="{4A9CEE4C-6952-444B-9A1C-C7BBB77FE013}" destId="{DF03EFAC-751B-4488-97B6-353967CFE32E}" srcOrd="0" destOrd="0" presId="urn:microsoft.com/office/officeart/2009/layout/CircleArrowProcess"/>
    <dgm:cxn modelId="{5C4EAE73-0654-4863-B244-20D0D5D92AC6}" type="presOf" srcId="{0BFFE5D5-9971-4EFB-A2A2-66A5DF81D339}" destId="{5361AEF2-E790-49F6-9A1B-77CE629B300A}" srcOrd="0" destOrd="0" presId="urn:microsoft.com/office/officeart/2009/layout/CircleArrowProcess"/>
    <dgm:cxn modelId="{CB2AD159-097D-4CC1-8E7C-905AFD346951}" type="presOf" srcId="{9CE5691B-D31D-458C-AF70-82CF3E7F2A0C}" destId="{8CE8B498-83A3-43B1-9269-A1EAAB336689}" srcOrd="0" destOrd="0" presId="urn:microsoft.com/office/officeart/2009/layout/CircleArrowProcess"/>
    <dgm:cxn modelId="{A7C83BCF-54B3-4EC2-B9B5-7B63030A4908}" srcId="{0BFFE5D5-9971-4EFB-A2A2-66A5DF81D339}" destId="{9CE5691B-D31D-458C-AF70-82CF3E7F2A0C}" srcOrd="2" destOrd="0" parTransId="{27A02DA2-04B4-441C-BC17-F17979C088C3}" sibTransId="{94E7456A-37AD-4F99-BF30-805E41EDBFD4}"/>
    <dgm:cxn modelId="{3C1404F4-6F43-493A-A005-8B7FAC21F19C}" type="presOf" srcId="{71E89A89-197D-46EF-AF98-6F6182115264}" destId="{F6CEA8D0-1206-4D36-B7E1-16BCDC6BC60B}" srcOrd="0" destOrd="0" presId="urn:microsoft.com/office/officeart/2009/layout/CircleArrowProcess"/>
    <dgm:cxn modelId="{CD7ED1FE-23A9-4BB5-BDAA-70C0E5388B77}" srcId="{0BFFE5D5-9971-4EFB-A2A2-66A5DF81D339}" destId="{71E89A89-197D-46EF-AF98-6F6182115264}" srcOrd="0" destOrd="0" parTransId="{99A35383-E3A1-4AE0-8D4C-85D9565BB825}" sibTransId="{65B6C231-5FCB-47C1-B351-0A99CA14A14A}"/>
    <dgm:cxn modelId="{2C44E739-3E3D-45D1-9242-78170D4B26DF}" type="presParOf" srcId="{5361AEF2-E790-49F6-9A1B-77CE629B300A}" destId="{F1CBEC92-D737-44BE-AD10-69E7804845B7}" srcOrd="0" destOrd="0" presId="urn:microsoft.com/office/officeart/2009/layout/CircleArrowProcess"/>
    <dgm:cxn modelId="{F51D6D11-EB0A-444E-B682-6630FC71B618}" type="presParOf" srcId="{F1CBEC92-D737-44BE-AD10-69E7804845B7}" destId="{1294B1CA-4AD3-4930-B942-9650111FD615}" srcOrd="0" destOrd="0" presId="urn:microsoft.com/office/officeart/2009/layout/CircleArrowProcess"/>
    <dgm:cxn modelId="{79A8CDA4-9B66-4F11-8F16-4B9D027F880A}" type="presParOf" srcId="{5361AEF2-E790-49F6-9A1B-77CE629B300A}" destId="{F6CEA8D0-1206-4D36-B7E1-16BCDC6BC60B}" srcOrd="1" destOrd="0" presId="urn:microsoft.com/office/officeart/2009/layout/CircleArrowProcess"/>
    <dgm:cxn modelId="{6B93A57D-D4D9-4A9F-B0F4-F544A4942F4C}" type="presParOf" srcId="{5361AEF2-E790-49F6-9A1B-77CE629B300A}" destId="{33D89DFA-C271-4F18-BA53-360569F46894}" srcOrd="2" destOrd="0" presId="urn:microsoft.com/office/officeart/2009/layout/CircleArrowProcess"/>
    <dgm:cxn modelId="{69D0180A-58DB-4871-8A70-B3C2BB022A23}" type="presParOf" srcId="{33D89DFA-C271-4F18-BA53-360569F46894}" destId="{FE975824-DEAA-4DBF-AF54-A279464A874D}" srcOrd="0" destOrd="0" presId="urn:microsoft.com/office/officeart/2009/layout/CircleArrowProcess"/>
    <dgm:cxn modelId="{63F14A11-87FB-4A7A-8A85-D7570C2F61C8}" type="presParOf" srcId="{5361AEF2-E790-49F6-9A1B-77CE629B300A}" destId="{DF03EFAC-751B-4488-97B6-353967CFE32E}" srcOrd="3" destOrd="0" presId="urn:microsoft.com/office/officeart/2009/layout/CircleArrowProcess"/>
    <dgm:cxn modelId="{096EE81D-C6FA-4CB3-8A5C-2D89CAD82FC8}" type="presParOf" srcId="{5361AEF2-E790-49F6-9A1B-77CE629B300A}" destId="{ADC0BBC2-4686-4988-B134-969E4E9F34FF}" srcOrd="4" destOrd="0" presId="urn:microsoft.com/office/officeart/2009/layout/CircleArrowProcess"/>
    <dgm:cxn modelId="{4F317372-4210-4571-A532-F3DACF690F8D}" type="presParOf" srcId="{ADC0BBC2-4686-4988-B134-969E4E9F34FF}" destId="{9E6586C3-DB7D-4FA6-ACB3-952D0FB61957}" srcOrd="0" destOrd="0" presId="urn:microsoft.com/office/officeart/2009/layout/CircleArrowProcess"/>
    <dgm:cxn modelId="{FCA7C327-C7B0-4BF5-865B-E484B8044F34}" type="presParOf" srcId="{5361AEF2-E790-49F6-9A1B-77CE629B300A}" destId="{8CE8B498-83A3-43B1-9269-A1EAAB336689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94B1CA-4AD3-4930-B942-9650111FD615}">
      <dsp:nvSpPr>
        <dsp:cNvPr id="0" name=""/>
        <dsp:cNvSpPr/>
      </dsp:nvSpPr>
      <dsp:spPr>
        <a:xfrm>
          <a:off x="6244255" y="0"/>
          <a:ext cx="5216298" cy="5217092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CEA8D0-1206-4D36-B7E1-16BCDC6BC60B}">
      <dsp:nvSpPr>
        <dsp:cNvPr id="0" name=""/>
        <dsp:cNvSpPr/>
      </dsp:nvSpPr>
      <dsp:spPr>
        <a:xfrm>
          <a:off x="7397228" y="1883528"/>
          <a:ext cx="2898596" cy="1448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/>
            <a:t>Application</a:t>
          </a:r>
        </a:p>
      </dsp:txBody>
      <dsp:txXfrm>
        <a:off x="7397228" y="1883528"/>
        <a:ext cx="2898596" cy="1448951"/>
      </dsp:txXfrm>
    </dsp:sp>
    <dsp:sp modelId="{FE975824-DEAA-4DBF-AF54-A279464A874D}">
      <dsp:nvSpPr>
        <dsp:cNvPr id="0" name=""/>
        <dsp:cNvSpPr/>
      </dsp:nvSpPr>
      <dsp:spPr>
        <a:xfrm>
          <a:off x="4795446" y="2997606"/>
          <a:ext cx="5216298" cy="5217092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03EFAC-751B-4488-97B6-353967CFE32E}">
      <dsp:nvSpPr>
        <dsp:cNvPr id="0" name=""/>
        <dsp:cNvSpPr/>
      </dsp:nvSpPr>
      <dsp:spPr>
        <a:xfrm>
          <a:off x="5540189" y="4898474"/>
          <a:ext cx="4448679" cy="1448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/>
            <a:t>Implementation</a:t>
          </a:r>
        </a:p>
      </dsp:txBody>
      <dsp:txXfrm>
        <a:off x="5540189" y="4898474"/>
        <a:ext cx="4448679" cy="1448951"/>
      </dsp:txXfrm>
    </dsp:sp>
    <dsp:sp modelId="{9E6586C3-DB7D-4FA6-ACB3-952D0FB61957}">
      <dsp:nvSpPr>
        <dsp:cNvPr id="0" name=""/>
        <dsp:cNvSpPr/>
      </dsp:nvSpPr>
      <dsp:spPr>
        <a:xfrm>
          <a:off x="6615518" y="6353928"/>
          <a:ext cx="4481608" cy="4483404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E8B498-83A3-43B1-9269-A1EAAB336689}">
      <dsp:nvSpPr>
        <dsp:cNvPr id="0" name=""/>
        <dsp:cNvSpPr/>
      </dsp:nvSpPr>
      <dsp:spPr>
        <a:xfrm>
          <a:off x="7404085" y="7917755"/>
          <a:ext cx="2898596" cy="1448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/>
            <a:t>Closeout</a:t>
          </a:r>
        </a:p>
      </dsp:txBody>
      <dsp:txXfrm>
        <a:off x="7404085" y="7917755"/>
        <a:ext cx="2898596" cy="14489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94B1CA-4AD3-4930-B942-9650111FD615}">
      <dsp:nvSpPr>
        <dsp:cNvPr id="0" name=""/>
        <dsp:cNvSpPr/>
      </dsp:nvSpPr>
      <dsp:spPr>
        <a:xfrm>
          <a:off x="6244255" y="0"/>
          <a:ext cx="5216298" cy="5217092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CEA8D0-1206-4D36-B7E1-16BCDC6BC60B}">
      <dsp:nvSpPr>
        <dsp:cNvPr id="0" name=""/>
        <dsp:cNvSpPr/>
      </dsp:nvSpPr>
      <dsp:spPr>
        <a:xfrm>
          <a:off x="7397228" y="1883528"/>
          <a:ext cx="2898596" cy="1448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/>
            <a:t>Application</a:t>
          </a:r>
        </a:p>
      </dsp:txBody>
      <dsp:txXfrm>
        <a:off x="7397228" y="1883528"/>
        <a:ext cx="2898596" cy="1448951"/>
      </dsp:txXfrm>
    </dsp:sp>
    <dsp:sp modelId="{FE975824-DEAA-4DBF-AF54-A279464A874D}">
      <dsp:nvSpPr>
        <dsp:cNvPr id="0" name=""/>
        <dsp:cNvSpPr/>
      </dsp:nvSpPr>
      <dsp:spPr>
        <a:xfrm>
          <a:off x="4795446" y="2997606"/>
          <a:ext cx="5216298" cy="5217092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03EFAC-751B-4488-97B6-353967CFE32E}">
      <dsp:nvSpPr>
        <dsp:cNvPr id="0" name=""/>
        <dsp:cNvSpPr/>
      </dsp:nvSpPr>
      <dsp:spPr>
        <a:xfrm>
          <a:off x="5540189" y="4898474"/>
          <a:ext cx="4448679" cy="1448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/>
            <a:t>Implementation</a:t>
          </a:r>
        </a:p>
      </dsp:txBody>
      <dsp:txXfrm>
        <a:off x="5540189" y="4898474"/>
        <a:ext cx="4448679" cy="1448951"/>
      </dsp:txXfrm>
    </dsp:sp>
    <dsp:sp modelId="{9E6586C3-DB7D-4FA6-ACB3-952D0FB61957}">
      <dsp:nvSpPr>
        <dsp:cNvPr id="0" name=""/>
        <dsp:cNvSpPr/>
      </dsp:nvSpPr>
      <dsp:spPr>
        <a:xfrm>
          <a:off x="6615518" y="6353928"/>
          <a:ext cx="4481608" cy="4483404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E8B498-83A3-43B1-9269-A1EAAB336689}">
      <dsp:nvSpPr>
        <dsp:cNvPr id="0" name=""/>
        <dsp:cNvSpPr/>
      </dsp:nvSpPr>
      <dsp:spPr>
        <a:xfrm>
          <a:off x="7404085" y="7917755"/>
          <a:ext cx="2898596" cy="1448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/>
            <a:t>Closeout</a:t>
          </a:r>
        </a:p>
      </dsp:txBody>
      <dsp:txXfrm>
        <a:off x="7404085" y="7917755"/>
        <a:ext cx="2898596" cy="14489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94B1CA-4AD3-4930-B942-9650111FD615}">
      <dsp:nvSpPr>
        <dsp:cNvPr id="0" name=""/>
        <dsp:cNvSpPr/>
      </dsp:nvSpPr>
      <dsp:spPr>
        <a:xfrm>
          <a:off x="6244255" y="0"/>
          <a:ext cx="5216298" cy="5217092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CEA8D0-1206-4D36-B7E1-16BCDC6BC60B}">
      <dsp:nvSpPr>
        <dsp:cNvPr id="0" name=""/>
        <dsp:cNvSpPr/>
      </dsp:nvSpPr>
      <dsp:spPr>
        <a:xfrm>
          <a:off x="7397228" y="1883528"/>
          <a:ext cx="2898596" cy="1448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/>
            <a:t>Application</a:t>
          </a:r>
        </a:p>
      </dsp:txBody>
      <dsp:txXfrm>
        <a:off x="7397228" y="1883528"/>
        <a:ext cx="2898596" cy="1448951"/>
      </dsp:txXfrm>
    </dsp:sp>
    <dsp:sp modelId="{FE975824-DEAA-4DBF-AF54-A279464A874D}">
      <dsp:nvSpPr>
        <dsp:cNvPr id="0" name=""/>
        <dsp:cNvSpPr/>
      </dsp:nvSpPr>
      <dsp:spPr>
        <a:xfrm>
          <a:off x="4795446" y="2997606"/>
          <a:ext cx="5216298" cy="5217092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03EFAC-751B-4488-97B6-353967CFE32E}">
      <dsp:nvSpPr>
        <dsp:cNvPr id="0" name=""/>
        <dsp:cNvSpPr/>
      </dsp:nvSpPr>
      <dsp:spPr>
        <a:xfrm>
          <a:off x="5540189" y="4898474"/>
          <a:ext cx="4448679" cy="1448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/>
            <a:t>Implementation</a:t>
          </a:r>
        </a:p>
      </dsp:txBody>
      <dsp:txXfrm>
        <a:off x="5540189" y="4898474"/>
        <a:ext cx="4448679" cy="1448951"/>
      </dsp:txXfrm>
    </dsp:sp>
    <dsp:sp modelId="{9E6586C3-DB7D-4FA6-ACB3-952D0FB61957}">
      <dsp:nvSpPr>
        <dsp:cNvPr id="0" name=""/>
        <dsp:cNvSpPr/>
      </dsp:nvSpPr>
      <dsp:spPr>
        <a:xfrm>
          <a:off x="6615518" y="6353928"/>
          <a:ext cx="4481608" cy="4483404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E8B498-83A3-43B1-9269-A1EAAB336689}">
      <dsp:nvSpPr>
        <dsp:cNvPr id="0" name=""/>
        <dsp:cNvSpPr/>
      </dsp:nvSpPr>
      <dsp:spPr>
        <a:xfrm>
          <a:off x="7404085" y="7917755"/>
          <a:ext cx="2898596" cy="1448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/>
            <a:t>Closeout</a:t>
          </a:r>
        </a:p>
      </dsp:txBody>
      <dsp:txXfrm>
        <a:off x="7404085" y="7917755"/>
        <a:ext cx="2898596" cy="14489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Nunito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Nunito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9/16/2022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60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1"/>
            <a:ext cx="550545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Nunito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Nunito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Nunito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Nunito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Nunito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Nunito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Nunito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368300"/>
            <a:ext cx="5892800" cy="3314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8184" y="4415792"/>
            <a:ext cx="5476776" cy="415432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16081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1682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375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710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C7475-549E-4C88-BBB3-233A42889368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555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414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700" dirty="0"/>
              <a:t>For every fiscal year in which funds are drawn, audit must be submitted to DCA for review</a:t>
            </a:r>
          </a:p>
          <a:p>
            <a:pPr lvl="1"/>
            <a:r>
              <a:rPr lang="en-US" sz="3700" dirty="0"/>
              <a:t>Electronic copy preferred</a:t>
            </a:r>
            <a:br>
              <a:rPr lang="en-US" sz="3700" dirty="0"/>
            </a:br>
            <a:endParaRPr lang="en-US" sz="3700" dirty="0"/>
          </a:p>
          <a:p>
            <a:r>
              <a:rPr lang="en-US" sz="3700" dirty="0">
                <a:latin typeface="Georgia Pro"/>
              </a:rPr>
              <a:t>Must include (notify your auditor):</a:t>
            </a:r>
          </a:p>
          <a:p>
            <a:pPr lvl="1"/>
            <a:r>
              <a:rPr lang="en-US" sz="3700" dirty="0"/>
              <a:t>Source and Application of Funds</a:t>
            </a:r>
          </a:p>
          <a:p>
            <a:pPr lvl="1"/>
            <a:r>
              <a:rPr lang="en-US" sz="3700" dirty="0"/>
              <a:t>CDBG Project Cost Schedule</a:t>
            </a:r>
            <a:br>
              <a:rPr lang="en-US" sz="3700" dirty="0"/>
            </a:br>
            <a:endParaRPr lang="en-US" sz="3700" dirty="0"/>
          </a:p>
          <a:p>
            <a:r>
              <a:rPr lang="en-US" sz="3700" dirty="0"/>
              <a:t>Grant Conditionally Closed until all audits reviewed along with meeting other conditions.</a:t>
            </a:r>
            <a:br>
              <a:rPr lang="en-US" sz="3700" dirty="0"/>
            </a:br>
            <a:endParaRPr lang="en-US" sz="3700" dirty="0"/>
          </a:p>
          <a:p>
            <a:r>
              <a:rPr lang="en-US" sz="3700" dirty="0"/>
              <a:t>Formally closed after all audits received and issues resolved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3594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5079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8221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0D2E-0C1A-4418-8763-9BB732EB1D2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44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88727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61325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05512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24384000" cy="13716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2401" b="0" i="0">
                <a:ln>
                  <a:noFill/>
                </a:ln>
                <a:solidFill>
                  <a:schemeClr val="tx2"/>
                </a:solidFill>
                <a:latin typeface="Nunito Light" charset="0"/>
                <a:ea typeface="Nunito Light" charset="0"/>
                <a:cs typeface="Nuni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786359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 userDrawn="1"/>
        </p:nvGrpSpPr>
        <p:grpSpPr>
          <a:xfrm rot="10800000">
            <a:off x="-24970" y="10969127"/>
            <a:ext cx="24541543" cy="4304369"/>
            <a:chOff x="0" y="-156114"/>
            <a:chExt cx="24535152" cy="4304369"/>
          </a:xfrm>
        </p:grpSpPr>
        <p:sp>
          <p:nvSpPr>
            <p:cNvPr id="50" name="Freeform 49"/>
            <p:cNvSpPr>
              <a:spLocks noChangeArrowheads="1"/>
            </p:cNvSpPr>
            <p:nvPr/>
          </p:nvSpPr>
          <p:spPr bwMode="auto">
            <a:xfrm>
              <a:off x="23378291" y="2431564"/>
              <a:ext cx="1134322" cy="1716691"/>
            </a:xfrm>
            <a:custGeom>
              <a:avLst/>
              <a:gdLst>
                <a:gd name="T0" fmla="*/ 0 w 1152"/>
                <a:gd name="T1" fmla="*/ 1739 h 1740"/>
                <a:gd name="T2" fmla="*/ 1151 w 1152"/>
                <a:gd name="T3" fmla="*/ 918 h 1740"/>
                <a:gd name="T4" fmla="*/ 1151 w 1152"/>
                <a:gd name="T5" fmla="*/ 0 h 1740"/>
                <a:gd name="T6" fmla="*/ 0 w 1152"/>
                <a:gd name="T7" fmla="*/ 1739 h 1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1740">
                  <a:moveTo>
                    <a:pt x="0" y="1739"/>
                  </a:moveTo>
                  <a:lnTo>
                    <a:pt x="1151" y="918"/>
                  </a:lnTo>
                  <a:lnTo>
                    <a:pt x="1151" y="0"/>
                  </a:lnTo>
                  <a:lnTo>
                    <a:pt x="0" y="173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51" name="Freeform 50"/>
            <p:cNvSpPr>
              <a:spLocks noChangeArrowheads="1"/>
            </p:cNvSpPr>
            <p:nvPr/>
          </p:nvSpPr>
          <p:spPr bwMode="auto">
            <a:xfrm>
              <a:off x="23079221" y="-88970"/>
              <a:ext cx="1455931" cy="4233061"/>
            </a:xfrm>
            <a:custGeom>
              <a:avLst/>
              <a:gdLst>
                <a:gd name="T0" fmla="*/ 0 w 1479"/>
                <a:gd name="T1" fmla="*/ 0 h 4296"/>
                <a:gd name="T2" fmla="*/ 327 w 1479"/>
                <a:gd name="T3" fmla="*/ 4295 h 4296"/>
                <a:gd name="T4" fmla="*/ 1478 w 1479"/>
                <a:gd name="T5" fmla="*/ 2556 h 4296"/>
                <a:gd name="T6" fmla="*/ 1478 w 1479"/>
                <a:gd name="T7" fmla="*/ 0 h 4296"/>
                <a:gd name="T8" fmla="*/ 0 w 1479"/>
                <a:gd name="T9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9" h="4296">
                  <a:moveTo>
                    <a:pt x="0" y="0"/>
                  </a:moveTo>
                  <a:lnTo>
                    <a:pt x="327" y="4295"/>
                  </a:lnTo>
                  <a:lnTo>
                    <a:pt x="1478" y="2556"/>
                  </a:lnTo>
                  <a:lnTo>
                    <a:pt x="1478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52" name="Freeform 51"/>
            <p:cNvSpPr>
              <a:spLocks noChangeArrowheads="1"/>
            </p:cNvSpPr>
            <p:nvPr/>
          </p:nvSpPr>
          <p:spPr bwMode="auto">
            <a:xfrm>
              <a:off x="20776620" y="-88970"/>
              <a:ext cx="2646748" cy="4233061"/>
            </a:xfrm>
            <a:custGeom>
              <a:avLst/>
              <a:gdLst>
                <a:gd name="T0" fmla="*/ 0 w 2687"/>
                <a:gd name="T1" fmla="*/ 0 h 4296"/>
                <a:gd name="T2" fmla="*/ 2686 w 2687"/>
                <a:gd name="T3" fmla="*/ 4295 h 4296"/>
                <a:gd name="T4" fmla="*/ 2359 w 2687"/>
                <a:gd name="T5" fmla="*/ 0 h 4296"/>
                <a:gd name="T6" fmla="*/ 0 w 2687"/>
                <a:gd name="T7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87" h="4296">
                  <a:moveTo>
                    <a:pt x="0" y="0"/>
                  </a:moveTo>
                  <a:lnTo>
                    <a:pt x="2686" y="4295"/>
                  </a:lnTo>
                  <a:lnTo>
                    <a:pt x="2359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53" name="Freeform 52"/>
            <p:cNvSpPr>
              <a:spLocks noChangeArrowheads="1"/>
            </p:cNvSpPr>
            <p:nvPr/>
          </p:nvSpPr>
          <p:spPr bwMode="auto">
            <a:xfrm>
              <a:off x="20420243" y="-88970"/>
              <a:ext cx="3003125" cy="4233061"/>
            </a:xfrm>
            <a:custGeom>
              <a:avLst/>
              <a:gdLst>
                <a:gd name="T0" fmla="*/ 0 w 3049"/>
                <a:gd name="T1" fmla="*/ 0 h 4296"/>
                <a:gd name="T2" fmla="*/ 43 w 3049"/>
                <a:gd name="T3" fmla="*/ 3187 h 4296"/>
                <a:gd name="T4" fmla="*/ 3048 w 3049"/>
                <a:gd name="T5" fmla="*/ 4295 h 4296"/>
                <a:gd name="T6" fmla="*/ 362 w 3049"/>
                <a:gd name="T7" fmla="*/ 0 h 4296"/>
                <a:gd name="T8" fmla="*/ 0 w 3049"/>
                <a:gd name="T9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9" h="4296">
                  <a:moveTo>
                    <a:pt x="0" y="0"/>
                  </a:moveTo>
                  <a:lnTo>
                    <a:pt x="43" y="3187"/>
                  </a:lnTo>
                  <a:lnTo>
                    <a:pt x="3048" y="4295"/>
                  </a:lnTo>
                  <a:lnTo>
                    <a:pt x="362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54" name="Freeform 53"/>
            <p:cNvSpPr>
              <a:spLocks noChangeArrowheads="1"/>
            </p:cNvSpPr>
            <p:nvPr/>
          </p:nvSpPr>
          <p:spPr bwMode="auto">
            <a:xfrm>
              <a:off x="17677877" y="-88971"/>
              <a:ext cx="2785824" cy="3142198"/>
            </a:xfrm>
            <a:custGeom>
              <a:avLst/>
              <a:gdLst>
                <a:gd name="T0" fmla="*/ 2126 w 2826"/>
                <a:gd name="T1" fmla="*/ 0 h 3188"/>
                <a:gd name="T2" fmla="*/ 0 w 2826"/>
                <a:gd name="T3" fmla="*/ 1954 h 3188"/>
                <a:gd name="T4" fmla="*/ 2825 w 2826"/>
                <a:gd name="T5" fmla="*/ 3187 h 3188"/>
                <a:gd name="T6" fmla="*/ 2782 w 2826"/>
                <a:gd name="T7" fmla="*/ 0 h 3188"/>
                <a:gd name="T8" fmla="*/ 2126 w 2826"/>
                <a:gd name="T9" fmla="*/ 0 h 3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26" h="3188">
                  <a:moveTo>
                    <a:pt x="2126" y="0"/>
                  </a:moveTo>
                  <a:lnTo>
                    <a:pt x="0" y="1954"/>
                  </a:lnTo>
                  <a:lnTo>
                    <a:pt x="2825" y="3187"/>
                  </a:lnTo>
                  <a:lnTo>
                    <a:pt x="2782" y="0"/>
                  </a:lnTo>
                  <a:lnTo>
                    <a:pt x="2126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55" name="Freeform 54"/>
            <p:cNvSpPr>
              <a:spLocks noChangeArrowheads="1"/>
            </p:cNvSpPr>
            <p:nvPr/>
          </p:nvSpPr>
          <p:spPr bwMode="auto">
            <a:xfrm>
              <a:off x="17608342" y="-88971"/>
              <a:ext cx="2168684" cy="1925303"/>
            </a:xfrm>
            <a:custGeom>
              <a:avLst/>
              <a:gdLst>
                <a:gd name="T0" fmla="*/ 0 w 2199"/>
                <a:gd name="T1" fmla="*/ 0 h 1955"/>
                <a:gd name="T2" fmla="*/ 72 w 2199"/>
                <a:gd name="T3" fmla="*/ 1954 h 1955"/>
                <a:gd name="T4" fmla="*/ 2198 w 2199"/>
                <a:gd name="T5" fmla="*/ 0 h 1955"/>
                <a:gd name="T6" fmla="*/ 0 w 2199"/>
                <a:gd name="T7" fmla="*/ 0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99" h="1955">
                  <a:moveTo>
                    <a:pt x="0" y="0"/>
                  </a:moveTo>
                  <a:lnTo>
                    <a:pt x="72" y="1954"/>
                  </a:lnTo>
                  <a:lnTo>
                    <a:pt x="2198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56" name="Freeform 55"/>
            <p:cNvSpPr>
              <a:spLocks noChangeArrowheads="1"/>
            </p:cNvSpPr>
            <p:nvPr/>
          </p:nvSpPr>
          <p:spPr bwMode="auto">
            <a:xfrm>
              <a:off x="14888518" y="-88734"/>
              <a:ext cx="2811899" cy="1925303"/>
            </a:xfrm>
            <a:custGeom>
              <a:avLst/>
              <a:gdLst>
                <a:gd name="T0" fmla="*/ 0 w 2852"/>
                <a:gd name="T1" fmla="*/ 0 h 1955"/>
                <a:gd name="T2" fmla="*/ 2851 w 2852"/>
                <a:gd name="T3" fmla="*/ 1954 h 1955"/>
                <a:gd name="T4" fmla="*/ 2779 w 2852"/>
                <a:gd name="T5" fmla="*/ 0 h 1955"/>
                <a:gd name="T6" fmla="*/ 0 w 2852"/>
                <a:gd name="T7" fmla="*/ 0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52" h="1955">
                  <a:moveTo>
                    <a:pt x="0" y="0"/>
                  </a:moveTo>
                  <a:lnTo>
                    <a:pt x="2851" y="1954"/>
                  </a:lnTo>
                  <a:lnTo>
                    <a:pt x="2779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57" name="Freeform 56"/>
            <p:cNvSpPr>
              <a:spLocks noChangeArrowheads="1"/>
            </p:cNvSpPr>
            <p:nvPr/>
          </p:nvSpPr>
          <p:spPr bwMode="auto">
            <a:xfrm>
              <a:off x="13589856" y="-88970"/>
              <a:ext cx="4137447" cy="3520308"/>
            </a:xfrm>
            <a:custGeom>
              <a:avLst/>
              <a:gdLst>
                <a:gd name="T0" fmla="*/ 0 w 4196"/>
                <a:gd name="T1" fmla="*/ 0 h 3572"/>
                <a:gd name="T2" fmla="*/ 1886 w 4196"/>
                <a:gd name="T3" fmla="*/ 3571 h 3572"/>
                <a:gd name="T4" fmla="*/ 4195 w 4196"/>
                <a:gd name="T5" fmla="*/ 1954 h 3572"/>
                <a:gd name="T6" fmla="*/ 1344 w 4196"/>
                <a:gd name="T7" fmla="*/ 0 h 3572"/>
                <a:gd name="T8" fmla="*/ 0 w 4196"/>
                <a:gd name="T9" fmla="*/ 0 h 3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96" h="3572">
                  <a:moveTo>
                    <a:pt x="0" y="0"/>
                  </a:moveTo>
                  <a:lnTo>
                    <a:pt x="1886" y="3571"/>
                  </a:lnTo>
                  <a:lnTo>
                    <a:pt x="4195" y="1954"/>
                  </a:lnTo>
                  <a:lnTo>
                    <a:pt x="1344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58" name="Freeform 57"/>
            <p:cNvSpPr>
              <a:spLocks noChangeArrowheads="1"/>
            </p:cNvSpPr>
            <p:nvPr/>
          </p:nvSpPr>
          <p:spPr bwMode="auto">
            <a:xfrm>
              <a:off x="11104147" y="-111272"/>
              <a:ext cx="4346058" cy="3520308"/>
            </a:xfrm>
            <a:custGeom>
              <a:avLst/>
              <a:gdLst>
                <a:gd name="T0" fmla="*/ 965 w 4408"/>
                <a:gd name="T1" fmla="*/ 0 h 3572"/>
                <a:gd name="T2" fmla="*/ 0 w 4408"/>
                <a:gd name="T3" fmla="*/ 1760 h 3572"/>
                <a:gd name="T4" fmla="*/ 4407 w 4408"/>
                <a:gd name="T5" fmla="*/ 3571 h 3572"/>
                <a:gd name="T6" fmla="*/ 2521 w 4408"/>
                <a:gd name="T7" fmla="*/ 0 h 3572"/>
                <a:gd name="T8" fmla="*/ 965 w 4408"/>
                <a:gd name="T9" fmla="*/ 0 h 3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08" h="3572">
                  <a:moveTo>
                    <a:pt x="965" y="0"/>
                  </a:moveTo>
                  <a:lnTo>
                    <a:pt x="0" y="1760"/>
                  </a:lnTo>
                  <a:lnTo>
                    <a:pt x="4407" y="3571"/>
                  </a:lnTo>
                  <a:lnTo>
                    <a:pt x="2521" y="0"/>
                  </a:lnTo>
                  <a:lnTo>
                    <a:pt x="965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59" name="Freeform 58"/>
            <p:cNvSpPr>
              <a:spLocks noChangeArrowheads="1"/>
            </p:cNvSpPr>
            <p:nvPr/>
          </p:nvSpPr>
          <p:spPr bwMode="auto">
            <a:xfrm>
              <a:off x="9793019" y="-88970"/>
              <a:ext cx="369415" cy="195571"/>
            </a:xfrm>
            <a:custGeom>
              <a:avLst/>
              <a:gdLst>
                <a:gd name="T0" fmla="*/ 112 w 374"/>
                <a:gd name="T1" fmla="*/ 0 h 198"/>
                <a:gd name="T2" fmla="*/ 0 w 374"/>
                <a:gd name="T3" fmla="*/ 197 h 198"/>
                <a:gd name="T4" fmla="*/ 373 w 374"/>
                <a:gd name="T5" fmla="*/ 0 h 198"/>
                <a:gd name="T6" fmla="*/ 112 w 374"/>
                <a:gd name="T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" h="198">
                  <a:moveTo>
                    <a:pt x="112" y="0"/>
                  </a:moveTo>
                  <a:lnTo>
                    <a:pt x="0" y="197"/>
                  </a:lnTo>
                  <a:lnTo>
                    <a:pt x="373" y="0"/>
                  </a:lnTo>
                  <a:lnTo>
                    <a:pt x="112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60" name="Freeform 13"/>
            <p:cNvSpPr>
              <a:spLocks noChangeArrowheads="1"/>
            </p:cNvSpPr>
            <p:nvPr/>
          </p:nvSpPr>
          <p:spPr bwMode="auto">
            <a:xfrm>
              <a:off x="9698211" y="-88970"/>
              <a:ext cx="225996" cy="195571"/>
            </a:xfrm>
            <a:custGeom>
              <a:avLst/>
              <a:gdLst>
                <a:gd name="T0" fmla="*/ 0 w 231"/>
                <a:gd name="T1" fmla="*/ 0 h 198"/>
                <a:gd name="T2" fmla="*/ 118 w 231"/>
                <a:gd name="T3" fmla="*/ 197 h 198"/>
                <a:gd name="T4" fmla="*/ 230 w 231"/>
                <a:gd name="T5" fmla="*/ 0 h 198"/>
                <a:gd name="T6" fmla="*/ 0 w 231"/>
                <a:gd name="T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1" h="198">
                  <a:moveTo>
                    <a:pt x="0" y="0"/>
                  </a:moveTo>
                  <a:lnTo>
                    <a:pt x="118" y="197"/>
                  </a:lnTo>
                  <a:lnTo>
                    <a:pt x="230" y="0"/>
                  </a:lnTo>
                  <a:lnTo>
                    <a:pt x="0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61" name="Freeform 14"/>
            <p:cNvSpPr>
              <a:spLocks noChangeArrowheads="1"/>
            </p:cNvSpPr>
            <p:nvPr/>
          </p:nvSpPr>
          <p:spPr bwMode="auto">
            <a:xfrm>
              <a:off x="8502000" y="61758"/>
              <a:ext cx="2646751" cy="2259950"/>
            </a:xfrm>
            <a:custGeom>
              <a:avLst/>
              <a:gdLst>
                <a:gd name="T0" fmla="*/ 2685 w 2686"/>
                <a:gd name="T1" fmla="*/ 1563 h 2292"/>
                <a:gd name="T2" fmla="*/ 1308 w 2686"/>
                <a:gd name="T3" fmla="*/ 0 h 2292"/>
                <a:gd name="T4" fmla="*/ 0 w 2686"/>
                <a:gd name="T5" fmla="*/ 2291 h 2292"/>
                <a:gd name="T6" fmla="*/ 2685 w 2686"/>
                <a:gd name="T7" fmla="*/ 1563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86" h="2292">
                  <a:moveTo>
                    <a:pt x="2685" y="1563"/>
                  </a:moveTo>
                  <a:lnTo>
                    <a:pt x="1308" y="0"/>
                  </a:lnTo>
                  <a:lnTo>
                    <a:pt x="0" y="2291"/>
                  </a:lnTo>
                  <a:lnTo>
                    <a:pt x="2685" y="156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62" name="Freeform 15"/>
            <p:cNvSpPr>
              <a:spLocks noChangeArrowheads="1"/>
            </p:cNvSpPr>
            <p:nvPr/>
          </p:nvSpPr>
          <p:spPr bwMode="auto">
            <a:xfrm>
              <a:off x="6821130" y="61996"/>
              <a:ext cx="2985743" cy="2259950"/>
            </a:xfrm>
            <a:custGeom>
              <a:avLst/>
              <a:gdLst>
                <a:gd name="T0" fmla="*/ 3029 w 3030"/>
                <a:gd name="T1" fmla="*/ 0 h 2292"/>
                <a:gd name="T2" fmla="*/ 0 w 3030"/>
                <a:gd name="T3" fmla="*/ 624 h 2292"/>
                <a:gd name="T4" fmla="*/ 1721 w 3030"/>
                <a:gd name="T5" fmla="*/ 2291 h 2292"/>
                <a:gd name="T6" fmla="*/ 3029 w 3030"/>
                <a:gd name="T7" fmla="*/ 0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30" h="2292">
                  <a:moveTo>
                    <a:pt x="3029" y="0"/>
                  </a:moveTo>
                  <a:lnTo>
                    <a:pt x="0" y="624"/>
                  </a:lnTo>
                  <a:lnTo>
                    <a:pt x="1721" y="2291"/>
                  </a:lnTo>
                  <a:lnTo>
                    <a:pt x="3029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63" name="Freeform 16"/>
            <p:cNvSpPr>
              <a:spLocks noChangeArrowheads="1"/>
            </p:cNvSpPr>
            <p:nvPr/>
          </p:nvSpPr>
          <p:spPr bwMode="auto">
            <a:xfrm>
              <a:off x="6829814" y="-88970"/>
              <a:ext cx="2985743" cy="808366"/>
            </a:xfrm>
            <a:custGeom>
              <a:avLst/>
              <a:gdLst>
                <a:gd name="T0" fmla="*/ 61 w 3030"/>
                <a:gd name="T1" fmla="*/ 0 h 822"/>
                <a:gd name="T2" fmla="*/ 0 w 3030"/>
                <a:gd name="T3" fmla="*/ 821 h 822"/>
                <a:gd name="T4" fmla="*/ 3029 w 3030"/>
                <a:gd name="T5" fmla="*/ 197 h 822"/>
                <a:gd name="T6" fmla="*/ 2911 w 3030"/>
                <a:gd name="T7" fmla="*/ 0 h 822"/>
                <a:gd name="T8" fmla="*/ 61 w 3030"/>
                <a:gd name="T9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30" h="822">
                  <a:moveTo>
                    <a:pt x="61" y="0"/>
                  </a:moveTo>
                  <a:lnTo>
                    <a:pt x="0" y="821"/>
                  </a:lnTo>
                  <a:lnTo>
                    <a:pt x="3029" y="197"/>
                  </a:lnTo>
                  <a:lnTo>
                    <a:pt x="2911" y="0"/>
                  </a:lnTo>
                  <a:lnTo>
                    <a:pt x="61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64" name="Freeform 17"/>
            <p:cNvSpPr>
              <a:spLocks noChangeArrowheads="1"/>
            </p:cNvSpPr>
            <p:nvPr/>
          </p:nvSpPr>
          <p:spPr bwMode="auto">
            <a:xfrm>
              <a:off x="5975275" y="-88970"/>
              <a:ext cx="943094" cy="808366"/>
            </a:xfrm>
            <a:custGeom>
              <a:avLst/>
              <a:gdLst>
                <a:gd name="T0" fmla="*/ 0 w 955"/>
                <a:gd name="T1" fmla="*/ 0 h 822"/>
                <a:gd name="T2" fmla="*/ 893 w 955"/>
                <a:gd name="T3" fmla="*/ 821 h 822"/>
                <a:gd name="T4" fmla="*/ 954 w 955"/>
                <a:gd name="T5" fmla="*/ 0 h 822"/>
                <a:gd name="T6" fmla="*/ 0 w 955"/>
                <a:gd name="T7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5" h="822">
                  <a:moveTo>
                    <a:pt x="0" y="0"/>
                  </a:moveTo>
                  <a:lnTo>
                    <a:pt x="893" y="821"/>
                  </a:lnTo>
                  <a:lnTo>
                    <a:pt x="954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65" name="Freeform 18"/>
            <p:cNvSpPr>
              <a:spLocks noChangeArrowheads="1"/>
            </p:cNvSpPr>
            <p:nvPr/>
          </p:nvSpPr>
          <p:spPr bwMode="auto">
            <a:xfrm>
              <a:off x="5608571" y="674793"/>
              <a:ext cx="2916204" cy="1642810"/>
            </a:xfrm>
            <a:custGeom>
              <a:avLst/>
              <a:gdLst>
                <a:gd name="T0" fmla="*/ 2958 w 2959"/>
                <a:gd name="T1" fmla="*/ 1667 h 1668"/>
                <a:gd name="T2" fmla="*/ 1237 w 2959"/>
                <a:gd name="T3" fmla="*/ 0 h 1668"/>
                <a:gd name="T4" fmla="*/ 0 w 2959"/>
                <a:gd name="T5" fmla="*/ 1323 h 1668"/>
                <a:gd name="T6" fmla="*/ 2958 w 2959"/>
                <a:gd name="T7" fmla="*/ 1667 h 1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9" h="1668">
                  <a:moveTo>
                    <a:pt x="2958" y="1667"/>
                  </a:moveTo>
                  <a:lnTo>
                    <a:pt x="1237" y="0"/>
                  </a:lnTo>
                  <a:lnTo>
                    <a:pt x="0" y="1323"/>
                  </a:lnTo>
                  <a:lnTo>
                    <a:pt x="2958" y="166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66" name="Freeform 19"/>
            <p:cNvSpPr>
              <a:spLocks noChangeArrowheads="1"/>
            </p:cNvSpPr>
            <p:nvPr/>
          </p:nvSpPr>
          <p:spPr bwMode="auto">
            <a:xfrm>
              <a:off x="5092201" y="-155877"/>
              <a:ext cx="1760153" cy="2112184"/>
            </a:xfrm>
            <a:custGeom>
              <a:avLst/>
              <a:gdLst>
                <a:gd name="T0" fmla="*/ 0 w 1787"/>
                <a:gd name="T1" fmla="*/ 0 h 2145"/>
                <a:gd name="T2" fmla="*/ 549 w 1787"/>
                <a:gd name="T3" fmla="*/ 2144 h 2145"/>
                <a:gd name="T4" fmla="*/ 1786 w 1787"/>
                <a:gd name="T5" fmla="*/ 821 h 2145"/>
                <a:gd name="T6" fmla="*/ 893 w 1787"/>
                <a:gd name="T7" fmla="*/ 0 h 2145"/>
                <a:gd name="T8" fmla="*/ 0 w 1787"/>
                <a:gd name="T9" fmla="*/ 0 h 2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7" h="2145">
                  <a:moveTo>
                    <a:pt x="0" y="0"/>
                  </a:moveTo>
                  <a:lnTo>
                    <a:pt x="549" y="2144"/>
                  </a:lnTo>
                  <a:lnTo>
                    <a:pt x="1786" y="821"/>
                  </a:lnTo>
                  <a:lnTo>
                    <a:pt x="893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67" name="Freeform 20"/>
            <p:cNvSpPr>
              <a:spLocks noChangeArrowheads="1"/>
            </p:cNvSpPr>
            <p:nvPr/>
          </p:nvSpPr>
          <p:spPr bwMode="auto">
            <a:xfrm>
              <a:off x="443059" y="190760"/>
              <a:ext cx="5232654" cy="2977052"/>
            </a:xfrm>
            <a:custGeom>
              <a:avLst/>
              <a:gdLst>
                <a:gd name="T0" fmla="*/ 5310 w 5311"/>
                <a:gd name="T1" fmla="*/ 1771 h 3020"/>
                <a:gd name="T2" fmla="*/ 853 w 5311"/>
                <a:gd name="T3" fmla="*/ 0 h 3020"/>
                <a:gd name="T4" fmla="*/ 0 w 5311"/>
                <a:gd name="T5" fmla="*/ 3019 h 3020"/>
                <a:gd name="T6" fmla="*/ 5310 w 5311"/>
                <a:gd name="T7" fmla="*/ 1771 h 3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11" h="3020">
                  <a:moveTo>
                    <a:pt x="5310" y="1771"/>
                  </a:moveTo>
                  <a:lnTo>
                    <a:pt x="853" y="0"/>
                  </a:lnTo>
                  <a:lnTo>
                    <a:pt x="0" y="3019"/>
                  </a:lnTo>
                  <a:lnTo>
                    <a:pt x="5310" y="1771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68" name="Freeform 21"/>
            <p:cNvSpPr>
              <a:spLocks noChangeArrowheads="1"/>
            </p:cNvSpPr>
            <p:nvPr/>
          </p:nvSpPr>
          <p:spPr bwMode="auto">
            <a:xfrm>
              <a:off x="1264131" y="-156113"/>
              <a:ext cx="4393864" cy="2112184"/>
            </a:xfrm>
            <a:custGeom>
              <a:avLst/>
              <a:gdLst>
                <a:gd name="T0" fmla="*/ 936 w 4458"/>
                <a:gd name="T1" fmla="*/ 0 h 2145"/>
                <a:gd name="T2" fmla="*/ 0 w 4458"/>
                <a:gd name="T3" fmla="*/ 373 h 2145"/>
                <a:gd name="T4" fmla="*/ 4457 w 4458"/>
                <a:gd name="T5" fmla="*/ 2144 h 2145"/>
                <a:gd name="T6" fmla="*/ 3908 w 4458"/>
                <a:gd name="T7" fmla="*/ 0 h 2145"/>
                <a:gd name="T8" fmla="*/ 936 w 4458"/>
                <a:gd name="T9" fmla="*/ 0 h 2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58" h="2145">
                  <a:moveTo>
                    <a:pt x="936" y="0"/>
                  </a:moveTo>
                  <a:lnTo>
                    <a:pt x="0" y="373"/>
                  </a:lnTo>
                  <a:lnTo>
                    <a:pt x="4457" y="2144"/>
                  </a:lnTo>
                  <a:lnTo>
                    <a:pt x="3908" y="0"/>
                  </a:lnTo>
                  <a:lnTo>
                    <a:pt x="936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69" name="Freeform 22"/>
            <p:cNvSpPr>
              <a:spLocks noChangeArrowheads="1"/>
            </p:cNvSpPr>
            <p:nvPr/>
          </p:nvSpPr>
          <p:spPr bwMode="auto">
            <a:xfrm>
              <a:off x="1264131" y="-133574"/>
              <a:ext cx="921364" cy="369415"/>
            </a:xfrm>
            <a:custGeom>
              <a:avLst/>
              <a:gdLst>
                <a:gd name="T0" fmla="*/ 72 w 937"/>
                <a:gd name="T1" fmla="*/ 0 h 374"/>
                <a:gd name="T2" fmla="*/ 0 w 937"/>
                <a:gd name="T3" fmla="*/ 373 h 374"/>
                <a:gd name="T4" fmla="*/ 936 w 937"/>
                <a:gd name="T5" fmla="*/ 0 h 374"/>
                <a:gd name="T6" fmla="*/ 72 w 937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7" h="374">
                  <a:moveTo>
                    <a:pt x="72" y="0"/>
                  </a:moveTo>
                  <a:lnTo>
                    <a:pt x="0" y="373"/>
                  </a:lnTo>
                  <a:lnTo>
                    <a:pt x="936" y="0"/>
                  </a:lnTo>
                  <a:lnTo>
                    <a:pt x="7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70" name="Freeform 23"/>
            <p:cNvSpPr>
              <a:spLocks noChangeArrowheads="1"/>
            </p:cNvSpPr>
            <p:nvPr/>
          </p:nvSpPr>
          <p:spPr bwMode="auto">
            <a:xfrm>
              <a:off x="734484" y="-133574"/>
              <a:ext cx="621488" cy="369415"/>
            </a:xfrm>
            <a:custGeom>
              <a:avLst/>
              <a:gdLst>
                <a:gd name="T0" fmla="*/ 0 w 629"/>
                <a:gd name="T1" fmla="*/ 0 h 374"/>
                <a:gd name="T2" fmla="*/ 556 w 629"/>
                <a:gd name="T3" fmla="*/ 373 h 374"/>
                <a:gd name="T4" fmla="*/ 628 w 629"/>
                <a:gd name="T5" fmla="*/ 0 h 374"/>
                <a:gd name="T6" fmla="*/ 0 w 629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9" h="374">
                  <a:moveTo>
                    <a:pt x="0" y="0"/>
                  </a:moveTo>
                  <a:lnTo>
                    <a:pt x="556" y="373"/>
                  </a:lnTo>
                  <a:lnTo>
                    <a:pt x="628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71" name="Freeform 24"/>
            <p:cNvSpPr>
              <a:spLocks noChangeArrowheads="1"/>
            </p:cNvSpPr>
            <p:nvPr/>
          </p:nvSpPr>
          <p:spPr bwMode="auto">
            <a:xfrm>
              <a:off x="0" y="885559"/>
              <a:ext cx="447642" cy="2259950"/>
            </a:xfrm>
            <a:custGeom>
              <a:avLst/>
              <a:gdLst>
                <a:gd name="T0" fmla="*/ 0 w 453"/>
                <a:gd name="T1" fmla="*/ 2104 h 2292"/>
                <a:gd name="T2" fmla="*/ 452 w 453"/>
                <a:gd name="T3" fmla="*/ 2291 h 2292"/>
                <a:gd name="T4" fmla="*/ 0 w 453"/>
                <a:gd name="T5" fmla="*/ 0 h 2292"/>
                <a:gd name="T6" fmla="*/ 0 w 453"/>
                <a:gd name="T7" fmla="*/ 2104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3" h="2292">
                  <a:moveTo>
                    <a:pt x="0" y="2104"/>
                  </a:moveTo>
                  <a:lnTo>
                    <a:pt x="452" y="2291"/>
                  </a:lnTo>
                  <a:lnTo>
                    <a:pt x="0" y="0"/>
                  </a:lnTo>
                  <a:lnTo>
                    <a:pt x="0" y="2104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72" name="Freeform 25"/>
            <p:cNvSpPr>
              <a:spLocks noChangeArrowheads="1"/>
            </p:cNvSpPr>
            <p:nvPr/>
          </p:nvSpPr>
          <p:spPr bwMode="auto">
            <a:xfrm>
              <a:off x="0" y="-156114"/>
              <a:ext cx="1286433" cy="3342117"/>
            </a:xfrm>
            <a:custGeom>
              <a:avLst/>
              <a:gdLst>
                <a:gd name="T0" fmla="*/ 0 w 1306"/>
                <a:gd name="T1" fmla="*/ 0 h 3393"/>
                <a:gd name="T2" fmla="*/ 0 w 1306"/>
                <a:gd name="T3" fmla="*/ 1101 h 3393"/>
                <a:gd name="T4" fmla="*/ 452 w 1306"/>
                <a:gd name="T5" fmla="*/ 3392 h 3393"/>
                <a:gd name="T6" fmla="*/ 1305 w 1306"/>
                <a:gd name="T7" fmla="*/ 373 h 3393"/>
                <a:gd name="T8" fmla="*/ 749 w 1306"/>
                <a:gd name="T9" fmla="*/ 0 h 3393"/>
                <a:gd name="T10" fmla="*/ 0 w 1306"/>
                <a:gd name="T11" fmla="*/ 0 h 3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6" h="3393">
                  <a:moveTo>
                    <a:pt x="0" y="0"/>
                  </a:moveTo>
                  <a:lnTo>
                    <a:pt x="0" y="1101"/>
                  </a:lnTo>
                  <a:lnTo>
                    <a:pt x="452" y="3392"/>
                  </a:lnTo>
                  <a:lnTo>
                    <a:pt x="1305" y="373"/>
                  </a:lnTo>
                  <a:lnTo>
                    <a:pt x="749" y="0"/>
                  </a:lnTo>
                  <a:lnTo>
                    <a:pt x="0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73" name="Freeform 26"/>
            <p:cNvSpPr>
              <a:spLocks noChangeArrowheads="1"/>
            </p:cNvSpPr>
            <p:nvPr/>
          </p:nvSpPr>
          <p:spPr bwMode="auto">
            <a:xfrm>
              <a:off x="8462804" y="1591817"/>
              <a:ext cx="6988462" cy="1786231"/>
            </a:xfrm>
            <a:custGeom>
              <a:avLst/>
              <a:gdLst>
                <a:gd name="T0" fmla="*/ 7092 w 7093"/>
                <a:gd name="T1" fmla="*/ 1811 h 1812"/>
                <a:gd name="T2" fmla="*/ 0 w 7093"/>
                <a:gd name="T3" fmla="*/ 728 h 1812"/>
                <a:gd name="T4" fmla="*/ 2685 w 7093"/>
                <a:gd name="T5" fmla="*/ 0 h 1812"/>
                <a:gd name="T6" fmla="*/ 7092 w 7093"/>
                <a:gd name="T7" fmla="*/ 1811 h 1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93" h="1812">
                  <a:moveTo>
                    <a:pt x="7092" y="1811"/>
                  </a:moveTo>
                  <a:lnTo>
                    <a:pt x="0" y="728"/>
                  </a:lnTo>
                  <a:lnTo>
                    <a:pt x="2685" y="0"/>
                  </a:lnTo>
                  <a:lnTo>
                    <a:pt x="7092" y="1811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74" name="Freeform 12"/>
            <p:cNvSpPr>
              <a:spLocks noChangeArrowheads="1"/>
            </p:cNvSpPr>
            <p:nvPr/>
          </p:nvSpPr>
          <p:spPr bwMode="auto">
            <a:xfrm>
              <a:off x="9776123" y="-125128"/>
              <a:ext cx="2307757" cy="1734076"/>
            </a:xfrm>
            <a:custGeom>
              <a:avLst/>
              <a:gdLst>
                <a:gd name="T0" fmla="*/ 373 w 2343"/>
                <a:gd name="T1" fmla="*/ 0 h 1761"/>
                <a:gd name="T2" fmla="*/ 0 w 2343"/>
                <a:gd name="T3" fmla="*/ 197 h 1761"/>
                <a:gd name="T4" fmla="*/ 1377 w 2343"/>
                <a:gd name="T5" fmla="*/ 1760 h 1761"/>
                <a:gd name="T6" fmla="*/ 2342 w 2343"/>
                <a:gd name="T7" fmla="*/ 0 h 1761"/>
                <a:gd name="T8" fmla="*/ 373 w 2343"/>
                <a:gd name="T9" fmla="*/ 0 h 1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3" h="1761">
                  <a:moveTo>
                    <a:pt x="373" y="0"/>
                  </a:moveTo>
                  <a:lnTo>
                    <a:pt x="0" y="197"/>
                  </a:lnTo>
                  <a:lnTo>
                    <a:pt x="1377" y="1760"/>
                  </a:lnTo>
                  <a:lnTo>
                    <a:pt x="2342" y="0"/>
                  </a:lnTo>
                  <a:lnTo>
                    <a:pt x="373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1D3F431-7229-4586-9308-70494B951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837" y="730251"/>
            <a:ext cx="21030327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8A2AF0-8544-4962-8CD0-4D3519F0A9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76837" y="4253796"/>
            <a:ext cx="21030327" cy="66126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634244"/>
      </p:ext>
    </p:extLst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 rot="10800000">
            <a:off x="-23452" y="10974730"/>
            <a:ext cx="24541543" cy="4304369"/>
            <a:chOff x="0" y="-156114"/>
            <a:chExt cx="24535152" cy="4304369"/>
          </a:xfrm>
        </p:grpSpPr>
        <p:sp>
          <p:nvSpPr>
            <p:cNvPr id="3" name="Freeform 2"/>
            <p:cNvSpPr>
              <a:spLocks noChangeArrowheads="1"/>
            </p:cNvSpPr>
            <p:nvPr/>
          </p:nvSpPr>
          <p:spPr bwMode="auto">
            <a:xfrm>
              <a:off x="23378291" y="2431564"/>
              <a:ext cx="1134322" cy="1716691"/>
            </a:xfrm>
            <a:custGeom>
              <a:avLst/>
              <a:gdLst>
                <a:gd name="T0" fmla="*/ 0 w 1152"/>
                <a:gd name="T1" fmla="*/ 1739 h 1740"/>
                <a:gd name="T2" fmla="*/ 1151 w 1152"/>
                <a:gd name="T3" fmla="*/ 918 h 1740"/>
                <a:gd name="T4" fmla="*/ 1151 w 1152"/>
                <a:gd name="T5" fmla="*/ 0 h 1740"/>
                <a:gd name="T6" fmla="*/ 0 w 1152"/>
                <a:gd name="T7" fmla="*/ 1739 h 1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1740">
                  <a:moveTo>
                    <a:pt x="0" y="1739"/>
                  </a:moveTo>
                  <a:lnTo>
                    <a:pt x="1151" y="918"/>
                  </a:lnTo>
                  <a:lnTo>
                    <a:pt x="1151" y="0"/>
                  </a:lnTo>
                  <a:lnTo>
                    <a:pt x="0" y="173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4" name="Freeform 3"/>
            <p:cNvSpPr>
              <a:spLocks noChangeArrowheads="1"/>
            </p:cNvSpPr>
            <p:nvPr/>
          </p:nvSpPr>
          <p:spPr bwMode="auto">
            <a:xfrm>
              <a:off x="23079221" y="-88970"/>
              <a:ext cx="1455931" cy="4233061"/>
            </a:xfrm>
            <a:custGeom>
              <a:avLst/>
              <a:gdLst>
                <a:gd name="T0" fmla="*/ 0 w 1479"/>
                <a:gd name="T1" fmla="*/ 0 h 4296"/>
                <a:gd name="T2" fmla="*/ 327 w 1479"/>
                <a:gd name="T3" fmla="*/ 4295 h 4296"/>
                <a:gd name="T4" fmla="*/ 1478 w 1479"/>
                <a:gd name="T5" fmla="*/ 2556 h 4296"/>
                <a:gd name="T6" fmla="*/ 1478 w 1479"/>
                <a:gd name="T7" fmla="*/ 0 h 4296"/>
                <a:gd name="T8" fmla="*/ 0 w 1479"/>
                <a:gd name="T9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9" h="4296">
                  <a:moveTo>
                    <a:pt x="0" y="0"/>
                  </a:moveTo>
                  <a:lnTo>
                    <a:pt x="327" y="4295"/>
                  </a:lnTo>
                  <a:lnTo>
                    <a:pt x="1478" y="2556"/>
                  </a:lnTo>
                  <a:lnTo>
                    <a:pt x="1478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5" name="Freeform 4"/>
            <p:cNvSpPr>
              <a:spLocks noChangeArrowheads="1"/>
            </p:cNvSpPr>
            <p:nvPr/>
          </p:nvSpPr>
          <p:spPr bwMode="auto">
            <a:xfrm>
              <a:off x="20776620" y="-88970"/>
              <a:ext cx="2646748" cy="4233061"/>
            </a:xfrm>
            <a:custGeom>
              <a:avLst/>
              <a:gdLst>
                <a:gd name="T0" fmla="*/ 0 w 2687"/>
                <a:gd name="T1" fmla="*/ 0 h 4296"/>
                <a:gd name="T2" fmla="*/ 2686 w 2687"/>
                <a:gd name="T3" fmla="*/ 4295 h 4296"/>
                <a:gd name="T4" fmla="*/ 2359 w 2687"/>
                <a:gd name="T5" fmla="*/ 0 h 4296"/>
                <a:gd name="T6" fmla="*/ 0 w 2687"/>
                <a:gd name="T7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87" h="4296">
                  <a:moveTo>
                    <a:pt x="0" y="0"/>
                  </a:moveTo>
                  <a:lnTo>
                    <a:pt x="2686" y="4295"/>
                  </a:lnTo>
                  <a:lnTo>
                    <a:pt x="2359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6" name="Freeform 5"/>
            <p:cNvSpPr>
              <a:spLocks noChangeArrowheads="1"/>
            </p:cNvSpPr>
            <p:nvPr/>
          </p:nvSpPr>
          <p:spPr bwMode="auto">
            <a:xfrm>
              <a:off x="20420243" y="-88970"/>
              <a:ext cx="3003125" cy="4233061"/>
            </a:xfrm>
            <a:custGeom>
              <a:avLst/>
              <a:gdLst>
                <a:gd name="T0" fmla="*/ 0 w 3049"/>
                <a:gd name="T1" fmla="*/ 0 h 4296"/>
                <a:gd name="T2" fmla="*/ 43 w 3049"/>
                <a:gd name="T3" fmla="*/ 3187 h 4296"/>
                <a:gd name="T4" fmla="*/ 3048 w 3049"/>
                <a:gd name="T5" fmla="*/ 4295 h 4296"/>
                <a:gd name="T6" fmla="*/ 362 w 3049"/>
                <a:gd name="T7" fmla="*/ 0 h 4296"/>
                <a:gd name="T8" fmla="*/ 0 w 3049"/>
                <a:gd name="T9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9" h="4296">
                  <a:moveTo>
                    <a:pt x="0" y="0"/>
                  </a:moveTo>
                  <a:lnTo>
                    <a:pt x="43" y="3187"/>
                  </a:lnTo>
                  <a:lnTo>
                    <a:pt x="3048" y="4295"/>
                  </a:lnTo>
                  <a:lnTo>
                    <a:pt x="362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7" name="Freeform 6"/>
            <p:cNvSpPr>
              <a:spLocks noChangeArrowheads="1"/>
            </p:cNvSpPr>
            <p:nvPr/>
          </p:nvSpPr>
          <p:spPr bwMode="auto">
            <a:xfrm>
              <a:off x="17677877" y="-88971"/>
              <a:ext cx="2785824" cy="3142198"/>
            </a:xfrm>
            <a:custGeom>
              <a:avLst/>
              <a:gdLst>
                <a:gd name="T0" fmla="*/ 2126 w 2826"/>
                <a:gd name="T1" fmla="*/ 0 h 3188"/>
                <a:gd name="T2" fmla="*/ 0 w 2826"/>
                <a:gd name="T3" fmla="*/ 1954 h 3188"/>
                <a:gd name="T4" fmla="*/ 2825 w 2826"/>
                <a:gd name="T5" fmla="*/ 3187 h 3188"/>
                <a:gd name="T6" fmla="*/ 2782 w 2826"/>
                <a:gd name="T7" fmla="*/ 0 h 3188"/>
                <a:gd name="T8" fmla="*/ 2126 w 2826"/>
                <a:gd name="T9" fmla="*/ 0 h 3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26" h="3188">
                  <a:moveTo>
                    <a:pt x="2126" y="0"/>
                  </a:moveTo>
                  <a:lnTo>
                    <a:pt x="0" y="1954"/>
                  </a:lnTo>
                  <a:lnTo>
                    <a:pt x="2825" y="3187"/>
                  </a:lnTo>
                  <a:lnTo>
                    <a:pt x="2782" y="0"/>
                  </a:lnTo>
                  <a:lnTo>
                    <a:pt x="2126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8" name="Freeform 7"/>
            <p:cNvSpPr>
              <a:spLocks noChangeArrowheads="1"/>
            </p:cNvSpPr>
            <p:nvPr/>
          </p:nvSpPr>
          <p:spPr bwMode="auto">
            <a:xfrm>
              <a:off x="17608342" y="-88971"/>
              <a:ext cx="2168684" cy="1925303"/>
            </a:xfrm>
            <a:custGeom>
              <a:avLst/>
              <a:gdLst>
                <a:gd name="T0" fmla="*/ 0 w 2199"/>
                <a:gd name="T1" fmla="*/ 0 h 1955"/>
                <a:gd name="T2" fmla="*/ 72 w 2199"/>
                <a:gd name="T3" fmla="*/ 1954 h 1955"/>
                <a:gd name="T4" fmla="*/ 2198 w 2199"/>
                <a:gd name="T5" fmla="*/ 0 h 1955"/>
                <a:gd name="T6" fmla="*/ 0 w 2199"/>
                <a:gd name="T7" fmla="*/ 0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99" h="1955">
                  <a:moveTo>
                    <a:pt x="0" y="0"/>
                  </a:moveTo>
                  <a:lnTo>
                    <a:pt x="72" y="1954"/>
                  </a:lnTo>
                  <a:lnTo>
                    <a:pt x="2198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9" name="Freeform 8"/>
            <p:cNvSpPr>
              <a:spLocks noChangeArrowheads="1"/>
            </p:cNvSpPr>
            <p:nvPr/>
          </p:nvSpPr>
          <p:spPr bwMode="auto">
            <a:xfrm>
              <a:off x="14888518" y="-88734"/>
              <a:ext cx="2811899" cy="1925303"/>
            </a:xfrm>
            <a:custGeom>
              <a:avLst/>
              <a:gdLst>
                <a:gd name="T0" fmla="*/ 0 w 2852"/>
                <a:gd name="T1" fmla="*/ 0 h 1955"/>
                <a:gd name="T2" fmla="*/ 2851 w 2852"/>
                <a:gd name="T3" fmla="*/ 1954 h 1955"/>
                <a:gd name="T4" fmla="*/ 2779 w 2852"/>
                <a:gd name="T5" fmla="*/ 0 h 1955"/>
                <a:gd name="T6" fmla="*/ 0 w 2852"/>
                <a:gd name="T7" fmla="*/ 0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52" h="1955">
                  <a:moveTo>
                    <a:pt x="0" y="0"/>
                  </a:moveTo>
                  <a:lnTo>
                    <a:pt x="2851" y="1954"/>
                  </a:lnTo>
                  <a:lnTo>
                    <a:pt x="2779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10" name="Freeform 9"/>
            <p:cNvSpPr>
              <a:spLocks noChangeArrowheads="1"/>
            </p:cNvSpPr>
            <p:nvPr/>
          </p:nvSpPr>
          <p:spPr bwMode="auto">
            <a:xfrm>
              <a:off x="13589856" y="-88970"/>
              <a:ext cx="4137447" cy="3520308"/>
            </a:xfrm>
            <a:custGeom>
              <a:avLst/>
              <a:gdLst>
                <a:gd name="T0" fmla="*/ 0 w 4196"/>
                <a:gd name="T1" fmla="*/ 0 h 3572"/>
                <a:gd name="T2" fmla="*/ 1886 w 4196"/>
                <a:gd name="T3" fmla="*/ 3571 h 3572"/>
                <a:gd name="T4" fmla="*/ 4195 w 4196"/>
                <a:gd name="T5" fmla="*/ 1954 h 3572"/>
                <a:gd name="T6" fmla="*/ 1344 w 4196"/>
                <a:gd name="T7" fmla="*/ 0 h 3572"/>
                <a:gd name="T8" fmla="*/ 0 w 4196"/>
                <a:gd name="T9" fmla="*/ 0 h 3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96" h="3572">
                  <a:moveTo>
                    <a:pt x="0" y="0"/>
                  </a:moveTo>
                  <a:lnTo>
                    <a:pt x="1886" y="3571"/>
                  </a:lnTo>
                  <a:lnTo>
                    <a:pt x="4195" y="1954"/>
                  </a:lnTo>
                  <a:lnTo>
                    <a:pt x="1344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11" name="Freeform 10"/>
            <p:cNvSpPr>
              <a:spLocks noChangeArrowheads="1"/>
            </p:cNvSpPr>
            <p:nvPr/>
          </p:nvSpPr>
          <p:spPr bwMode="auto">
            <a:xfrm>
              <a:off x="11104147" y="-111272"/>
              <a:ext cx="4346058" cy="3520308"/>
            </a:xfrm>
            <a:custGeom>
              <a:avLst/>
              <a:gdLst>
                <a:gd name="T0" fmla="*/ 965 w 4408"/>
                <a:gd name="T1" fmla="*/ 0 h 3572"/>
                <a:gd name="T2" fmla="*/ 0 w 4408"/>
                <a:gd name="T3" fmla="*/ 1760 h 3572"/>
                <a:gd name="T4" fmla="*/ 4407 w 4408"/>
                <a:gd name="T5" fmla="*/ 3571 h 3572"/>
                <a:gd name="T6" fmla="*/ 2521 w 4408"/>
                <a:gd name="T7" fmla="*/ 0 h 3572"/>
                <a:gd name="T8" fmla="*/ 965 w 4408"/>
                <a:gd name="T9" fmla="*/ 0 h 3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08" h="3572">
                  <a:moveTo>
                    <a:pt x="965" y="0"/>
                  </a:moveTo>
                  <a:lnTo>
                    <a:pt x="0" y="1760"/>
                  </a:lnTo>
                  <a:lnTo>
                    <a:pt x="4407" y="3571"/>
                  </a:lnTo>
                  <a:lnTo>
                    <a:pt x="2521" y="0"/>
                  </a:lnTo>
                  <a:lnTo>
                    <a:pt x="965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12" name="Freeform 11"/>
            <p:cNvSpPr>
              <a:spLocks noChangeArrowheads="1"/>
            </p:cNvSpPr>
            <p:nvPr/>
          </p:nvSpPr>
          <p:spPr bwMode="auto">
            <a:xfrm>
              <a:off x="9793019" y="-88970"/>
              <a:ext cx="369415" cy="195571"/>
            </a:xfrm>
            <a:custGeom>
              <a:avLst/>
              <a:gdLst>
                <a:gd name="T0" fmla="*/ 112 w 374"/>
                <a:gd name="T1" fmla="*/ 0 h 198"/>
                <a:gd name="T2" fmla="*/ 0 w 374"/>
                <a:gd name="T3" fmla="*/ 197 h 198"/>
                <a:gd name="T4" fmla="*/ 373 w 374"/>
                <a:gd name="T5" fmla="*/ 0 h 198"/>
                <a:gd name="T6" fmla="*/ 112 w 374"/>
                <a:gd name="T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" h="198">
                  <a:moveTo>
                    <a:pt x="112" y="0"/>
                  </a:moveTo>
                  <a:lnTo>
                    <a:pt x="0" y="197"/>
                  </a:lnTo>
                  <a:lnTo>
                    <a:pt x="373" y="0"/>
                  </a:lnTo>
                  <a:lnTo>
                    <a:pt x="112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13" name="Freeform 13"/>
            <p:cNvSpPr>
              <a:spLocks noChangeArrowheads="1"/>
            </p:cNvSpPr>
            <p:nvPr/>
          </p:nvSpPr>
          <p:spPr bwMode="auto">
            <a:xfrm>
              <a:off x="9698211" y="-88970"/>
              <a:ext cx="225996" cy="195571"/>
            </a:xfrm>
            <a:custGeom>
              <a:avLst/>
              <a:gdLst>
                <a:gd name="T0" fmla="*/ 0 w 231"/>
                <a:gd name="T1" fmla="*/ 0 h 198"/>
                <a:gd name="T2" fmla="*/ 118 w 231"/>
                <a:gd name="T3" fmla="*/ 197 h 198"/>
                <a:gd name="T4" fmla="*/ 230 w 231"/>
                <a:gd name="T5" fmla="*/ 0 h 198"/>
                <a:gd name="T6" fmla="*/ 0 w 231"/>
                <a:gd name="T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1" h="198">
                  <a:moveTo>
                    <a:pt x="0" y="0"/>
                  </a:moveTo>
                  <a:lnTo>
                    <a:pt x="118" y="197"/>
                  </a:lnTo>
                  <a:lnTo>
                    <a:pt x="230" y="0"/>
                  </a:lnTo>
                  <a:lnTo>
                    <a:pt x="0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14" name="Freeform 14"/>
            <p:cNvSpPr>
              <a:spLocks noChangeArrowheads="1"/>
            </p:cNvSpPr>
            <p:nvPr/>
          </p:nvSpPr>
          <p:spPr bwMode="auto">
            <a:xfrm>
              <a:off x="8502000" y="61758"/>
              <a:ext cx="2646751" cy="2259950"/>
            </a:xfrm>
            <a:custGeom>
              <a:avLst/>
              <a:gdLst>
                <a:gd name="T0" fmla="*/ 2685 w 2686"/>
                <a:gd name="T1" fmla="*/ 1563 h 2292"/>
                <a:gd name="T2" fmla="*/ 1308 w 2686"/>
                <a:gd name="T3" fmla="*/ 0 h 2292"/>
                <a:gd name="T4" fmla="*/ 0 w 2686"/>
                <a:gd name="T5" fmla="*/ 2291 h 2292"/>
                <a:gd name="T6" fmla="*/ 2685 w 2686"/>
                <a:gd name="T7" fmla="*/ 1563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86" h="2292">
                  <a:moveTo>
                    <a:pt x="2685" y="1563"/>
                  </a:moveTo>
                  <a:lnTo>
                    <a:pt x="1308" y="0"/>
                  </a:lnTo>
                  <a:lnTo>
                    <a:pt x="0" y="2291"/>
                  </a:lnTo>
                  <a:lnTo>
                    <a:pt x="2685" y="156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15" name="Freeform 15"/>
            <p:cNvSpPr>
              <a:spLocks noChangeArrowheads="1"/>
            </p:cNvSpPr>
            <p:nvPr/>
          </p:nvSpPr>
          <p:spPr bwMode="auto">
            <a:xfrm>
              <a:off x="6821130" y="61996"/>
              <a:ext cx="2985743" cy="2259950"/>
            </a:xfrm>
            <a:custGeom>
              <a:avLst/>
              <a:gdLst>
                <a:gd name="T0" fmla="*/ 3029 w 3030"/>
                <a:gd name="T1" fmla="*/ 0 h 2292"/>
                <a:gd name="T2" fmla="*/ 0 w 3030"/>
                <a:gd name="T3" fmla="*/ 624 h 2292"/>
                <a:gd name="T4" fmla="*/ 1721 w 3030"/>
                <a:gd name="T5" fmla="*/ 2291 h 2292"/>
                <a:gd name="T6" fmla="*/ 3029 w 3030"/>
                <a:gd name="T7" fmla="*/ 0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30" h="2292">
                  <a:moveTo>
                    <a:pt x="3029" y="0"/>
                  </a:moveTo>
                  <a:lnTo>
                    <a:pt x="0" y="624"/>
                  </a:lnTo>
                  <a:lnTo>
                    <a:pt x="1721" y="2291"/>
                  </a:lnTo>
                  <a:lnTo>
                    <a:pt x="3029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16" name="Freeform 16"/>
            <p:cNvSpPr>
              <a:spLocks noChangeArrowheads="1"/>
            </p:cNvSpPr>
            <p:nvPr/>
          </p:nvSpPr>
          <p:spPr bwMode="auto">
            <a:xfrm>
              <a:off x="6829814" y="-88970"/>
              <a:ext cx="2985743" cy="808366"/>
            </a:xfrm>
            <a:custGeom>
              <a:avLst/>
              <a:gdLst>
                <a:gd name="T0" fmla="*/ 61 w 3030"/>
                <a:gd name="T1" fmla="*/ 0 h 822"/>
                <a:gd name="T2" fmla="*/ 0 w 3030"/>
                <a:gd name="T3" fmla="*/ 821 h 822"/>
                <a:gd name="T4" fmla="*/ 3029 w 3030"/>
                <a:gd name="T5" fmla="*/ 197 h 822"/>
                <a:gd name="T6" fmla="*/ 2911 w 3030"/>
                <a:gd name="T7" fmla="*/ 0 h 822"/>
                <a:gd name="T8" fmla="*/ 61 w 3030"/>
                <a:gd name="T9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30" h="822">
                  <a:moveTo>
                    <a:pt x="61" y="0"/>
                  </a:moveTo>
                  <a:lnTo>
                    <a:pt x="0" y="821"/>
                  </a:lnTo>
                  <a:lnTo>
                    <a:pt x="3029" y="197"/>
                  </a:lnTo>
                  <a:lnTo>
                    <a:pt x="2911" y="0"/>
                  </a:lnTo>
                  <a:lnTo>
                    <a:pt x="61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17" name="Freeform 17"/>
            <p:cNvSpPr>
              <a:spLocks noChangeArrowheads="1"/>
            </p:cNvSpPr>
            <p:nvPr/>
          </p:nvSpPr>
          <p:spPr bwMode="auto">
            <a:xfrm>
              <a:off x="5975275" y="-88970"/>
              <a:ext cx="943094" cy="808366"/>
            </a:xfrm>
            <a:custGeom>
              <a:avLst/>
              <a:gdLst>
                <a:gd name="T0" fmla="*/ 0 w 955"/>
                <a:gd name="T1" fmla="*/ 0 h 822"/>
                <a:gd name="T2" fmla="*/ 893 w 955"/>
                <a:gd name="T3" fmla="*/ 821 h 822"/>
                <a:gd name="T4" fmla="*/ 954 w 955"/>
                <a:gd name="T5" fmla="*/ 0 h 822"/>
                <a:gd name="T6" fmla="*/ 0 w 955"/>
                <a:gd name="T7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5" h="822">
                  <a:moveTo>
                    <a:pt x="0" y="0"/>
                  </a:moveTo>
                  <a:lnTo>
                    <a:pt x="893" y="821"/>
                  </a:lnTo>
                  <a:lnTo>
                    <a:pt x="954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18" name="Freeform 18"/>
            <p:cNvSpPr>
              <a:spLocks noChangeArrowheads="1"/>
            </p:cNvSpPr>
            <p:nvPr/>
          </p:nvSpPr>
          <p:spPr bwMode="auto">
            <a:xfrm>
              <a:off x="5608571" y="674793"/>
              <a:ext cx="2916204" cy="1642810"/>
            </a:xfrm>
            <a:custGeom>
              <a:avLst/>
              <a:gdLst>
                <a:gd name="T0" fmla="*/ 2958 w 2959"/>
                <a:gd name="T1" fmla="*/ 1667 h 1668"/>
                <a:gd name="T2" fmla="*/ 1237 w 2959"/>
                <a:gd name="T3" fmla="*/ 0 h 1668"/>
                <a:gd name="T4" fmla="*/ 0 w 2959"/>
                <a:gd name="T5" fmla="*/ 1323 h 1668"/>
                <a:gd name="T6" fmla="*/ 2958 w 2959"/>
                <a:gd name="T7" fmla="*/ 1667 h 1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9" h="1668">
                  <a:moveTo>
                    <a:pt x="2958" y="1667"/>
                  </a:moveTo>
                  <a:lnTo>
                    <a:pt x="1237" y="0"/>
                  </a:lnTo>
                  <a:lnTo>
                    <a:pt x="0" y="1323"/>
                  </a:lnTo>
                  <a:lnTo>
                    <a:pt x="2958" y="166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19" name="Freeform 19"/>
            <p:cNvSpPr>
              <a:spLocks noChangeArrowheads="1"/>
            </p:cNvSpPr>
            <p:nvPr/>
          </p:nvSpPr>
          <p:spPr bwMode="auto">
            <a:xfrm>
              <a:off x="5092201" y="-155877"/>
              <a:ext cx="1760153" cy="2112184"/>
            </a:xfrm>
            <a:custGeom>
              <a:avLst/>
              <a:gdLst>
                <a:gd name="T0" fmla="*/ 0 w 1787"/>
                <a:gd name="T1" fmla="*/ 0 h 2145"/>
                <a:gd name="T2" fmla="*/ 549 w 1787"/>
                <a:gd name="T3" fmla="*/ 2144 h 2145"/>
                <a:gd name="T4" fmla="*/ 1786 w 1787"/>
                <a:gd name="T5" fmla="*/ 821 h 2145"/>
                <a:gd name="T6" fmla="*/ 893 w 1787"/>
                <a:gd name="T7" fmla="*/ 0 h 2145"/>
                <a:gd name="T8" fmla="*/ 0 w 1787"/>
                <a:gd name="T9" fmla="*/ 0 h 2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7" h="2145">
                  <a:moveTo>
                    <a:pt x="0" y="0"/>
                  </a:moveTo>
                  <a:lnTo>
                    <a:pt x="549" y="2144"/>
                  </a:lnTo>
                  <a:lnTo>
                    <a:pt x="1786" y="821"/>
                  </a:lnTo>
                  <a:lnTo>
                    <a:pt x="893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20" name="Freeform 20"/>
            <p:cNvSpPr>
              <a:spLocks noChangeArrowheads="1"/>
            </p:cNvSpPr>
            <p:nvPr/>
          </p:nvSpPr>
          <p:spPr bwMode="auto">
            <a:xfrm>
              <a:off x="443059" y="190760"/>
              <a:ext cx="5232654" cy="2977052"/>
            </a:xfrm>
            <a:custGeom>
              <a:avLst/>
              <a:gdLst>
                <a:gd name="T0" fmla="*/ 5310 w 5311"/>
                <a:gd name="T1" fmla="*/ 1771 h 3020"/>
                <a:gd name="T2" fmla="*/ 853 w 5311"/>
                <a:gd name="T3" fmla="*/ 0 h 3020"/>
                <a:gd name="T4" fmla="*/ 0 w 5311"/>
                <a:gd name="T5" fmla="*/ 3019 h 3020"/>
                <a:gd name="T6" fmla="*/ 5310 w 5311"/>
                <a:gd name="T7" fmla="*/ 1771 h 3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11" h="3020">
                  <a:moveTo>
                    <a:pt x="5310" y="1771"/>
                  </a:moveTo>
                  <a:lnTo>
                    <a:pt x="853" y="0"/>
                  </a:lnTo>
                  <a:lnTo>
                    <a:pt x="0" y="3019"/>
                  </a:lnTo>
                  <a:lnTo>
                    <a:pt x="5310" y="1771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21" name="Freeform 21"/>
            <p:cNvSpPr>
              <a:spLocks noChangeArrowheads="1"/>
            </p:cNvSpPr>
            <p:nvPr/>
          </p:nvSpPr>
          <p:spPr bwMode="auto">
            <a:xfrm>
              <a:off x="1264131" y="-156113"/>
              <a:ext cx="4393864" cy="2112184"/>
            </a:xfrm>
            <a:custGeom>
              <a:avLst/>
              <a:gdLst>
                <a:gd name="T0" fmla="*/ 936 w 4458"/>
                <a:gd name="T1" fmla="*/ 0 h 2145"/>
                <a:gd name="T2" fmla="*/ 0 w 4458"/>
                <a:gd name="T3" fmla="*/ 373 h 2145"/>
                <a:gd name="T4" fmla="*/ 4457 w 4458"/>
                <a:gd name="T5" fmla="*/ 2144 h 2145"/>
                <a:gd name="T6" fmla="*/ 3908 w 4458"/>
                <a:gd name="T7" fmla="*/ 0 h 2145"/>
                <a:gd name="T8" fmla="*/ 936 w 4458"/>
                <a:gd name="T9" fmla="*/ 0 h 2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58" h="2145">
                  <a:moveTo>
                    <a:pt x="936" y="0"/>
                  </a:moveTo>
                  <a:lnTo>
                    <a:pt x="0" y="373"/>
                  </a:lnTo>
                  <a:lnTo>
                    <a:pt x="4457" y="2144"/>
                  </a:lnTo>
                  <a:lnTo>
                    <a:pt x="3908" y="0"/>
                  </a:lnTo>
                  <a:lnTo>
                    <a:pt x="936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22" name="Freeform 22"/>
            <p:cNvSpPr>
              <a:spLocks noChangeArrowheads="1"/>
            </p:cNvSpPr>
            <p:nvPr/>
          </p:nvSpPr>
          <p:spPr bwMode="auto">
            <a:xfrm>
              <a:off x="1264131" y="-133574"/>
              <a:ext cx="921364" cy="369415"/>
            </a:xfrm>
            <a:custGeom>
              <a:avLst/>
              <a:gdLst>
                <a:gd name="T0" fmla="*/ 72 w 937"/>
                <a:gd name="T1" fmla="*/ 0 h 374"/>
                <a:gd name="T2" fmla="*/ 0 w 937"/>
                <a:gd name="T3" fmla="*/ 373 h 374"/>
                <a:gd name="T4" fmla="*/ 936 w 937"/>
                <a:gd name="T5" fmla="*/ 0 h 374"/>
                <a:gd name="T6" fmla="*/ 72 w 937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7" h="374">
                  <a:moveTo>
                    <a:pt x="72" y="0"/>
                  </a:moveTo>
                  <a:lnTo>
                    <a:pt x="0" y="373"/>
                  </a:lnTo>
                  <a:lnTo>
                    <a:pt x="936" y="0"/>
                  </a:lnTo>
                  <a:lnTo>
                    <a:pt x="7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23" name="Freeform 23"/>
            <p:cNvSpPr>
              <a:spLocks noChangeArrowheads="1"/>
            </p:cNvSpPr>
            <p:nvPr/>
          </p:nvSpPr>
          <p:spPr bwMode="auto">
            <a:xfrm>
              <a:off x="734484" y="-133574"/>
              <a:ext cx="621488" cy="369415"/>
            </a:xfrm>
            <a:custGeom>
              <a:avLst/>
              <a:gdLst>
                <a:gd name="T0" fmla="*/ 0 w 629"/>
                <a:gd name="T1" fmla="*/ 0 h 374"/>
                <a:gd name="T2" fmla="*/ 556 w 629"/>
                <a:gd name="T3" fmla="*/ 373 h 374"/>
                <a:gd name="T4" fmla="*/ 628 w 629"/>
                <a:gd name="T5" fmla="*/ 0 h 374"/>
                <a:gd name="T6" fmla="*/ 0 w 629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9" h="374">
                  <a:moveTo>
                    <a:pt x="0" y="0"/>
                  </a:moveTo>
                  <a:lnTo>
                    <a:pt x="556" y="373"/>
                  </a:lnTo>
                  <a:lnTo>
                    <a:pt x="628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24" name="Freeform 24"/>
            <p:cNvSpPr>
              <a:spLocks noChangeArrowheads="1"/>
            </p:cNvSpPr>
            <p:nvPr/>
          </p:nvSpPr>
          <p:spPr bwMode="auto">
            <a:xfrm>
              <a:off x="0" y="885559"/>
              <a:ext cx="447642" cy="2259950"/>
            </a:xfrm>
            <a:custGeom>
              <a:avLst/>
              <a:gdLst>
                <a:gd name="T0" fmla="*/ 0 w 453"/>
                <a:gd name="T1" fmla="*/ 2104 h 2292"/>
                <a:gd name="T2" fmla="*/ 452 w 453"/>
                <a:gd name="T3" fmla="*/ 2291 h 2292"/>
                <a:gd name="T4" fmla="*/ 0 w 453"/>
                <a:gd name="T5" fmla="*/ 0 h 2292"/>
                <a:gd name="T6" fmla="*/ 0 w 453"/>
                <a:gd name="T7" fmla="*/ 2104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3" h="2292">
                  <a:moveTo>
                    <a:pt x="0" y="2104"/>
                  </a:moveTo>
                  <a:lnTo>
                    <a:pt x="452" y="2291"/>
                  </a:lnTo>
                  <a:lnTo>
                    <a:pt x="0" y="0"/>
                  </a:lnTo>
                  <a:lnTo>
                    <a:pt x="0" y="2104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25" name="Freeform 25"/>
            <p:cNvSpPr>
              <a:spLocks noChangeArrowheads="1"/>
            </p:cNvSpPr>
            <p:nvPr/>
          </p:nvSpPr>
          <p:spPr bwMode="auto">
            <a:xfrm>
              <a:off x="0" y="-156114"/>
              <a:ext cx="1286433" cy="3342117"/>
            </a:xfrm>
            <a:custGeom>
              <a:avLst/>
              <a:gdLst>
                <a:gd name="T0" fmla="*/ 0 w 1306"/>
                <a:gd name="T1" fmla="*/ 0 h 3393"/>
                <a:gd name="T2" fmla="*/ 0 w 1306"/>
                <a:gd name="T3" fmla="*/ 1101 h 3393"/>
                <a:gd name="T4" fmla="*/ 452 w 1306"/>
                <a:gd name="T5" fmla="*/ 3392 h 3393"/>
                <a:gd name="T6" fmla="*/ 1305 w 1306"/>
                <a:gd name="T7" fmla="*/ 373 h 3393"/>
                <a:gd name="T8" fmla="*/ 749 w 1306"/>
                <a:gd name="T9" fmla="*/ 0 h 3393"/>
                <a:gd name="T10" fmla="*/ 0 w 1306"/>
                <a:gd name="T11" fmla="*/ 0 h 3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6" h="3393">
                  <a:moveTo>
                    <a:pt x="0" y="0"/>
                  </a:moveTo>
                  <a:lnTo>
                    <a:pt x="0" y="1101"/>
                  </a:lnTo>
                  <a:lnTo>
                    <a:pt x="452" y="3392"/>
                  </a:lnTo>
                  <a:lnTo>
                    <a:pt x="1305" y="373"/>
                  </a:lnTo>
                  <a:lnTo>
                    <a:pt x="749" y="0"/>
                  </a:lnTo>
                  <a:lnTo>
                    <a:pt x="0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26" name="Freeform 26"/>
            <p:cNvSpPr>
              <a:spLocks noChangeArrowheads="1"/>
            </p:cNvSpPr>
            <p:nvPr/>
          </p:nvSpPr>
          <p:spPr bwMode="auto">
            <a:xfrm>
              <a:off x="8462804" y="1591817"/>
              <a:ext cx="6988462" cy="1786231"/>
            </a:xfrm>
            <a:custGeom>
              <a:avLst/>
              <a:gdLst>
                <a:gd name="T0" fmla="*/ 7092 w 7093"/>
                <a:gd name="T1" fmla="*/ 1811 h 1812"/>
                <a:gd name="T2" fmla="*/ 0 w 7093"/>
                <a:gd name="T3" fmla="*/ 728 h 1812"/>
                <a:gd name="T4" fmla="*/ 2685 w 7093"/>
                <a:gd name="T5" fmla="*/ 0 h 1812"/>
                <a:gd name="T6" fmla="*/ 7092 w 7093"/>
                <a:gd name="T7" fmla="*/ 1811 h 1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93" h="1812">
                  <a:moveTo>
                    <a:pt x="7092" y="1811"/>
                  </a:moveTo>
                  <a:lnTo>
                    <a:pt x="0" y="728"/>
                  </a:lnTo>
                  <a:lnTo>
                    <a:pt x="2685" y="0"/>
                  </a:lnTo>
                  <a:lnTo>
                    <a:pt x="7092" y="1811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27" name="Freeform 12"/>
            <p:cNvSpPr>
              <a:spLocks noChangeArrowheads="1"/>
            </p:cNvSpPr>
            <p:nvPr/>
          </p:nvSpPr>
          <p:spPr bwMode="auto">
            <a:xfrm>
              <a:off x="9776123" y="-125128"/>
              <a:ext cx="2307757" cy="1734076"/>
            </a:xfrm>
            <a:custGeom>
              <a:avLst/>
              <a:gdLst>
                <a:gd name="T0" fmla="*/ 373 w 2343"/>
                <a:gd name="T1" fmla="*/ 0 h 1761"/>
                <a:gd name="T2" fmla="*/ 0 w 2343"/>
                <a:gd name="T3" fmla="*/ 197 h 1761"/>
                <a:gd name="T4" fmla="*/ 1377 w 2343"/>
                <a:gd name="T5" fmla="*/ 1760 h 1761"/>
                <a:gd name="T6" fmla="*/ 2342 w 2343"/>
                <a:gd name="T7" fmla="*/ 0 h 1761"/>
                <a:gd name="T8" fmla="*/ 373 w 2343"/>
                <a:gd name="T9" fmla="*/ 0 h 1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3" h="1761">
                  <a:moveTo>
                    <a:pt x="373" y="0"/>
                  </a:moveTo>
                  <a:lnTo>
                    <a:pt x="0" y="197"/>
                  </a:lnTo>
                  <a:lnTo>
                    <a:pt x="1377" y="1760"/>
                  </a:lnTo>
                  <a:lnTo>
                    <a:pt x="2342" y="0"/>
                  </a:lnTo>
                  <a:lnTo>
                    <a:pt x="373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</p:grp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433F070C-0166-4804-B505-59E6B3ED796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34156" y="3370264"/>
            <a:ext cx="9433328" cy="6791325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5BD95895-EA7A-4967-BD15-639BF6D8067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732913" y="3338393"/>
            <a:ext cx="9433328" cy="688975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2" name="Title 31">
            <a:extLst>
              <a:ext uri="{FF2B5EF4-FFF2-40B4-BE49-F238E27FC236}">
                <a16:creationId xmlns:a16="http://schemas.microsoft.com/office/drawing/2014/main" id="{9E891065-A820-498C-8FF0-5BF7C34C0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837" y="730251"/>
            <a:ext cx="21030327" cy="2027216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2213324"/>
      </p:ext>
    </p:extLst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 rot="10800000">
            <a:off x="-23452" y="10974730"/>
            <a:ext cx="24541543" cy="4304369"/>
            <a:chOff x="0" y="-156114"/>
            <a:chExt cx="24535152" cy="4304369"/>
          </a:xfrm>
        </p:grpSpPr>
        <p:sp>
          <p:nvSpPr>
            <p:cNvPr id="3" name="Freeform 2"/>
            <p:cNvSpPr>
              <a:spLocks noChangeArrowheads="1"/>
            </p:cNvSpPr>
            <p:nvPr/>
          </p:nvSpPr>
          <p:spPr bwMode="auto">
            <a:xfrm>
              <a:off x="23378291" y="2431564"/>
              <a:ext cx="1134322" cy="1716691"/>
            </a:xfrm>
            <a:custGeom>
              <a:avLst/>
              <a:gdLst>
                <a:gd name="T0" fmla="*/ 0 w 1152"/>
                <a:gd name="T1" fmla="*/ 1739 h 1740"/>
                <a:gd name="T2" fmla="*/ 1151 w 1152"/>
                <a:gd name="T3" fmla="*/ 918 h 1740"/>
                <a:gd name="T4" fmla="*/ 1151 w 1152"/>
                <a:gd name="T5" fmla="*/ 0 h 1740"/>
                <a:gd name="T6" fmla="*/ 0 w 1152"/>
                <a:gd name="T7" fmla="*/ 1739 h 1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1740">
                  <a:moveTo>
                    <a:pt x="0" y="1739"/>
                  </a:moveTo>
                  <a:lnTo>
                    <a:pt x="1151" y="918"/>
                  </a:lnTo>
                  <a:lnTo>
                    <a:pt x="1151" y="0"/>
                  </a:lnTo>
                  <a:lnTo>
                    <a:pt x="0" y="173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4" name="Freeform 3"/>
            <p:cNvSpPr>
              <a:spLocks noChangeArrowheads="1"/>
            </p:cNvSpPr>
            <p:nvPr/>
          </p:nvSpPr>
          <p:spPr bwMode="auto">
            <a:xfrm>
              <a:off x="23079221" y="-88970"/>
              <a:ext cx="1455931" cy="4233061"/>
            </a:xfrm>
            <a:custGeom>
              <a:avLst/>
              <a:gdLst>
                <a:gd name="T0" fmla="*/ 0 w 1479"/>
                <a:gd name="T1" fmla="*/ 0 h 4296"/>
                <a:gd name="T2" fmla="*/ 327 w 1479"/>
                <a:gd name="T3" fmla="*/ 4295 h 4296"/>
                <a:gd name="T4" fmla="*/ 1478 w 1479"/>
                <a:gd name="T5" fmla="*/ 2556 h 4296"/>
                <a:gd name="T6" fmla="*/ 1478 w 1479"/>
                <a:gd name="T7" fmla="*/ 0 h 4296"/>
                <a:gd name="T8" fmla="*/ 0 w 1479"/>
                <a:gd name="T9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9" h="4296">
                  <a:moveTo>
                    <a:pt x="0" y="0"/>
                  </a:moveTo>
                  <a:lnTo>
                    <a:pt x="327" y="4295"/>
                  </a:lnTo>
                  <a:lnTo>
                    <a:pt x="1478" y="2556"/>
                  </a:lnTo>
                  <a:lnTo>
                    <a:pt x="1478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5" name="Freeform 4"/>
            <p:cNvSpPr>
              <a:spLocks noChangeArrowheads="1"/>
            </p:cNvSpPr>
            <p:nvPr/>
          </p:nvSpPr>
          <p:spPr bwMode="auto">
            <a:xfrm>
              <a:off x="20776620" y="-88970"/>
              <a:ext cx="2646748" cy="4233061"/>
            </a:xfrm>
            <a:custGeom>
              <a:avLst/>
              <a:gdLst>
                <a:gd name="T0" fmla="*/ 0 w 2687"/>
                <a:gd name="T1" fmla="*/ 0 h 4296"/>
                <a:gd name="T2" fmla="*/ 2686 w 2687"/>
                <a:gd name="T3" fmla="*/ 4295 h 4296"/>
                <a:gd name="T4" fmla="*/ 2359 w 2687"/>
                <a:gd name="T5" fmla="*/ 0 h 4296"/>
                <a:gd name="T6" fmla="*/ 0 w 2687"/>
                <a:gd name="T7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87" h="4296">
                  <a:moveTo>
                    <a:pt x="0" y="0"/>
                  </a:moveTo>
                  <a:lnTo>
                    <a:pt x="2686" y="4295"/>
                  </a:lnTo>
                  <a:lnTo>
                    <a:pt x="2359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6" name="Freeform 5"/>
            <p:cNvSpPr>
              <a:spLocks noChangeArrowheads="1"/>
            </p:cNvSpPr>
            <p:nvPr/>
          </p:nvSpPr>
          <p:spPr bwMode="auto">
            <a:xfrm>
              <a:off x="20420243" y="-88970"/>
              <a:ext cx="3003125" cy="4233061"/>
            </a:xfrm>
            <a:custGeom>
              <a:avLst/>
              <a:gdLst>
                <a:gd name="T0" fmla="*/ 0 w 3049"/>
                <a:gd name="T1" fmla="*/ 0 h 4296"/>
                <a:gd name="T2" fmla="*/ 43 w 3049"/>
                <a:gd name="T3" fmla="*/ 3187 h 4296"/>
                <a:gd name="T4" fmla="*/ 3048 w 3049"/>
                <a:gd name="T5" fmla="*/ 4295 h 4296"/>
                <a:gd name="T6" fmla="*/ 362 w 3049"/>
                <a:gd name="T7" fmla="*/ 0 h 4296"/>
                <a:gd name="T8" fmla="*/ 0 w 3049"/>
                <a:gd name="T9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9" h="4296">
                  <a:moveTo>
                    <a:pt x="0" y="0"/>
                  </a:moveTo>
                  <a:lnTo>
                    <a:pt x="43" y="3187"/>
                  </a:lnTo>
                  <a:lnTo>
                    <a:pt x="3048" y="4295"/>
                  </a:lnTo>
                  <a:lnTo>
                    <a:pt x="362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7" name="Freeform 6"/>
            <p:cNvSpPr>
              <a:spLocks noChangeArrowheads="1"/>
            </p:cNvSpPr>
            <p:nvPr/>
          </p:nvSpPr>
          <p:spPr bwMode="auto">
            <a:xfrm>
              <a:off x="17677877" y="-88971"/>
              <a:ext cx="2785824" cy="3142198"/>
            </a:xfrm>
            <a:custGeom>
              <a:avLst/>
              <a:gdLst>
                <a:gd name="T0" fmla="*/ 2126 w 2826"/>
                <a:gd name="T1" fmla="*/ 0 h 3188"/>
                <a:gd name="T2" fmla="*/ 0 w 2826"/>
                <a:gd name="T3" fmla="*/ 1954 h 3188"/>
                <a:gd name="T4" fmla="*/ 2825 w 2826"/>
                <a:gd name="T5" fmla="*/ 3187 h 3188"/>
                <a:gd name="T6" fmla="*/ 2782 w 2826"/>
                <a:gd name="T7" fmla="*/ 0 h 3188"/>
                <a:gd name="T8" fmla="*/ 2126 w 2826"/>
                <a:gd name="T9" fmla="*/ 0 h 3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26" h="3188">
                  <a:moveTo>
                    <a:pt x="2126" y="0"/>
                  </a:moveTo>
                  <a:lnTo>
                    <a:pt x="0" y="1954"/>
                  </a:lnTo>
                  <a:lnTo>
                    <a:pt x="2825" y="3187"/>
                  </a:lnTo>
                  <a:lnTo>
                    <a:pt x="2782" y="0"/>
                  </a:lnTo>
                  <a:lnTo>
                    <a:pt x="2126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8" name="Freeform 7"/>
            <p:cNvSpPr>
              <a:spLocks noChangeArrowheads="1"/>
            </p:cNvSpPr>
            <p:nvPr/>
          </p:nvSpPr>
          <p:spPr bwMode="auto">
            <a:xfrm>
              <a:off x="17608342" y="-88971"/>
              <a:ext cx="2168684" cy="1925303"/>
            </a:xfrm>
            <a:custGeom>
              <a:avLst/>
              <a:gdLst>
                <a:gd name="T0" fmla="*/ 0 w 2199"/>
                <a:gd name="T1" fmla="*/ 0 h 1955"/>
                <a:gd name="T2" fmla="*/ 72 w 2199"/>
                <a:gd name="T3" fmla="*/ 1954 h 1955"/>
                <a:gd name="T4" fmla="*/ 2198 w 2199"/>
                <a:gd name="T5" fmla="*/ 0 h 1955"/>
                <a:gd name="T6" fmla="*/ 0 w 2199"/>
                <a:gd name="T7" fmla="*/ 0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99" h="1955">
                  <a:moveTo>
                    <a:pt x="0" y="0"/>
                  </a:moveTo>
                  <a:lnTo>
                    <a:pt x="72" y="1954"/>
                  </a:lnTo>
                  <a:lnTo>
                    <a:pt x="2198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9" name="Freeform 8"/>
            <p:cNvSpPr>
              <a:spLocks noChangeArrowheads="1"/>
            </p:cNvSpPr>
            <p:nvPr/>
          </p:nvSpPr>
          <p:spPr bwMode="auto">
            <a:xfrm>
              <a:off x="14888518" y="-88734"/>
              <a:ext cx="2811899" cy="1925303"/>
            </a:xfrm>
            <a:custGeom>
              <a:avLst/>
              <a:gdLst>
                <a:gd name="T0" fmla="*/ 0 w 2852"/>
                <a:gd name="T1" fmla="*/ 0 h 1955"/>
                <a:gd name="T2" fmla="*/ 2851 w 2852"/>
                <a:gd name="T3" fmla="*/ 1954 h 1955"/>
                <a:gd name="T4" fmla="*/ 2779 w 2852"/>
                <a:gd name="T5" fmla="*/ 0 h 1955"/>
                <a:gd name="T6" fmla="*/ 0 w 2852"/>
                <a:gd name="T7" fmla="*/ 0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52" h="1955">
                  <a:moveTo>
                    <a:pt x="0" y="0"/>
                  </a:moveTo>
                  <a:lnTo>
                    <a:pt x="2851" y="1954"/>
                  </a:lnTo>
                  <a:lnTo>
                    <a:pt x="2779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10" name="Freeform 9"/>
            <p:cNvSpPr>
              <a:spLocks noChangeArrowheads="1"/>
            </p:cNvSpPr>
            <p:nvPr/>
          </p:nvSpPr>
          <p:spPr bwMode="auto">
            <a:xfrm>
              <a:off x="13589856" y="-88970"/>
              <a:ext cx="4137447" cy="3520308"/>
            </a:xfrm>
            <a:custGeom>
              <a:avLst/>
              <a:gdLst>
                <a:gd name="T0" fmla="*/ 0 w 4196"/>
                <a:gd name="T1" fmla="*/ 0 h 3572"/>
                <a:gd name="T2" fmla="*/ 1886 w 4196"/>
                <a:gd name="T3" fmla="*/ 3571 h 3572"/>
                <a:gd name="T4" fmla="*/ 4195 w 4196"/>
                <a:gd name="T5" fmla="*/ 1954 h 3572"/>
                <a:gd name="T6" fmla="*/ 1344 w 4196"/>
                <a:gd name="T7" fmla="*/ 0 h 3572"/>
                <a:gd name="T8" fmla="*/ 0 w 4196"/>
                <a:gd name="T9" fmla="*/ 0 h 3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96" h="3572">
                  <a:moveTo>
                    <a:pt x="0" y="0"/>
                  </a:moveTo>
                  <a:lnTo>
                    <a:pt x="1886" y="3571"/>
                  </a:lnTo>
                  <a:lnTo>
                    <a:pt x="4195" y="1954"/>
                  </a:lnTo>
                  <a:lnTo>
                    <a:pt x="1344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11" name="Freeform 10"/>
            <p:cNvSpPr>
              <a:spLocks noChangeArrowheads="1"/>
            </p:cNvSpPr>
            <p:nvPr/>
          </p:nvSpPr>
          <p:spPr bwMode="auto">
            <a:xfrm>
              <a:off x="11104147" y="-111272"/>
              <a:ext cx="4346058" cy="3520308"/>
            </a:xfrm>
            <a:custGeom>
              <a:avLst/>
              <a:gdLst>
                <a:gd name="T0" fmla="*/ 965 w 4408"/>
                <a:gd name="T1" fmla="*/ 0 h 3572"/>
                <a:gd name="T2" fmla="*/ 0 w 4408"/>
                <a:gd name="T3" fmla="*/ 1760 h 3572"/>
                <a:gd name="T4" fmla="*/ 4407 w 4408"/>
                <a:gd name="T5" fmla="*/ 3571 h 3572"/>
                <a:gd name="T6" fmla="*/ 2521 w 4408"/>
                <a:gd name="T7" fmla="*/ 0 h 3572"/>
                <a:gd name="T8" fmla="*/ 965 w 4408"/>
                <a:gd name="T9" fmla="*/ 0 h 3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08" h="3572">
                  <a:moveTo>
                    <a:pt x="965" y="0"/>
                  </a:moveTo>
                  <a:lnTo>
                    <a:pt x="0" y="1760"/>
                  </a:lnTo>
                  <a:lnTo>
                    <a:pt x="4407" y="3571"/>
                  </a:lnTo>
                  <a:lnTo>
                    <a:pt x="2521" y="0"/>
                  </a:lnTo>
                  <a:lnTo>
                    <a:pt x="965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12" name="Freeform 11"/>
            <p:cNvSpPr>
              <a:spLocks noChangeArrowheads="1"/>
            </p:cNvSpPr>
            <p:nvPr/>
          </p:nvSpPr>
          <p:spPr bwMode="auto">
            <a:xfrm>
              <a:off x="9793019" y="-88970"/>
              <a:ext cx="369415" cy="195571"/>
            </a:xfrm>
            <a:custGeom>
              <a:avLst/>
              <a:gdLst>
                <a:gd name="T0" fmla="*/ 112 w 374"/>
                <a:gd name="T1" fmla="*/ 0 h 198"/>
                <a:gd name="T2" fmla="*/ 0 w 374"/>
                <a:gd name="T3" fmla="*/ 197 h 198"/>
                <a:gd name="T4" fmla="*/ 373 w 374"/>
                <a:gd name="T5" fmla="*/ 0 h 198"/>
                <a:gd name="T6" fmla="*/ 112 w 374"/>
                <a:gd name="T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" h="198">
                  <a:moveTo>
                    <a:pt x="112" y="0"/>
                  </a:moveTo>
                  <a:lnTo>
                    <a:pt x="0" y="197"/>
                  </a:lnTo>
                  <a:lnTo>
                    <a:pt x="373" y="0"/>
                  </a:lnTo>
                  <a:lnTo>
                    <a:pt x="112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13" name="Freeform 13"/>
            <p:cNvSpPr>
              <a:spLocks noChangeArrowheads="1"/>
            </p:cNvSpPr>
            <p:nvPr/>
          </p:nvSpPr>
          <p:spPr bwMode="auto">
            <a:xfrm>
              <a:off x="9698211" y="-88970"/>
              <a:ext cx="225996" cy="195571"/>
            </a:xfrm>
            <a:custGeom>
              <a:avLst/>
              <a:gdLst>
                <a:gd name="T0" fmla="*/ 0 w 231"/>
                <a:gd name="T1" fmla="*/ 0 h 198"/>
                <a:gd name="T2" fmla="*/ 118 w 231"/>
                <a:gd name="T3" fmla="*/ 197 h 198"/>
                <a:gd name="T4" fmla="*/ 230 w 231"/>
                <a:gd name="T5" fmla="*/ 0 h 198"/>
                <a:gd name="T6" fmla="*/ 0 w 231"/>
                <a:gd name="T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1" h="198">
                  <a:moveTo>
                    <a:pt x="0" y="0"/>
                  </a:moveTo>
                  <a:lnTo>
                    <a:pt x="118" y="197"/>
                  </a:lnTo>
                  <a:lnTo>
                    <a:pt x="230" y="0"/>
                  </a:lnTo>
                  <a:lnTo>
                    <a:pt x="0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14" name="Freeform 14"/>
            <p:cNvSpPr>
              <a:spLocks noChangeArrowheads="1"/>
            </p:cNvSpPr>
            <p:nvPr/>
          </p:nvSpPr>
          <p:spPr bwMode="auto">
            <a:xfrm>
              <a:off x="8502000" y="61758"/>
              <a:ext cx="2646751" cy="2259950"/>
            </a:xfrm>
            <a:custGeom>
              <a:avLst/>
              <a:gdLst>
                <a:gd name="T0" fmla="*/ 2685 w 2686"/>
                <a:gd name="T1" fmla="*/ 1563 h 2292"/>
                <a:gd name="T2" fmla="*/ 1308 w 2686"/>
                <a:gd name="T3" fmla="*/ 0 h 2292"/>
                <a:gd name="T4" fmla="*/ 0 w 2686"/>
                <a:gd name="T5" fmla="*/ 2291 h 2292"/>
                <a:gd name="T6" fmla="*/ 2685 w 2686"/>
                <a:gd name="T7" fmla="*/ 1563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86" h="2292">
                  <a:moveTo>
                    <a:pt x="2685" y="1563"/>
                  </a:moveTo>
                  <a:lnTo>
                    <a:pt x="1308" y="0"/>
                  </a:lnTo>
                  <a:lnTo>
                    <a:pt x="0" y="2291"/>
                  </a:lnTo>
                  <a:lnTo>
                    <a:pt x="2685" y="156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15" name="Freeform 15"/>
            <p:cNvSpPr>
              <a:spLocks noChangeArrowheads="1"/>
            </p:cNvSpPr>
            <p:nvPr/>
          </p:nvSpPr>
          <p:spPr bwMode="auto">
            <a:xfrm>
              <a:off x="6821130" y="61996"/>
              <a:ext cx="2985743" cy="2259950"/>
            </a:xfrm>
            <a:custGeom>
              <a:avLst/>
              <a:gdLst>
                <a:gd name="T0" fmla="*/ 3029 w 3030"/>
                <a:gd name="T1" fmla="*/ 0 h 2292"/>
                <a:gd name="T2" fmla="*/ 0 w 3030"/>
                <a:gd name="T3" fmla="*/ 624 h 2292"/>
                <a:gd name="T4" fmla="*/ 1721 w 3030"/>
                <a:gd name="T5" fmla="*/ 2291 h 2292"/>
                <a:gd name="T6" fmla="*/ 3029 w 3030"/>
                <a:gd name="T7" fmla="*/ 0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30" h="2292">
                  <a:moveTo>
                    <a:pt x="3029" y="0"/>
                  </a:moveTo>
                  <a:lnTo>
                    <a:pt x="0" y="624"/>
                  </a:lnTo>
                  <a:lnTo>
                    <a:pt x="1721" y="2291"/>
                  </a:lnTo>
                  <a:lnTo>
                    <a:pt x="3029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16" name="Freeform 16"/>
            <p:cNvSpPr>
              <a:spLocks noChangeArrowheads="1"/>
            </p:cNvSpPr>
            <p:nvPr/>
          </p:nvSpPr>
          <p:spPr bwMode="auto">
            <a:xfrm>
              <a:off x="6829814" y="-88970"/>
              <a:ext cx="2985743" cy="808366"/>
            </a:xfrm>
            <a:custGeom>
              <a:avLst/>
              <a:gdLst>
                <a:gd name="T0" fmla="*/ 61 w 3030"/>
                <a:gd name="T1" fmla="*/ 0 h 822"/>
                <a:gd name="T2" fmla="*/ 0 w 3030"/>
                <a:gd name="T3" fmla="*/ 821 h 822"/>
                <a:gd name="T4" fmla="*/ 3029 w 3030"/>
                <a:gd name="T5" fmla="*/ 197 h 822"/>
                <a:gd name="T6" fmla="*/ 2911 w 3030"/>
                <a:gd name="T7" fmla="*/ 0 h 822"/>
                <a:gd name="T8" fmla="*/ 61 w 3030"/>
                <a:gd name="T9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30" h="822">
                  <a:moveTo>
                    <a:pt x="61" y="0"/>
                  </a:moveTo>
                  <a:lnTo>
                    <a:pt x="0" y="821"/>
                  </a:lnTo>
                  <a:lnTo>
                    <a:pt x="3029" y="197"/>
                  </a:lnTo>
                  <a:lnTo>
                    <a:pt x="2911" y="0"/>
                  </a:lnTo>
                  <a:lnTo>
                    <a:pt x="61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17" name="Freeform 17"/>
            <p:cNvSpPr>
              <a:spLocks noChangeArrowheads="1"/>
            </p:cNvSpPr>
            <p:nvPr/>
          </p:nvSpPr>
          <p:spPr bwMode="auto">
            <a:xfrm>
              <a:off x="5975275" y="-88970"/>
              <a:ext cx="943094" cy="808366"/>
            </a:xfrm>
            <a:custGeom>
              <a:avLst/>
              <a:gdLst>
                <a:gd name="T0" fmla="*/ 0 w 955"/>
                <a:gd name="T1" fmla="*/ 0 h 822"/>
                <a:gd name="T2" fmla="*/ 893 w 955"/>
                <a:gd name="T3" fmla="*/ 821 h 822"/>
                <a:gd name="T4" fmla="*/ 954 w 955"/>
                <a:gd name="T5" fmla="*/ 0 h 822"/>
                <a:gd name="T6" fmla="*/ 0 w 955"/>
                <a:gd name="T7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5" h="822">
                  <a:moveTo>
                    <a:pt x="0" y="0"/>
                  </a:moveTo>
                  <a:lnTo>
                    <a:pt x="893" y="821"/>
                  </a:lnTo>
                  <a:lnTo>
                    <a:pt x="954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18" name="Freeform 18"/>
            <p:cNvSpPr>
              <a:spLocks noChangeArrowheads="1"/>
            </p:cNvSpPr>
            <p:nvPr/>
          </p:nvSpPr>
          <p:spPr bwMode="auto">
            <a:xfrm>
              <a:off x="5608571" y="674793"/>
              <a:ext cx="2916204" cy="1642810"/>
            </a:xfrm>
            <a:custGeom>
              <a:avLst/>
              <a:gdLst>
                <a:gd name="T0" fmla="*/ 2958 w 2959"/>
                <a:gd name="T1" fmla="*/ 1667 h 1668"/>
                <a:gd name="T2" fmla="*/ 1237 w 2959"/>
                <a:gd name="T3" fmla="*/ 0 h 1668"/>
                <a:gd name="T4" fmla="*/ 0 w 2959"/>
                <a:gd name="T5" fmla="*/ 1323 h 1668"/>
                <a:gd name="T6" fmla="*/ 2958 w 2959"/>
                <a:gd name="T7" fmla="*/ 1667 h 1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9" h="1668">
                  <a:moveTo>
                    <a:pt x="2958" y="1667"/>
                  </a:moveTo>
                  <a:lnTo>
                    <a:pt x="1237" y="0"/>
                  </a:lnTo>
                  <a:lnTo>
                    <a:pt x="0" y="1323"/>
                  </a:lnTo>
                  <a:lnTo>
                    <a:pt x="2958" y="166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19" name="Freeform 19"/>
            <p:cNvSpPr>
              <a:spLocks noChangeArrowheads="1"/>
            </p:cNvSpPr>
            <p:nvPr/>
          </p:nvSpPr>
          <p:spPr bwMode="auto">
            <a:xfrm>
              <a:off x="5092201" y="-155877"/>
              <a:ext cx="1760153" cy="2112184"/>
            </a:xfrm>
            <a:custGeom>
              <a:avLst/>
              <a:gdLst>
                <a:gd name="T0" fmla="*/ 0 w 1787"/>
                <a:gd name="T1" fmla="*/ 0 h 2145"/>
                <a:gd name="T2" fmla="*/ 549 w 1787"/>
                <a:gd name="T3" fmla="*/ 2144 h 2145"/>
                <a:gd name="T4" fmla="*/ 1786 w 1787"/>
                <a:gd name="T5" fmla="*/ 821 h 2145"/>
                <a:gd name="T6" fmla="*/ 893 w 1787"/>
                <a:gd name="T7" fmla="*/ 0 h 2145"/>
                <a:gd name="T8" fmla="*/ 0 w 1787"/>
                <a:gd name="T9" fmla="*/ 0 h 2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7" h="2145">
                  <a:moveTo>
                    <a:pt x="0" y="0"/>
                  </a:moveTo>
                  <a:lnTo>
                    <a:pt x="549" y="2144"/>
                  </a:lnTo>
                  <a:lnTo>
                    <a:pt x="1786" y="821"/>
                  </a:lnTo>
                  <a:lnTo>
                    <a:pt x="893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20" name="Freeform 20"/>
            <p:cNvSpPr>
              <a:spLocks noChangeArrowheads="1"/>
            </p:cNvSpPr>
            <p:nvPr/>
          </p:nvSpPr>
          <p:spPr bwMode="auto">
            <a:xfrm>
              <a:off x="443059" y="190760"/>
              <a:ext cx="5232654" cy="2977052"/>
            </a:xfrm>
            <a:custGeom>
              <a:avLst/>
              <a:gdLst>
                <a:gd name="T0" fmla="*/ 5310 w 5311"/>
                <a:gd name="T1" fmla="*/ 1771 h 3020"/>
                <a:gd name="T2" fmla="*/ 853 w 5311"/>
                <a:gd name="T3" fmla="*/ 0 h 3020"/>
                <a:gd name="T4" fmla="*/ 0 w 5311"/>
                <a:gd name="T5" fmla="*/ 3019 h 3020"/>
                <a:gd name="T6" fmla="*/ 5310 w 5311"/>
                <a:gd name="T7" fmla="*/ 1771 h 3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11" h="3020">
                  <a:moveTo>
                    <a:pt x="5310" y="1771"/>
                  </a:moveTo>
                  <a:lnTo>
                    <a:pt x="853" y="0"/>
                  </a:lnTo>
                  <a:lnTo>
                    <a:pt x="0" y="3019"/>
                  </a:lnTo>
                  <a:lnTo>
                    <a:pt x="5310" y="1771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21" name="Freeform 21"/>
            <p:cNvSpPr>
              <a:spLocks noChangeArrowheads="1"/>
            </p:cNvSpPr>
            <p:nvPr/>
          </p:nvSpPr>
          <p:spPr bwMode="auto">
            <a:xfrm>
              <a:off x="1264131" y="-156113"/>
              <a:ext cx="4393864" cy="2112184"/>
            </a:xfrm>
            <a:custGeom>
              <a:avLst/>
              <a:gdLst>
                <a:gd name="T0" fmla="*/ 936 w 4458"/>
                <a:gd name="T1" fmla="*/ 0 h 2145"/>
                <a:gd name="T2" fmla="*/ 0 w 4458"/>
                <a:gd name="T3" fmla="*/ 373 h 2145"/>
                <a:gd name="T4" fmla="*/ 4457 w 4458"/>
                <a:gd name="T5" fmla="*/ 2144 h 2145"/>
                <a:gd name="T6" fmla="*/ 3908 w 4458"/>
                <a:gd name="T7" fmla="*/ 0 h 2145"/>
                <a:gd name="T8" fmla="*/ 936 w 4458"/>
                <a:gd name="T9" fmla="*/ 0 h 2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58" h="2145">
                  <a:moveTo>
                    <a:pt x="936" y="0"/>
                  </a:moveTo>
                  <a:lnTo>
                    <a:pt x="0" y="373"/>
                  </a:lnTo>
                  <a:lnTo>
                    <a:pt x="4457" y="2144"/>
                  </a:lnTo>
                  <a:lnTo>
                    <a:pt x="3908" y="0"/>
                  </a:lnTo>
                  <a:lnTo>
                    <a:pt x="936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22" name="Freeform 22"/>
            <p:cNvSpPr>
              <a:spLocks noChangeArrowheads="1"/>
            </p:cNvSpPr>
            <p:nvPr/>
          </p:nvSpPr>
          <p:spPr bwMode="auto">
            <a:xfrm>
              <a:off x="1264131" y="-133574"/>
              <a:ext cx="921364" cy="369415"/>
            </a:xfrm>
            <a:custGeom>
              <a:avLst/>
              <a:gdLst>
                <a:gd name="T0" fmla="*/ 72 w 937"/>
                <a:gd name="T1" fmla="*/ 0 h 374"/>
                <a:gd name="T2" fmla="*/ 0 w 937"/>
                <a:gd name="T3" fmla="*/ 373 h 374"/>
                <a:gd name="T4" fmla="*/ 936 w 937"/>
                <a:gd name="T5" fmla="*/ 0 h 374"/>
                <a:gd name="T6" fmla="*/ 72 w 937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7" h="374">
                  <a:moveTo>
                    <a:pt x="72" y="0"/>
                  </a:moveTo>
                  <a:lnTo>
                    <a:pt x="0" y="373"/>
                  </a:lnTo>
                  <a:lnTo>
                    <a:pt x="936" y="0"/>
                  </a:lnTo>
                  <a:lnTo>
                    <a:pt x="7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23" name="Freeform 23"/>
            <p:cNvSpPr>
              <a:spLocks noChangeArrowheads="1"/>
            </p:cNvSpPr>
            <p:nvPr/>
          </p:nvSpPr>
          <p:spPr bwMode="auto">
            <a:xfrm>
              <a:off x="734484" y="-133574"/>
              <a:ext cx="621488" cy="369415"/>
            </a:xfrm>
            <a:custGeom>
              <a:avLst/>
              <a:gdLst>
                <a:gd name="T0" fmla="*/ 0 w 629"/>
                <a:gd name="T1" fmla="*/ 0 h 374"/>
                <a:gd name="T2" fmla="*/ 556 w 629"/>
                <a:gd name="T3" fmla="*/ 373 h 374"/>
                <a:gd name="T4" fmla="*/ 628 w 629"/>
                <a:gd name="T5" fmla="*/ 0 h 374"/>
                <a:gd name="T6" fmla="*/ 0 w 629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9" h="374">
                  <a:moveTo>
                    <a:pt x="0" y="0"/>
                  </a:moveTo>
                  <a:lnTo>
                    <a:pt x="556" y="373"/>
                  </a:lnTo>
                  <a:lnTo>
                    <a:pt x="628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24" name="Freeform 24"/>
            <p:cNvSpPr>
              <a:spLocks noChangeArrowheads="1"/>
            </p:cNvSpPr>
            <p:nvPr/>
          </p:nvSpPr>
          <p:spPr bwMode="auto">
            <a:xfrm>
              <a:off x="0" y="885559"/>
              <a:ext cx="447642" cy="2259950"/>
            </a:xfrm>
            <a:custGeom>
              <a:avLst/>
              <a:gdLst>
                <a:gd name="T0" fmla="*/ 0 w 453"/>
                <a:gd name="T1" fmla="*/ 2104 h 2292"/>
                <a:gd name="T2" fmla="*/ 452 w 453"/>
                <a:gd name="T3" fmla="*/ 2291 h 2292"/>
                <a:gd name="T4" fmla="*/ 0 w 453"/>
                <a:gd name="T5" fmla="*/ 0 h 2292"/>
                <a:gd name="T6" fmla="*/ 0 w 453"/>
                <a:gd name="T7" fmla="*/ 2104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3" h="2292">
                  <a:moveTo>
                    <a:pt x="0" y="2104"/>
                  </a:moveTo>
                  <a:lnTo>
                    <a:pt x="452" y="2291"/>
                  </a:lnTo>
                  <a:lnTo>
                    <a:pt x="0" y="0"/>
                  </a:lnTo>
                  <a:lnTo>
                    <a:pt x="0" y="2104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25" name="Freeform 25"/>
            <p:cNvSpPr>
              <a:spLocks noChangeArrowheads="1"/>
            </p:cNvSpPr>
            <p:nvPr/>
          </p:nvSpPr>
          <p:spPr bwMode="auto">
            <a:xfrm>
              <a:off x="0" y="-156114"/>
              <a:ext cx="1286433" cy="3342117"/>
            </a:xfrm>
            <a:custGeom>
              <a:avLst/>
              <a:gdLst>
                <a:gd name="T0" fmla="*/ 0 w 1306"/>
                <a:gd name="T1" fmla="*/ 0 h 3393"/>
                <a:gd name="T2" fmla="*/ 0 w 1306"/>
                <a:gd name="T3" fmla="*/ 1101 h 3393"/>
                <a:gd name="T4" fmla="*/ 452 w 1306"/>
                <a:gd name="T5" fmla="*/ 3392 h 3393"/>
                <a:gd name="T6" fmla="*/ 1305 w 1306"/>
                <a:gd name="T7" fmla="*/ 373 h 3393"/>
                <a:gd name="T8" fmla="*/ 749 w 1306"/>
                <a:gd name="T9" fmla="*/ 0 h 3393"/>
                <a:gd name="T10" fmla="*/ 0 w 1306"/>
                <a:gd name="T11" fmla="*/ 0 h 3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6" h="3393">
                  <a:moveTo>
                    <a:pt x="0" y="0"/>
                  </a:moveTo>
                  <a:lnTo>
                    <a:pt x="0" y="1101"/>
                  </a:lnTo>
                  <a:lnTo>
                    <a:pt x="452" y="3392"/>
                  </a:lnTo>
                  <a:lnTo>
                    <a:pt x="1305" y="373"/>
                  </a:lnTo>
                  <a:lnTo>
                    <a:pt x="749" y="0"/>
                  </a:lnTo>
                  <a:lnTo>
                    <a:pt x="0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26" name="Freeform 26"/>
            <p:cNvSpPr>
              <a:spLocks noChangeArrowheads="1"/>
            </p:cNvSpPr>
            <p:nvPr/>
          </p:nvSpPr>
          <p:spPr bwMode="auto">
            <a:xfrm>
              <a:off x="8462804" y="1591817"/>
              <a:ext cx="6988462" cy="1786231"/>
            </a:xfrm>
            <a:custGeom>
              <a:avLst/>
              <a:gdLst>
                <a:gd name="T0" fmla="*/ 7092 w 7093"/>
                <a:gd name="T1" fmla="*/ 1811 h 1812"/>
                <a:gd name="T2" fmla="*/ 0 w 7093"/>
                <a:gd name="T3" fmla="*/ 728 h 1812"/>
                <a:gd name="T4" fmla="*/ 2685 w 7093"/>
                <a:gd name="T5" fmla="*/ 0 h 1812"/>
                <a:gd name="T6" fmla="*/ 7092 w 7093"/>
                <a:gd name="T7" fmla="*/ 1811 h 1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93" h="1812">
                  <a:moveTo>
                    <a:pt x="7092" y="1811"/>
                  </a:moveTo>
                  <a:lnTo>
                    <a:pt x="0" y="728"/>
                  </a:lnTo>
                  <a:lnTo>
                    <a:pt x="2685" y="0"/>
                  </a:lnTo>
                  <a:lnTo>
                    <a:pt x="7092" y="1811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27" name="Freeform 12"/>
            <p:cNvSpPr>
              <a:spLocks noChangeArrowheads="1"/>
            </p:cNvSpPr>
            <p:nvPr/>
          </p:nvSpPr>
          <p:spPr bwMode="auto">
            <a:xfrm>
              <a:off x="9776123" y="-125128"/>
              <a:ext cx="2307757" cy="1734076"/>
            </a:xfrm>
            <a:custGeom>
              <a:avLst/>
              <a:gdLst>
                <a:gd name="T0" fmla="*/ 373 w 2343"/>
                <a:gd name="T1" fmla="*/ 0 h 1761"/>
                <a:gd name="T2" fmla="*/ 0 w 2343"/>
                <a:gd name="T3" fmla="*/ 197 h 1761"/>
                <a:gd name="T4" fmla="*/ 1377 w 2343"/>
                <a:gd name="T5" fmla="*/ 1760 h 1761"/>
                <a:gd name="T6" fmla="*/ 2342 w 2343"/>
                <a:gd name="T7" fmla="*/ 0 h 1761"/>
                <a:gd name="T8" fmla="*/ 373 w 2343"/>
                <a:gd name="T9" fmla="*/ 0 h 1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3" h="1761">
                  <a:moveTo>
                    <a:pt x="373" y="0"/>
                  </a:moveTo>
                  <a:lnTo>
                    <a:pt x="0" y="197"/>
                  </a:lnTo>
                  <a:lnTo>
                    <a:pt x="1377" y="1760"/>
                  </a:lnTo>
                  <a:lnTo>
                    <a:pt x="2342" y="0"/>
                  </a:lnTo>
                  <a:lnTo>
                    <a:pt x="373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</p:grp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D20278F0-A7EE-4C0F-AE34-0F63E88B4D4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00501" y="4075380"/>
            <a:ext cx="6670825" cy="48768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0" name="Text Placeholder 29">
            <a:extLst>
              <a:ext uri="{FF2B5EF4-FFF2-40B4-BE49-F238E27FC236}">
                <a16:creationId xmlns:a16="http://schemas.microsoft.com/office/drawing/2014/main" id="{FA9BF0F8-15A7-4935-BB15-9992397DF4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310364" y="4075380"/>
            <a:ext cx="6670825" cy="48768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" name="Text Placeholder 29">
            <a:extLst>
              <a:ext uri="{FF2B5EF4-FFF2-40B4-BE49-F238E27FC236}">
                <a16:creationId xmlns:a16="http://schemas.microsoft.com/office/drawing/2014/main" id="{FBCC1BAF-5D04-4417-B1CD-ECAC8329000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855432" y="4070350"/>
            <a:ext cx="6670825" cy="48768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4" name="Title 43">
            <a:extLst>
              <a:ext uri="{FF2B5EF4-FFF2-40B4-BE49-F238E27FC236}">
                <a16:creationId xmlns:a16="http://schemas.microsoft.com/office/drawing/2014/main" id="{BE037159-B21C-422F-8067-D747ABA80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837" y="730251"/>
            <a:ext cx="21030327" cy="1786232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64721325"/>
      </p:ext>
    </p:extLst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EF6B2CF7-0E70-4B13-AF20-5E4E34F1911D}"/>
              </a:ext>
            </a:extLst>
          </p:cNvPr>
          <p:cNvGrpSpPr/>
          <p:nvPr userDrawn="1"/>
        </p:nvGrpSpPr>
        <p:grpSpPr>
          <a:xfrm>
            <a:off x="0" y="-1582768"/>
            <a:ext cx="24541543" cy="4304369"/>
            <a:chOff x="0" y="-156114"/>
            <a:chExt cx="24535152" cy="4304369"/>
          </a:xfrm>
        </p:grpSpPr>
        <p:sp>
          <p:nvSpPr>
            <p:cNvPr id="6" name="Freeform 130">
              <a:extLst>
                <a:ext uri="{FF2B5EF4-FFF2-40B4-BE49-F238E27FC236}">
                  <a16:creationId xmlns:a16="http://schemas.microsoft.com/office/drawing/2014/main" id="{B82AF1FE-44EB-4941-B4B4-ACE317CC5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78291" y="2431564"/>
              <a:ext cx="1134322" cy="1716691"/>
            </a:xfrm>
            <a:custGeom>
              <a:avLst/>
              <a:gdLst>
                <a:gd name="T0" fmla="*/ 0 w 1152"/>
                <a:gd name="T1" fmla="*/ 1739 h 1740"/>
                <a:gd name="T2" fmla="*/ 1151 w 1152"/>
                <a:gd name="T3" fmla="*/ 918 h 1740"/>
                <a:gd name="T4" fmla="*/ 1151 w 1152"/>
                <a:gd name="T5" fmla="*/ 0 h 1740"/>
                <a:gd name="T6" fmla="*/ 0 w 1152"/>
                <a:gd name="T7" fmla="*/ 1739 h 1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1740">
                  <a:moveTo>
                    <a:pt x="0" y="1739"/>
                  </a:moveTo>
                  <a:lnTo>
                    <a:pt x="1151" y="918"/>
                  </a:lnTo>
                  <a:lnTo>
                    <a:pt x="1151" y="0"/>
                  </a:lnTo>
                  <a:lnTo>
                    <a:pt x="0" y="173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dirty="0">
                <a:latin typeface="Nunito Light" charset="0"/>
              </a:endParaRPr>
            </a:p>
          </p:txBody>
        </p:sp>
        <p:sp>
          <p:nvSpPr>
            <p:cNvPr id="7" name="Freeform 131">
              <a:extLst>
                <a:ext uri="{FF2B5EF4-FFF2-40B4-BE49-F238E27FC236}">
                  <a16:creationId xmlns:a16="http://schemas.microsoft.com/office/drawing/2014/main" id="{7125398F-1D77-4BF8-B489-530A4A7C26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79221" y="-88970"/>
              <a:ext cx="1455931" cy="4233061"/>
            </a:xfrm>
            <a:custGeom>
              <a:avLst/>
              <a:gdLst>
                <a:gd name="T0" fmla="*/ 0 w 1479"/>
                <a:gd name="T1" fmla="*/ 0 h 4296"/>
                <a:gd name="T2" fmla="*/ 327 w 1479"/>
                <a:gd name="T3" fmla="*/ 4295 h 4296"/>
                <a:gd name="T4" fmla="*/ 1478 w 1479"/>
                <a:gd name="T5" fmla="*/ 2556 h 4296"/>
                <a:gd name="T6" fmla="*/ 1478 w 1479"/>
                <a:gd name="T7" fmla="*/ 0 h 4296"/>
                <a:gd name="T8" fmla="*/ 0 w 1479"/>
                <a:gd name="T9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9" h="4296">
                  <a:moveTo>
                    <a:pt x="0" y="0"/>
                  </a:moveTo>
                  <a:lnTo>
                    <a:pt x="327" y="4295"/>
                  </a:lnTo>
                  <a:lnTo>
                    <a:pt x="1478" y="2556"/>
                  </a:lnTo>
                  <a:lnTo>
                    <a:pt x="1478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dirty="0">
                <a:latin typeface="Nunito Light" charset="0"/>
              </a:endParaRPr>
            </a:p>
          </p:txBody>
        </p:sp>
        <p:sp>
          <p:nvSpPr>
            <p:cNvPr id="8" name="Freeform 132">
              <a:extLst>
                <a:ext uri="{FF2B5EF4-FFF2-40B4-BE49-F238E27FC236}">
                  <a16:creationId xmlns:a16="http://schemas.microsoft.com/office/drawing/2014/main" id="{B2B1DB02-886D-4A0F-9CE1-8A4F7B2E59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76620" y="-88970"/>
              <a:ext cx="2646748" cy="4233061"/>
            </a:xfrm>
            <a:custGeom>
              <a:avLst/>
              <a:gdLst>
                <a:gd name="T0" fmla="*/ 0 w 2687"/>
                <a:gd name="T1" fmla="*/ 0 h 4296"/>
                <a:gd name="T2" fmla="*/ 2686 w 2687"/>
                <a:gd name="T3" fmla="*/ 4295 h 4296"/>
                <a:gd name="T4" fmla="*/ 2359 w 2687"/>
                <a:gd name="T5" fmla="*/ 0 h 4296"/>
                <a:gd name="T6" fmla="*/ 0 w 2687"/>
                <a:gd name="T7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87" h="4296">
                  <a:moveTo>
                    <a:pt x="0" y="0"/>
                  </a:moveTo>
                  <a:lnTo>
                    <a:pt x="2686" y="4295"/>
                  </a:lnTo>
                  <a:lnTo>
                    <a:pt x="2359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dirty="0">
                <a:latin typeface="Nunito Light" charset="0"/>
              </a:endParaRPr>
            </a:p>
          </p:txBody>
        </p:sp>
        <p:sp>
          <p:nvSpPr>
            <p:cNvPr id="9" name="Freeform 133">
              <a:extLst>
                <a:ext uri="{FF2B5EF4-FFF2-40B4-BE49-F238E27FC236}">
                  <a16:creationId xmlns:a16="http://schemas.microsoft.com/office/drawing/2014/main" id="{A8418F68-F582-4A55-9390-F6D4EBD8E1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20243" y="-88970"/>
              <a:ext cx="3003125" cy="4233061"/>
            </a:xfrm>
            <a:custGeom>
              <a:avLst/>
              <a:gdLst>
                <a:gd name="T0" fmla="*/ 0 w 3049"/>
                <a:gd name="T1" fmla="*/ 0 h 4296"/>
                <a:gd name="T2" fmla="*/ 43 w 3049"/>
                <a:gd name="T3" fmla="*/ 3187 h 4296"/>
                <a:gd name="T4" fmla="*/ 3048 w 3049"/>
                <a:gd name="T5" fmla="*/ 4295 h 4296"/>
                <a:gd name="T6" fmla="*/ 362 w 3049"/>
                <a:gd name="T7" fmla="*/ 0 h 4296"/>
                <a:gd name="T8" fmla="*/ 0 w 3049"/>
                <a:gd name="T9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9" h="4296">
                  <a:moveTo>
                    <a:pt x="0" y="0"/>
                  </a:moveTo>
                  <a:lnTo>
                    <a:pt x="43" y="3187"/>
                  </a:lnTo>
                  <a:lnTo>
                    <a:pt x="3048" y="4295"/>
                  </a:lnTo>
                  <a:lnTo>
                    <a:pt x="362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dirty="0">
                <a:latin typeface="Nunito Light" charset="0"/>
              </a:endParaRPr>
            </a:p>
          </p:txBody>
        </p:sp>
        <p:sp>
          <p:nvSpPr>
            <p:cNvPr id="10" name="Freeform 134">
              <a:extLst>
                <a:ext uri="{FF2B5EF4-FFF2-40B4-BE49-F238E27FC236}">
                  <a16:creationId xmlns:a16="http://schemas.microsoft.com/office/drawing/2014/main" id="{D0EFF7BC-F770-472B-B7F7-1D1C7DF6E7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7877" y="-88971"/>
              <a:ext cx="2785824" cy="3142198"/>
            </a:xfrm>
            <a:custGeom>
              <a:avLst/>
              <a:gdLst>
                <a:gd name="T0" fmla="*/ 2126 w 2826"/>
                <a:gd name="T1" fmla="*/ 0 h 3188"/>
                <a:gd name="T2" fmla="*/ 0 w 2826"/>
                <a:gd name="T3" fmla="*/ 1954 h 3188"/>
                <a:gd name="T4" fmla="*/ 2825 w 2826"/>
                <a:gd name="T5" fmla="*/ 3187 h 3188"/>
                <a:gd name="T6" fmla="*/ 2782 w 2826"/>
                <a:gd name="T7" fmla="*/ 0 h 3188"/>
                <a:gd name="T8" fmla="*/ 2126 w 2826"/>
                <a:gd name="T9" fmla="*/ 0 h 3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26" h="3188">
                  <a:moveTo>
                    <a:pt x="2126" y="0"/>
                  </a:moveTo>
                  <a:lnTo>
                    <a:pt x="0" y="1954"/>
                  </a:lnTo>
                  <a:lnTo>
                    <a:pt x="2825" y="3187"/>
                  </a:lnTo>
                  <a:lnTo>
                    <a:pt x="2782" y="0"/>
                  </a:lnTo>
                  <a:lnTo>
                    <a:pt x="2126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dirty="0">
                <a:latin typeface="Nunito Light" charset="0"/>
              </a:endParaRPr>
            </a:p>
          </p:txBody>
        </p:sp>
        <p:sp>
          <p:nvSpPr>
            <p:cNvPr id="11" name="Freeform 135">
              <a:extLst>
                <a:ext uri="{FF2B5EF4-FFF2-40B4-BE49-F238E27FC236}">
                  <a16:creationId xmlns:a16="http://schemas.microsoft.com/office/drawing/2014/main" id="{BEAE1B10-43C6-41A7-8E03-D416B59472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08342" y="-88971"/>
              <a:ext cx="2168684" cy="1925303"/>
            </a:xfrm>
            <a:custGeom>
              <a:avLst/>
              <a:gdLst>
                <a:gd name="T0" fmla="*/ 0 w 2199"/>
                <a:gd name="T1" fmla="*/ 0 h 1955"/>
                <a:gd name="T2" fmla="*/ 72 w 2199"/>
                <a:gd name="T3" fmla="*/ 1954 h 1955"/>
                <a:gd name="T4" fmla="*/ 2198 w 2199"/>
                <a:gd name="T5" fmla="*/ 0 h 1955"/>
                <a:gd name="T6" fmla="*/ 0 w 2199"/>
                <a:gd name="T7" fmla="*/ 0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99" h="1955">
                  <a:moveTo>
                    <a:pt x="0" y="0"/>
                  </a:moveTo>
                  <a:lnTo>
                    <a:pt x="72" y="1954"/>
                  </a:lnTo>
                  <a:lnTo>
                    <a:pt x="2198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dirty="0">
                <a:latin typeface="Nunito Light" charset="0"/>
              </a:endParaRPr>
            </a:p>
          </p:txBody>
        </p:sp>
        <p:sp>
          <p:nvSpPr>
            <p:cNvPr id="12" name="Freeform 136">
              <a:extLst>
                <a:ext uri="{FF2B5EF4-FFF2-40B4-BE49-F238E27FC236}">
                  <a16:creationId xmlns:a16="http://schemas.microsoft.com/office/drawing/2014/main" id="{2F7DB26C-3002-4265-B159-766D03E299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8518" y="-88734"/>
              <a:ext cx="2811899" cy="1925303"/>
            </a:xfrm>
            <a:custGeom>
              <a:avLst/>
              <a:gdLst>
                <a:gd name="T0" fmla="*/ 0 w 2852"/>
                <a:gd name="T1" fmla="*/ 0 h 1955"/>
                <a:gd name="T2" fmla="*/ 2851 w 2852"/>
                <a:gd name="T3" fmla="*/ 1954 h 1955"/>
                <a:gd name="T4" fmla="*/ 2779 w 2852"/>
                <a:gd name="T5" fmla="*/ 0 h 1955"/>
                <a:gd name="T6" fmla="*/ 0 w 2852"/>
                <a:gd name="T7" fmla="*/ 0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52" h="1955">
                  <a:moveTo>
                    <a:pt x="0" y="0"/>
                  </a:moveTo>
                  <a:lnTo>
                    <a:pt x="2851" y="1954"/>
                  </a:lnTo>
                  <a:lnTo>
                    <a:pt x="2779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dirty="0">
                <a:latin typeface="Nunito Light" charset="0"/>
              </a:endParaRPr>
            </a:p>
          </p:txBody>
        </p:sp>
        <p:sp>
          <p:nvSpPr>
            <p:cNvPr id="13" name="Freeform 137">
              <a:extLst>
                <a:ext uri="{FF2B5EF4-FFF2-40B4-BE49-F238E27FC236}">
                  <a16:creationId xmlns:a16="http://schemas.microsoft.com/office/drawing/2014/main" id="{9F179140-548A-4B8E-BDD5-3C117B06B8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89856" y="-88970"/>
              <a:ext cx="4137447" cy="3520308"/>
            </a:xfrm>
            <a:custGeom>
              <a:avLst/>
              <a:gdLst>
                <a:gd name="T0" fmla="*/ 0 w 4196"/>
                <a:gd name="T1" fmla="*/ 0 h 3572"/>
                <a:gd name="T2" fmla="*/ 1886 w 4196"/>
                <a:gd name="T3" fmla="*/ 3571 h 3572"/>
                <a:gd name="T4" fmla="*/ 4195 w 4196"/>
                <a:gd name="T5" fmla="*/ 1954 h 3572"/>
                <a:gd name="T6" fmla="*/ 1344 w 4196"/>
                <a:gd name="T7" fmla="*/ 0 h 3572"/>
                <a:gd name="T8" fmla="*/ 0 w 4196"/>
                <a:gd name="T9" fmla="*/ 0 h 3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96" h="3572">
                  <a:moveTo>
                    <a:pt x="0" y="0"/>
                  </a:moveTo>
                  <a:lnTo>
                    <a:pt x="1886" y="3571"/>
                  </a:lnTo>
                  <a:lnTo>
                    <a:pt x="4195" y="1954"/>
                  </a:lnTo>
                  <a:lnTo>
                    <a:pt x="1344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dirty="0">
                <a:latin typeface="Nunito Light" charset="0"/>
              </a:endParaRPr>
            </a:p>
          </p:txBody>
        </p:sp>
        <p:sp>
          <p:nvSpPr>
            <p:cNvPr id="14" name="Freeform 138">
              <a:extLst>
                <a:ext uri="{FF2B5EF4-FFF2-40B4-BE49-F238E27FC236}">
                  <a16:creationId xmlns:a16="http://schemas.microsoft.com/office/drawing/2014/main" id="{DE75C889-A6BE-458E-9CAE-FE98EDAA2A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04147" y="-111272"/>
              <a:ext cx="4346058" cy="3520308"/>
            </a:xfrm>
            <a:custGeom>
              <a:avLst/>
              <a:gdLst>
                <a:gd name="T0" fmla="*/ 965 w 4408"/>
                <a:gd name="T1" fmla="*/ 0 h 3572"/>
                <a:gd name="T2" fmla="*/ 0 w 4408"/>
                <a:gd name="T3" fmla="*/ 1760 h 3572"/>
                <a:gd name="T4" fmla="*/ 4407 w 4408"/>
                <a:gd name="T5" fmla="*/ 3571 h 3572"/>
                <a:gd name="T6" fmla="*/ 2521 w 4408"/>
                <a:gd name="T7" fmla="*/ 0 h 3572"/>
                <a:gd name="T8" fmla="*/ 965 w 4408"/>
                <a:gd name="T9" fmla="*/ 0 h 3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08" h="3572">
                  <a:moveTo>
                    <a:pt x="965" y="0"/>
                  </a:moveTo>
                  <a:lnTo>
                    <a:pt x="0" y="1760"/>
                  </a:lnTo>
                  <a:lnTo>
                    <a:pt x="4407" y="3571"/>
                  </a:lnTo>
                  <a:lnTo>
                    <a:pt x="2521" y="0"/>
                  </a:lnTo>
                  <a:lnTo>
                    <a:pt x="965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dirty="0">
                <a:latin typeface="Nunito Light" charset="0"/>
              </a:endParaRPr>
            </a:p>
          </p:txBody>
        </p:sp>
        <p:sp>
          <p:nvSpPr>
            <p:cNvPr id="15" name="Freeform 139">
              <a:extLst>
                <a:ext uri="{FF2B5EF4-FFF2-40B4-BE49-F238E27FC236}">
                  <a16:creationId xmlns:a16="http://schemas.microsoft.com/office/drawing/2014/main" id="{A4210FCD-D640-4C61-9C9B-CBAA9468DD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3019" y="-88970"/>
              <a:ext cx="369415" cy="195571"/>
            </a:xfrm>
            <a:custGeom>
              <a:avLst/>
              <a:gdLst>
                <a:gd name="T0" fmla="*/ 112 w 374"/>
                <a:gd name="T1" fmla="*/ 0 h 198"/>
                <a:gd name="T2" fmla="*/ 0 w 374"/>
                <a:gd name="T3" fmla="*/ 197 h 198"/>
                <a:gd name="T4" fmla="*/ 373 w 374"/>
                <a:gd name="T5" fmla="*/ 0 h 198"/>
                <a:gd name="T6" fmla="*/ 112 w 374"/>
                <a:gd name="T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" h="198">
                  <a:moveTo>
                    <a:pt x="112" y="0"/>
                  </a:moveTo>
                  <a:lnTo>
                    <a:pt x="0" y="197"/>
                  </a:lnTo>
                  <a:lnTo>
                    <a:pt x="373" y="0"/>
                  </a:lnTo>
                  <a:lnTo>
                    <a:pt x="112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dirty="0">
                <a:latin typeface="Nunito Light" charset="0"/>
              </a:endParaRPr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A0DCE87B-EA05-4FAD-91BF-68CEBFC005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98211" y="-88970"/>
              <a:ext cx="225996" cy="195571"/>
            </a:xfrm>
            <a:custGeom>
              <a:avLst/>
              <a:gdLst>
                <a:gd name="T0" fmla="*/ 0 w 231"/>
                <a:gd name="T1" fmla="*/ 0 h 198"/>
                <a:gd name="T2" fmla="*/ 118 w 231"/>
                <a:gd name="T3" fmla="*/ 197 h 198"/>
                <a:gd name="T4" fmla="*/ 230 w 231"/>
                <a:gd name="T5" fmla="*/ 0 h 198"/>
                <a:gd name="T6" fmla="*/ 0 w 231"/>
                <a:gd name="T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1" h="198">
                  <a:moveTo>
                    <a:pt x="0" y="0"/>
                  </a:moveTo>
                  <a:lnTo>
                    <a:pt x="118" y="197"/>
                  </a:lnTo>
                  <a:lnTo>
                    <a:pt x="230" y="0"/>
                  </a:lnTo>
                  <a:lnTo>
                    <a:pt x="0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dirty="0">
                <a:latin typeface="Nunito Light" charset="0"/>
              </a:endParaRPr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BA086AAC-9471-4D18-B12D-DE49D1927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02000" y="61758"/>
              <a:ext cx="2646751" cy="2259950"/>
            </a:xfrm>
            <a:custGeom>
              <a:avLst/>
              <a:gdLst>
                <a:gd name="T0" fmla="*/ 2685 w 2686"/>
                <a:gd name="T1" fmla="*/ 1563 h 2292"/>
                <a:gd name="T2" fmla="*/ 1308 w 2686"/>
                <a:gd name="T3" fmla="*/ 0 h 2292"/>
                <a:gd name="T4" fmla="*/ 0 w 2686"/>
                <a:gd name="T5" fmla="*/ 2291 h 2292"/>
                <a:gd name="T6" fmla="*/ 2685 w 2686"/>
                <a:gd name="T7" fmla="*/ 1563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86" h="2292">
                  <a:moveTo>
                    <a:pt x="2685" y="1563"/>
                  </a:moveTo>
                  <a:lnTo>
                    <a:pt x="1308" y="0"/>
                  </a:lnTo>
                  <a:lnTo>
                    <a:pt x="0" y="2291"/>
                  </a:lnTo>
                  <a:lnTo>
                    <a:pt x="2685" y="156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dirty="0">
                <a:latin typeface="Nunito Light" charset="0"/>
              </a:endParaRPr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F7BFB4B5-3E07-41D2-96FE-C839E3B0C0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1130" y="61996"/>
              <a:ext cx="2985743" cy="2259950"/>
            </a:xfrm>
            <a:custGeom>
              <a:avLst/>
              <a:gdLst>
                <a:gd name="T0" fmla="*/ 3029 w 3030"/>
                <a:gd name="T1" fmla="*/ 0 h 2292"/>
                <a:gd name="T2" fmla="*/ 0 w 3030"/>
                <a:gd name="T3" fmla="*/ 624 h 2292"/>
                <a:gd name="T4" fmla="*/ 1721 w 3030"/>
                <a:gd name="T5" fmla="*/ 2291 h 2292"/>
                <a:gd name="T6" fmla="*/ 3029 w 3030"/>
                <a:gd name="T7" fmla="*/ 0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30" h="2292">
                  <a:moveTo>
                    <a:pt x="3029" y="0"/>
                  </a:moveTo>
                  <a:lnTo>
                    <a:pt x="0" y="624"/>
                  </a:lnTo>
                  <a:lnTo>
                    <a:pt x="1721" y="2291"/>
                  </a:lnTo>
                  <a:lnTo>
                    <a:pt x="3029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dirty="0">
                <a:latin typeface="Nunito Light" charset="0"/>
              </a:endParaRPr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AE48CFBA-CEA7-4458-B80C-8ADD0881DC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9814" y="-88970"/>
              <a:ext cx="2985743" cy="808366"/>
            </a:xfrm>
            <a:custGeom>
              <a:avLst/>
              <a:gdLst>
                <a:gd name="T0" fmla="*/ 61 w 3030"/>
                <a:gd name="T1" fmla="*/ 0 h 822"/>
                <a:gd name="T2" fmla="*/ 0 w 3030"/>
                <a:gd name="T3" fmla="*/ 821 h 822"/>
                <a:gd name="T4" fmla="*/ 3029 w 3030"/>
                <a:gd name="T5" fmla="*/ 197 h 822"/>
                <a:gd name="T6" fmla="*/ 2911 w 3030"/>
                <a:gd name="T7" fmla="*/ 0 h 822"/>
                <a:gd name="T8" fmla="*/ 61 w 3030"/>
                <a:gd name="T9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30" h="822">
                  <a:moveTo>
                    <a:pt x="61" y="0"/>
                  </a:moveTo>
                  <a:lnTo>
                    <a:pt x="0" y="821"/>
                  </a:lnTo>
                  <a:lnTo>
                    <a:pt x="3029" y="197"/>
                  </a:lnTo>
                  <a:lnTo>
                    <a:pt x="2911" y="0"/>
                  </a:lnTo>
                  <a:lnTo>
                    <a:pt x="61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dirty="0">
                <a:latin typeface="Nunito Light" charset="0"/>
              </a:endParaRPr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4DE53C89-C6CC-45BB-AE89-7E38A87964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5275" y="-88970"/>
              <a:ext cx="943094" cy="808366"/>
            </a:xfrm>
            <a:custGeom>
              <a:avLst/>
              <a:gdLst>
                <a:gd name="T0" fmla="*/ 0 w 955"/>
                <a:gd name="T1" fmla="*/ 0 h 822"/>
                <a:gd name="T2" fmla="*/ 893 w 955"/>
                <a:gd name="T3" fmla="*/ 821 h 822"/>
                <a:gd name="T4" fmla="*/ 954 w 955"/>
                <a:gd name="T5" fmla="*/ 0 h 822"/>
                <a:gd name="T6" fmla="*/ 0 w 955"/>
                <a:gd name="T7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5" h="822">
                  <a:moveTo>
                    <a:pt x="0" y="0"/>
                  </a:moveTo>
                  <a:lnTo>
                    <a:pt x="893" y="821"/>
                  </a:lnTo>
                  <a:lnTo>
                    <a:pt x="954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dirty="0">
                <a:latin typeface="Nunito Light" charset="0"/>
              </a:endParaRPr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A8C17C56-B994-40CA-8E34-4C4BA2CE23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8571" y="674793"/>
              <a:ext cx="2916204" cy="1642810"/>
            </a:xfrm>
            <a:custGeom>
              <a:avLst/>
              <a:gdLst>
                <a:gd name="T0" fmla="*/ 2958 w 2959"/>
                <a:gd name="T1" fmla="*/ 1667 h 1668"/>
                <a:gd name="T2" fmla="*/ 1237 w 2959"/>
                <a:gd name="T3" fmla="*/ 0 h 1668"/>
                <a:gd name="T4" fmla="*/ 0 w 2959"/>
                <a:gd name="T5" fmla="*/ 1323 h 1668"/>
                <a:gd name="T6" fmla="*/ 2958 w 2959"/>
                <a:gd name="T7" fmla="*/ 1667 h 1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9" h="1668">
                  <a:moveTo>
                    <a:pt x="2958" y="1667"/>
                  </a:moveTo>
                  <a:lnTo>
                    <a:pt x="1237" y="0"/>
                  </a:lnTo>
                  <a:lnTo>
                    <a:pt x="0" y="1323"/>
                  </a:lnTo>
                  <a:lnTo>
                    <a:pt x="2958" y="166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dirty="0">
                <a:latin typeface="Nunito Light" charset="0"/>
              </a:endParaRPr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D9F178E1-4E12-4131-8137-FA70CFD614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2201" y="-155877"/>
              <a:ext cx="1760153" cy="2112184"/>
            </a:xfrm>
            <a:custGeom>
              <a:avLst/>
              <a:gdLst>
                <a:gd name="T0" fmla="*/ 0 w 1787"/>
                <a:gd name="T1" fmla="*/ 0 h 2145"/>
                <a:gd name="T2" fmla="*/ 549 w 1787"/>
                <a:gd name="T3" fmla="*/ 2144 h 2145"/>
                <a:gd name="T4" fmla="*/ 1786 w 1787"/>
                <a:gd name="T5" fmla="*/ 821 h 2145"/>
                <a:gd name="T6" fmla="*/ 893 w 1787"/>
                <a:gd name="T7" fmla="*/ 0 h 2145"/>
                <a:gd name="T8" fmla="*/ 0 w 1787"/>
                <a:gd name="T9" fmla="*/ 0 h 2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7" h="2145">
                  <a:moveTo>
                    <a:pt x="0" y="0"/>
                  </a:moveTo>
                  <a:lnTo>
                    <a:pt x="549" y="2144"/>
                  </a:lnTo>
                  <a:lnTo>
                    <a:pt x="1786" y="821"/>
                  </a:lnTo>
                  <a:lnTo>
                    <a:pt x="893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dirty="0">
                <a:latin typeface="Nunito Light" charset="0"/>
              </a:endParaRPr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CF1A50DA-B598-4643-BC82-56DDBAF2B8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059" y="190760"/>
              <a:ext cx="5232654" cy="2977052"/>
            </a:xfrm>
            <a:custGeom>
              <a:avLst/>
              <a:gdLst>
                <a:gd name="T0" fmla="*/ 5310 w 5311"/>
                <a:gd name="T1" fmla="*/ 1771 h 3020"/>
                <a:gd name="T2" fmla="*/ 853 w 5311"/>
                <a:gd name="T3" fmla="*/ 0 h 3020"/>
                <a:gd name="T4" fmla="*/ 0 w 5311"/>
                <a:gd name="T5" fmla="*/ 3019 h 3020"/>
                <a:gd name="T6" fmla="*/ 5310 w 5311"/>
                <a:gd name="T7" fmla="*/ 1771 h 3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11" h="3020">
                  <a:moveTo>
                    <a:pt x="5310" y="1771"/>
                  </a:moveTo>
                  <a:lnTo>
                    <a:pt x="853" y="0"/>
                  </a:lnTo>
                  <a:lnTo>
                    <a:pt x="0" y="3019"/>
                  </a:lnTo>
                  <a:lnTo>
                    <a:pt x="5310" y="1771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dirty="0">
                <a:latin typeface="Nunito Light" charset="0"/>
              </a:endParaRPr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FA88E0F4-4074-40A2-8693-121174ECF5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131" y="-156113"/>
              <a:ext cx="4393864" cy="2112184"/>
            </a:xfrm>
            <a:custGeom>
              <a:avLst/>
              <a:gdLst>
                <a:gd name="T0" fmla="*/ 936 w 4458"/>
                <a:gd name="T1" fmla="*/ 0 h 2145"/>
                <a:gd name="T2" fmla="*/ 0 w 4458"/>
                <a:gd name="T3" fmla="*/ 373 h 2145"/>
                <a:gd name="T4" fmla="*/ 4457 w 4458"/>
                <a:gd name="T5" fmla="*/ 2144 h 2145"/>
                <a:gd name="T6" fmla="*/ 3908 w 4458"/>
                <a:gd name="T7" fmla="*/ 0 h 2145"/>
                <a:gd name="T8" fmla="*/ 936 w 4458"/>
                <a:gd name="T9" fmla="*/ 0 h 2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58" h="2145">
                  <a:moveTo>
                    <a:pt x="936" y="0"/>
                  </a:moveTo>
                  <a:lnTo>
                    <a:pt x="0" y="373"/>
                  </a:lnTo>
                  <a:lnTo>
                    <a:pt x="4457" y="2144"/>
                  </a:lnTo>
                  <a:lnTo>
                    <a:pt x="3908" y="0"/>
                  </a:lnTo>
                  <a:lnTo>
                    <a:pt x="936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dirty="0">
                <a:latin typeface="Nunito Light" charset="0"/>
              </a:endParaRPr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BBAD1DA1-0212-472A-9628-2D03BFE2F7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131" y="-133574"/>
              <a:ext cx="921364" cy="369415"/>
            </a:xfrm>
            <a:custGeom>
              <a:avLst/>
              <a:gdLst>
                <a:gd name="T0" fmla="*/ 72 w 937"/>
                <a:gd name="T1" fmla="*/ 0 h 374"/>
                <a:gd name="T2" fmla="*/ 0 w 937"/>
                <a:gd name="T3" fmla="*/ 373 h 374"/>
                <a:gd name="T4" fmla="*/ 936 w 937"/>
                <a:gd name="T5" fmla="*/ 0 h 374"/>
                <a:gd name="T6" fmla="*/ 72 w 937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7" h="374">
                  <a:moveTo>
                    <a:pt x="72" y="0"/>
                  </a:moveTo>
                  <a:lnTo>
                    <a:pt x="0" y="373"/>
                  </a:lnTo>
                  <a:lnTo>
                    <a:pt x="936" y="0"/>
                  </a:lnTo>
                  <a:lnTo>
                    <a:pt x="7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dirty="0">
                <a:latin typeface="Nunito Light" charset="0"/>
              </a:endParaRPr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1ABB5E29-FB15-4561-9CEF-662445AA3D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4484" y="-133574"/>
              <a:ext cx="621488" cy="369415"/>
            </a:xfrm>
            <a:custGeom>
              <a:avLst/>
              <a:gdLst>
                <a:gd name="T0" fmla="*/ 0 w 629"/>
                <a:gd name="T1" fmla="*/ 0 h 374"/>
                <a:gd name="T2" fmla="*/ 556 w 629"/>
                <a:gd name="T3" fmla="*/ 373 h 374"/>
                <a:gd name="T4" fmla="*/ 628 w 629"/>
                <a:gd name="T5" fmla="*/ 0 h 374"/>
                <a:gd name="T6" fmla="*/ 0 w 629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9" h="374">
                  <a:moveTo>
                    <a:pt x="0" y="0"/>
                  </a:moveTo>
                  <a:lnTo>
                    <a:pt x="556" y="373"/>
                  </a:lnTo>
                  <a:lnTo>
                    <a:pt x="628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dirty="0">
                <a:latin typeface="Nunito Light" charset="0"/>
              </a:endParaRPr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8AFBACE4-8F13-4A5A-8025-09011D0EBB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885559"/>
              <a:ext cx="447642" cy="2259950"/>
            </a:xfrm>
            <a:custGeom>
              <a:avLst/>
              <a:gdLst>
                <a:gd name="T0" fmla="*/ 0 w 453"/>
                <a:gd name="T1" fmla="*/ 2104 h 2292"/>
                <a:gd name="T2" fmla="*/ 452 w 453"/>
                <a:gd name="T3" fmla="*/ 2291 h 2292"/>
                <a:gd name="T4" fmla="*/ 0 w 453"/>
                <a:gd name="T5" fmla="*/ 0 h 2292"/>
                <a:gd name="T6" fmla="*/ 0 w 453"/>
                <a:gd name="T7" fmla="*/ 2104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3" h="2292">
                  <a:moveTo>
                    <a:pt x="0" y="2104"/>
                  </a:moveTo>
                  <a:lnTo>
                    <a:pt x="452" y="2291"/>
                  </a:lnTo>
                  <a:lnTo>
                    <a:pt x="0" y="0"/>
                  </a:lnTo>
                  <a:lnTo>
                    <a:pt x="0" y="2104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dirty="0">
                <a:latin typeface="Nunito Light" charset="0"/>
              </a:endParaRPr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33E713D7-97F2-4482-B4F2-BD32A34198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-156114"/>
              <a:ext cx="1286433" cy="3342117"/>
            </a:xfrm>
            <a:custGeom>
              <a:avLst/>
              <a:gdLst>
                <a:gd name="T0" fmla="*/ 0 w 1306"/>
                <a:gd name="T1" fmla="*/ 0 h 3393"/>
                <a:gd name="T2" fmla="*/ 0 w 1306"/>
                <a:gd name="T3" fmla="*/ 1101 h 3393"/>
                <a:gd name="T4" fmla="*/ 452 w 1306"/>
                <a:gd name="T5" fmla="*/ 3392 h 3393"/>
                <a:gd name="T6" fmla="*/ 1305 w 1306"/>
                <a:gd name="T7" fmla="*/ 373 h 3393"/>
                <a:gd name="T8" fmla="*/ 749 w 1306"/>
                <a:gd name="T9" fmla="*/ 0 h 3393"/>
                <a:gd name="T10" fmla="*/ 0 w 1306"/>
                <a:gd name="T11" fmla="*/ 0 h 3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6" h="3393">
                  <a:moveTo>
                    <a:pt x="0" y="0"/>
                  </a:moveTo>
                  <a:lnTo>
                    <a:pt x="0" y="1101"/>
                  </a:lnTo>
                  <a:lnTo>
                    <a:pt x="452" y="3392"/>
                  </a:lnTo>
                  <a:lnTo>
                    <a:pt x="1305" y="373"/>
                  </a:lnTo>
                  <a:lnTo>
                    <a:pt x="749" y="0"/>
                  </a:lnTo>
                  <a:lnTo>
                    <a:pt x="0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dirty="0">
                <a:latin typeface="Nunito Light" charset="0"/>
              </a:endParaRPr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ECB4D932-3189-4141-9BEC-0A7906A857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62804" y="1591817"/>
              <a:ext cx="6988462" cy="1786231"/>
            </a:xfrm>
            <a:custGeom>
              <a:avLst/>
              <a:gdLst>
                <a:gd name="T0" fmla="*/ 7092 w 7093"/>
                <a:gd name="T1" fmla="*/ 1811 h 1812"/>
                <a:gd name="T2" fmla="*/ 0 w 7093"/>
                <a:gd name="T3" fmla="*/ 728 h 1812"/>
                <a:gd name="T4" fmla="*/ 2685 w 7093"/>
                <a:gd name="T5" fmla="*/ 0 h 1812"/>
                <a:gd name="T6" fmla="*/ 7092 w 7093"/>
                <a:gd name="T7" fmla="*/ 1811 h 1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93" h="1812">
                  <a:moveTo>
                    <a:pt x="7092" y="1811"/>
                  </a:moveTo>
                  <a:lnTo>
                    <a:pt x="0" y="728"/>
                  </a:lnTo>
                  <a:lnTo>
                    <a:pt x="2685" y="0"/>
                  </a:lnTo>
                  <a:lnTo>
                    <a:pt x="7092" y="1811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dirty="0">
                <a:latin typeface="Nunito Light" charset="0"/>
              </a:endParaRPr>
            </a:p>
          </p:txBody>
        </p:sp>
        <p:sp>
          <p:nvSpPr>
            <p:cNvPr id="30" name="Freeform 12">
              <a:extLst>
                <a:ext uri="{FF2B5EF4-FFF2-40B4-BE49-F238E27FC236}">
                  <a16:creationId xmlns:a16="http://schemas.microsoft.com/office/drawing/2014/main" id="{20CE6FFA-BB60-49C0-9697-CCC0C4323A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76123" y="-125128"/>
              <a:ext cx="2307757" cy="1734076"/>
            </a:xfrm>
            <a:custGeom>
              <a:avLst/>
              <a:gdLst>
                <a:gd name="T0" fmla="*/ 373 w 2343"/>
                <a:gd name="T1" fmla="*/ 0 h 1761"/>
                <a:gd name="T2" fmla="*/ 0 w 2343"/>
                <a:gd name="T3" fmla="*/ 197 h 1761"/>
                <a:gd name="T4" fmla="*/ 1377 w 2343"/>
                <a:gd name="T5" fmla="*/ 1760 h 1761"/>
                <a:gd name="T6" fmla="*/ 2342 w 2343"/>
                <a:gd name="T7" fmla="*/ 0 h 1761"/>
                <a:gd name="T8" fmla="*/ 373 w 2343"/>
                <a:gd name="T9" fmla="*/ 0 h 1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3" h="1761">
                  <a:moveTo>
                    <a:pt x="373" y="0"/>
                  </a:moveTo>
                  <a:lnTo>
                    <a:pt x="0" y="197"/>
                  </a:lnTo>
                  <a:lnTo>
                    <a:pt x="1377" y="1760"/>
                  </a:lnTo>
                  <a:lnTo>
                    <a:pt x="2342" y="0"/>
                  </a:lnTo>
                  <a:lnTo>
                    <a:pt x="373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dirty="0">
                <a:latin typeface="Nunito Light" charset="0"/>
              </a:endParaRPr>
            </a:p>
          </p:txBody>
        </p:sp>
      </p:grpSp>
      <p:pic>
        <p:nvPicPr>
          <p:cNvPr id="31" name="Picture 30">
            <a:extLst>
              <a:ext uri="{FF2B5EF4-FFF2-40B4-BE49-F238E27FC236}">
                <a16:creationId xmlns:a16="http://schemas.microsoft.com/office/drawing/2014/main" id="{96C360B4-A474-4EF0-90E8-A21611A12F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42325" y="9347444"/>
            <a:ext cx="7899351" cy="2890514"/>
          </a:xfrm>
          <a:prstGeom prst="rect">
            <a:avLst/>
          </a:prstGeom>
        </p:spPr>
      </p:pic>
      <p:sp>
        <p:nvSpPr>
          <p:cNvPr id="32" name="Title 31">
            <a:extLst>
              <a:ext uri="{FF2B5EF4-FFF2-40B4-BE49-F238E27FC236}">
                <a16:creationId xmlns:a16="http://schemas.microsoft.com/office/drawing/2014/main" id="{CC6C8EDB-C95F-43D9-AFE6-0532D2407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1864" y="5705459"/>
            <a:ext cx="21030327" cy="1642810"/>
          </a:xfrm>
          <a:prstGeom prst="rect">
            <a:avLst/>
          </a:prstGeom>
        </p:spPr>
        <p:txBody>
          <a:bodyPr anchor="b"/>
          <a:lstStyle>
            <a:lvl1pPr algn="ctr">
              <a:defRPr sz="8803"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42CB7C0B-9645-4344-A430-CB3F6622CB8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052310" y="7477126"/>
            <a:ext cx="7899869" cy="968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1">
                <a:latin typeface="+mn-lt"/>
              </a:defRPr>
            </a:lvl1pPr>
            <a:lvl2pPr>
              <a:defRPr sz="3601">
                <a:latin typeface="+mn-lt"/>
              </a:defRPr>
            </a:lvl2pPr>
            <a:lvl3pPr>
              <a:defRPr sz="3201">
                <a:latin typeface="+mn-lt"/>
              </a:defRPr>
            </a:lvl3pPr>
            <a:lvl4pPr>
              <a:defRPr sz="2801">
                <a:latin typeface="+mn-lt"/>
              </a:defRPr>
            </a:lvl4pPr>
            <a:lvl5pPr>
              <a:defRPr sz="2801">
                <a:latin typeface="+mn-lt"/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3216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 userDrawn="1"/>
        </p:nvGrpSpPr>
        <p:grpSpPr>
          <a:xfrm rot="10800000">
            <a:off x="-24970" y="10969127"/>
            <a:ext cx="24541543" cy="4304369"/>
            <a:chOff x="0" y="-156114"/>
            <a:chExt cx="24535152" cy="4304369"/>
          </a:xfrm>
        </p:grpSpPr>
        <p:sp>
          <p:nvSpPr>
            <p:cNvPr id="50" name="Freeform 49"/>
            <p:cNvSpPr>
              <a:spLocks noChangeArrowheads="1"/>
            </p:cNvSpPr>
            <p:nvPr/>
          </p:nvSpPr>
          <p:spPr bwMode="auto">
            <a:xfrm>
              <a:off x="23378291" y="2431564"/>
              <a:ext cx="1134322" cy="1716691"/>
            </a:xfrm>
            <a:custGeom>
              <a:avLst/>
              <a:gdLst>
                <a:gd name="T0" fmla="*/ 0 w 1152"/>
                <a:gd name="T1" fmla="*/ 1739 h 1740"/>
                <a:gd name="T2" fmla="*/ 1151 w 1152"/>
                <a:gd name="T3" fmla="*/ 918 h 1740"/>
                <a:gd name="T4" fmla="*/ 1151 w 1152"/>
                <a:gd name="T5" fmla="*/ 0 h 1740"/>
                <a:gd name="T6" fmla="*/ 0 w 1152"/>
                <a:gd name="T7" fmla="*/ 1739 h 1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1740">
                  <a:moveTo>
                    <a:pt x="0" y="1739"/>
                  </a:moveTo>
                  <a:lnTo>
                    <a:pt x="1151" y="918"/>
                  </a:lnTo>
                  <a:lnTo>
                    <a:pt x="1151" y="0"/>
                  </a:lnTo>
                  <a:lnTo>
                    <a:pt x="0" y="173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51" name="Freeform 50"/>
            <p:cNvSpPr>
              <a:spLocks noChangeArrowheads="1"/>
            </p:cNvSpPr>
            <p:nvPr/>
          </p:nvSpPr>
          <p:spPr bwMode="auto">
            <a:xfrm>
              <a:off x="23079221" y="-88970"/>
              <a:ext cx="1455931" cy="4233061"/>
            </a:xfrm>
            <a:custGeom>
              <a:avLst/>
              <a:gdLst>
                <a:gd name="T0" fmla="*/ 0 w 1479"/>
                <a:gd name="T1" fmla="*/ 0 h 4296"/>
                <a:gd name="T2" fmla="*/ 327 w 1479"/>
                <a:gd name="T3" fmla="*/ 4295 h 4296"/>
                <a:gd name="T4" fmla="*/ 1478 w 1479"/>
                <a:gd name="T5" fmla="*/ 2556 h 4296"/>
                <a:gd name="T6" fmla="*/ 1478 w 1479"/>
                <a:gd name="T7" fmla="*/ 0 h 4296"/>
                <a:gd name="T8" fmla="*/ 0 w 1479"/>
                <a:gd name="T9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9" h="4296">
                  <a:moveTo>
                    <a:pt x="0" y="0"/>
                  </a:moveTo>
                  <a:lnTo>
                    <a:pt x="327" y="4295"/>
                  </a:lnTo>
                  <a:lnTo>
                    <a:pt x="1478" y="2556"/>
                  </a:lnTo>
                  <a:lnTo>
                    <a:pt x="1478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52" name="Freeform 51"/>
            <p:cNvSpPr>
              <a:spLocks noChangeArrowheads="1"/>
            </p:cNvSpPr>
            <p:nvPr/>
          </p:nvSpPr>
          <p:spPr bwMode="auto">
            <a:xfrm>
              <a:off x="20776620" y="-88970"/>
              <a:ext cx="2646748" cy="4233061"/>
            </a:xfrm>
            <a:custGeom>
              <a:avLst/>
              <a:gdLst>
                <a:gd name="T0" fmla="*/ 0 w 2687"/>
                <a:gd name="T1" fmla="*/ 0 h 4296"/>
                <a:gd name="T2" fmla="*/ 2686 w 2687"/>
                <a:gd name="T3" fmla="*/ 4295 h 4296"/>
                <a:gd name="T4" fmla="*/ 2359 w 2687"/>
                <a:gd name="T5" fmla="*/ 0 h 4296"/>
                <a:gd name="T6" fmla="*/ 0 w 2687"/>
                <a:gd name="T7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87" h="4296">
                  <a:moveTo>
                    <a:pt x="0" y="0"/>
                  </a:moveTo>
                  <a:lnTo>
                    <a:pt x="2686" y="4295"/>
                  </a:lnTo>
                  <a:lnTo>
                    <a:pt x="2359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53" name="Freeform 52"/>
            <p:cNvSpPr>
              <a:spLocks noChangeArrowheads="1"/>
            </p:cNvSpPr>
            <p:nvPr/>
          </p:nvSpPr>
          <p:spPr bwMode="auto">
            <a:xfrm>
              <a:off x="20420243" y="-88970"/>
              <a:ext cx="3003125" cy="4233061"/>
            </a:xfrm>
            <a:custGeom>
              <a:avLst/>
              <a:gdLst>
                <a:gd name="T0" fmla="*/ 0 w 3049"/>
                <a:gd name="T1" fmla="*/ 0 h 4296"/>
                <a:gd name="T2" fmla="*/ 43 w 3049"/>
                <a:gd name="T3" fmla="*/ 3187 h 4296"/>
                <a:gd name="T4" fmla="*/ 3048 w 3049"/>
                <a:gd name="T5" fmla="*/ 4295 h 4296"/>
                <a:gd name="T6" fmla="*/ 362 w 3049"/>
                <a:gd name="T7" fmla="*/ 0 h 4296"/>
                <a:gd name="T8" fmla="*/ 0 w 3049"/>
                <a:gd name="T9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9" h="4296">
                  <a:moveTo>
                    <a:pt x="0" y="0"/>
                  </a:moveTo>
                  <a:lnTo>
                    <a:pt x="43" y="3187"/>
                  </a:lnTo>
                  <a:lnTo>
                    <a:pt x="3048" y="4295"/>
                  </a:lnTo>
                  <a:lnTo>
                    <a:pt x="362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54" name="Freeform 53"/>
            <p:cNvSpPr>
              <a:spLocks noChangeArrowheads="1"/>
            </p:cNvSpPr>
            <p:nvPr/>
          </p:nvSpPr>
          <p:spPr bwMode="auto">
            <a:xfrm>
              <a:off x="17677877" y="-88971"/>
              <a:ext cx="2785824" cy="3142198"/>
            </a:xfrm>
            <a:custGeom>
              <a:avLst/>
              <a:gdLst>
                <a:gd name="T0" fmla="*/ 2126 w 2826"/>
                <a:gd name="T1" fmla="*/ 0 h 3188"/>
                <a:gd name="T2" fmla="*/ 0 w 2826"/>
                <a:gd name="T3" fmla="*/ 1954 h 3188"/>
                <a:gd name="T4" fmla="*/ 2825 w 2826"/>
                <a:gd name="T5" fmla="*/ 3187 h 3188"/>
                <a:gd name="T6" fmla="*/ 2782 w 2826"/>
                <a:gd name="T7" fmla="*/ 0 h 3188"/>
                <a:gd name="T8" fmla="*/ 2126 w 2826"/>
                <a:gd name="T9" fmla="*/ 0 h 3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26" h="3188">
                  <a:moveTo>
                    <a:pt x="2126" y="0"/>
                  </a:moveTo>
                  <a:lnTo>
                    <a:pt x="0" y="1954"/>
                  </a:lnTo>
                  <a:lnTo>
                    <a:pt x="2825" y="3187"/>
                  </a:lnTo>
                  <a:lnTo>
                    <a:pt x="2782" y="0"/>
                  </a:lnTo>
                  <a:lnTo>
                    <a:pt x="2126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55" name="Freeform 54"/>
            <p:cNvSpPr>
              <a:spLocks noChangeArrowheads="1"/>
            </p:cNvSpPr>
            <p:nvPr/>
          </p:nvSpPr>
          <p:spPr bwMode="auto">
            <a:xfrm>
              <a:off x="17608342" y="-88971"/>
              <a:ext cx="2168684" cy="1925303"/>
            </a:xfrm>
            <a:custGeom>
              <a:avLst/>
              <a:gdLst>
                <a:gd name="T0" fmla="*/ 0 w 2199"/>
                <a:gd name="T1" fmla="*/ 0 h 1955"/>
                <a:gd name="T2" fmla="*/ 72 w 2199"/>
                <a:gd name="T3" fmla="*/ 1954 h 1955"/>
                <a:gd name="T4" fmla="*/ 2198 w 2199"/>
                <a:gd name="T5" fmla="*/ 0 h 1955"/>
                <a:gd name="T6" fmla="*/ 0 w 2199"/>
                <a:gd name="T7" fmla="*/ 0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99" h="1955">
                  <a:moveTo>
                    <a:pt x="0" y="0"/>
                  </a:moveTo>
                  <a:lnTo>
                    <a:pt x="72" y="1954"/>
                  </a:lnTo>
                  <a:lnTo>
                    <a:pt x="2198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56" name="Freeform 55"/>
            <p:cNvSpPr>
              <a:spLocks noChangeArrowheads="1"/>
            </p:cNvSpPr>
            <p:nvPr/>
          </p:nvSpPr>
          <p:spPr bwMode="auto">
            <a:xfrm>
              <a:off x="14888518" y="-88734"/>
              <a:ext cx="2811899" cy="1925303"/>
            </a:xfrm>
            <a:custGeom>
              <a:avLst/>
              <a:gdLst>
                <a:gd name="T0" fmla="*/ 0 w 2852"/>
                <a:gd name="T1" fmla="*/ 0 h 1955"/>
                <a:gd name="T2" fmla="*/ 2851 w 2852"/>
                <a:gd name="T3" fmla="*/ 1954 h 1955"/>
                <a:gd name="T4" fmla="*/ 2779 w 2852"/>
                <a:gd name="T5" fmla="*/ 0 h 1955"/>
                <a:gd name="T6" fmla="*/ 0 w 2852"/>
                <a:gd name="T7" fmla="*/ 0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52" h="1955">
                  <a:moveTo>
                    <a:pt x="0" y="0"/>
                  </a:moveTo>
                  <a:lnTo>
                    <a:pt x="2851" y="1954"/>
                  </a:lnTo>
                  <a:lnTo>
                    <a:pt x="2779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57" name="Freeform 56"/>
            <p:cNvSpPr>
              <a:spLocks noChangeArrowheads="1"/>
            </p:cNvSpPr>
            <p:nvPr/>
          </p:nvSpPr>
          <p:spPr bwMode="auto">
            <a:xfrm>
              <a:off x="13589856" y="-88970"/>
              <a:ext cx="4137447" cy="3520308"/>
            </a:xfrm>
            <a:custGeom>
              <a:avLst/>
              <a:gdLst>
                <a:gd name="T0" fmla="*/ 0 w 4196"/>
                <a:gd name="T1" fmla="*/ 0 h 3572"/>
                <a:gd name="T2" fmla="*/ 1886 w 4196"/>
                <a:gd name="T3" fmla="*/ 3571 h 3572"/>
                <a:gd name="T4" fmla="*/ 4195 w 4196"/>
                <a:gd name="T5" fmla="*/ 1954 h 3572"/>
                <a:gd name="T6" fmla="*/ 1344 w 4196"/>
                <a:gd name="T7" fmla="*/ 0 h 3572"/>
                <a:gd name="T8" fmla="*/ 0 w 4196"/>
                <a:gd name="T9" fmla="*/ 0 h 3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96" h="3572">
                  <a:moveTo>
                    <a:pt x="0" y="0"/>
                  </a:moveTo>
                  <a:lnTo>
                    <a:pt x="1886" y="3571"/>
                  </a:lnTo>
                  <a:lnTo>
                    <a:pt x="4195" y="1954"/>
                  </a:lnTo>
                  <a:lnTo>
                    <a:pt x="1344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58" name="Freeform 57"/>
            <p:cNvSpPr>
              <a:spLocks noChangeArrowheads="1"/>
            </p:cNvSpPr>
            <p:nvPr/>
          </p:nvSpPr>
          <p:spPr bwMode="auto">
            <a:xfrm>
              <a:off x="11104147" y="-111272"/>
              <a:ext cx="4346058" cy="3520308"/>
            </a:xfrm>
            <a:custGeom>
              <a:avLst/>
              <a:gdLst>
                <a:gd name="T0" fmla="*/ 965 w 4408"/>
                <a:gd name="T1" fmla="*/ 0 h 3572"/>
                <a:gd name="T2" fmla="*/ 0 w 4408"/>
                <a:gd name="T3" fmla="*/ 1760 h 3572"/>
                <a:gd name="T4" fmla="*/ 4407 w 4408"/>
                <a:gd name="T5" fmla="*/ 3571 h 3572"/>
                <a:gd name="T6" fmla="*/ 2521 w 4408"/>
                <a:gd name="T7" fmla="*/ 0 h 3572"/>
                <a:gd name="T8" fmla="*/ 965 w 4408"/>
                <a:gd name="T9" fmla="*/ 0 h 3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08" h="3572">
                  <a:moveTo>
                    <a:pt x="965" y="0"/>
                  </a:moveTo>
                  <a:lnTo>
                    <a:pt x="0" y="1760"/>
                  </a:lnTo>
                  <a:lnTo>
                    <a:pt x="4407" y="3571"/>
                  </a:lnTo>
                  <a:lnTo>
                    <a:pt x="2521" y="0"/>
                  </a:lnTo>
                  <a:lnTo>
                    <a:pt x="965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59" name="Freeform 58"/>
            <p:cNvSpPr>
              <a:spLocks noChangeArrowheads="1"/>
            </p:cNvSpPr>
            <p:nvPr/>
          </p:nvSpPr>
          <p:spPr bwMode="auto">
            <a:xfrm>
              <a:off x="9793019" y="-88970"/>
              <a:ext cx="369415" cy="195571"/>
            </a:xfrm>
            <a:custGeom>
              <a:avLst/>
              <a:gdLst>
                <a:gd name="T0" fmla="*/ 112 w 374"/>
                <a:gd name="T1" fmla="*/ 0 h 198"/>
                <a:gd name="T2" fmla="*/ 0 w 374"/>
                <a:gd name="T3" fmla="*/ 197 h 198"/>
                <a:gd name="T4" fmla="*/ 373 w 374"/>
                <a:gd name="T5" fmla="*/ 0 h 198"/>
                <a:gd name="T6" fmla="*/ 112 w 374"/>
                <a:gd name="T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" h="198">
                  <a:moveTo>
                    <a:pt x="112" y="0"/>
                  </a:moveTo>
                  <a:lnTo>
                    <a:pt x="0" y="197"/>
                  </a:lnTo>
                  <a:lnTo>
                    <a:pt x="373" y="0"/>
                  </a:lnTo>
                  <a:lnTo>
                    <a:pt x="112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60" name="Freeform 13"/>
            <p:cNvSpPr>
              <a:spLocks noChangeArrowheads="1"/>
            </p:cNvSpPr>
            <p:nvPr/>
          </p:nvSpPr>
          <p:spPr bwMode="auto">
            <a:xfrm>
              <a:off x="9698211" y="-88970"/>
              <a:ext cx="225996" cy="195571"/>
            </a:xfrm>
            <a:custGeom>
              <a:avLst/>
              <a:gdLst>
                <a:gd name="T0" fmla="*/ 0 w 231"/>
                <a:gd name="T1" fmla="*/ 0 h 198"/>
                <a:gd name="T2" fmla="*/ 118 w 231"/>
                <a:gd name="T3" fmla="*/ 197 h 198"/>
                <a:gd name="T4" fmla="*/ 230 w 231"/>
                <a:gd name="T5" fmla="*/ 0 h 198"/>
                <a:gd name="T6" fmla="*/ 0 w 231"/>
                <a:gd name="T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1" h="198">
                  <a:moveTo>
                    <a:pt x="0" y="0"/>
                  </a:moveTo>
                  <a:lnTo>
                    <a:pt x="118" y="197"/>
                  </a:lnTo>
                  <a:lnTo>
                    <a:pt x="230" y="0"/>
                  </a:lnTo>
                  <a:lnTo>
                    <a:pt x="0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61" name="Freeform 14"/>
            <p:cNvSpPr>
              <a:spLocks noChangeArrowheads="1"/>
            </p:cNvSpPr>
            <p:nvPr/>
          </p:nvSpPr>
          <p:spPr bwMode="auto">
            <a:xfrm>
              <a:off x="8502000" y="61758"/>
              <a:ext cx="2646751" cy="2259950"/>
            </a:xfrm>
            <a:custGeom>
              <a:avLst/>
              <a:gdLst>
                <a:gd name="T0" fmla="*/ 2685 w 2686"/>
                <a:gd name="T1" fmla="*/ 1563 h 2292"/>
                <a:gd name="T2" fmla="*/ 1308 w 2686"/>
                <a:gd name="T3" fmla="*/ 0 h 2292"/>
                <a:gd name="T4" fmla="*/ 0 w 2686"/>
                <a:gd name="T5" fmla="*/ 2291 h 2292"/>
                <a:gd name="T6" fmla="*/ 2685 w 2686"/>
                <a:gd name="T7" fmla="*/ 1563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86" h="2292">
                  <a:moveTo>
                    <a:pt x="2685" y="1563"/>
                  </a:moveTo>
                  <a:lnTo>
                    <a:pt x="1308" y="0"/>
                  </a:lnTo>
                  <a:lnTo>
                    <a:pt x="0" y="2291"/>
                  </a:lnTo>
                  <a:lnTo>
                    <a:pt x="2685" y="156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62" name="Freeform 15"/>
            <p:cNvSpPr>
              <a:spLocks noChangeArrowheads="1"/>
            </p:cNvSpPr>
            <p:nvPr/>
          </p:nvSpPr>
          <p:spPr bwMode="auto">
            <a:xfrm>
              <a:off x="6821130" y="61996"/>
              <a:ext cx="2985743" cy="2259950"/>
            </a:xfrm>
            <a:custGeom>
              <a:avLst/>
              <a:gdLst>
                <a:gd name="T0" fmla="*/ 3029 w 3030"/>
                <a:gd name="T1" fmla="*/ 0 h 2292"/>
                <a:gd name="T2" fmla="*/ 0 w 3030"/>
                <a:gd name="T3" fmla="*/ 624 h 2292"/>
                <a:gd name="T4" fmla="*/ 1721 w 3030"/>
                <a:gd name="T5" fmla="*/ 2291 h 2292"/>
                <a:gd name="T6" fmla="*/ 3029 w 3030"/>
                <a:gd name="T7" fmla="*/ 0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30" h="2292">
                  <a:moveTo>
                    <a:pt x="3029" y="0"/>
                  </a:moveTo>
                  <a:lnTo>
                    <a:pt x="0" y="624"/>
                  </a:lnTo>
                  <a:lnTo>
                    <a:pt x="1721" y="2291"/>
                  </a:lnTo>
                  <a:lnTo>
                    <a:pt x="3029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63" name="Freeform 16"/>
            <p:cNvSpPr>
              <a:spLocks noChangeArrowheads="1"/>
            </p:cNvSpPr>
            <p:nvPr/>
          </p:nvSpPr>
          <p:spPr bwMode="auto">
            <a:xfrm>
              <a:off x="6829814" y="-88970"/>
              <a:ext cx="2985743" cy="808366"/>
            </a:xfrm>
            <a:custGeom>
              <a:avLst/>
              <a:gdLst>
                <a:gd name="T0" fmla="*/ 61 w 3030"/>
                <a:gd name="T1" fmla="*/ 0 h 822"/>
                <a:gd name="T2" fmla="*/ 0 w 3030"/>
                <a:gd name="T3" fmla="*/ 821 h 822"/>
                <a:gd name="T4" fmla="*/ 3029 w 3030"/>
                <a:gd name="T5" fmla="*/ 197 h 822"/>
                <a:gd name="T6" fmla="*/ 2911 w 3030"/>
                <a:gd name="T7" fmla="*/ 0 h 822"/>
                <a:gd name="T8" fmla="*/ 61 w 3030"/>
                <a:gd name="T9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30" h="822">
                  <a:moveTo>
                    <a:pt x="61" y="0"/>
                  </a:moveTo>
                  <a:lnTo>
                    <a:pt x="0" y="821"/>
                  </a:lnTo>
                  <a:lnTo>
                    <a:pt x="3029" y="197"/>
                  </a:lnTo>
                  <a:lnTo>
                    <a:pt x="2911" y="0"/>
                  </a:lnTo>
                  <a:lnTo>
                    <a:pt x="61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64" name="Freeform 17"/>
            <p:cNvSpPr>
              <a:spLocks noChangeArrowheads="1"/>
            </p:cNvSpPr>
            <p:nvPr/>
          </p:nvSpPr>
          <p:spPr bwMode="auto">
            <a:xfrm>
              <a:off x="5975275" y="-88970"/>
              <a:ext cx="943094" cy="808366"/>
            </a:xfrm>
            <a:custGeom>
              <a:avLst/>
              <a:gdLst>
                <a:gd name="T0" fmla="*/ 0 w 955"/>
                <a:gd name="T1" fmla="*/ 0 h 822"/>
                <a:gd name="T2" fmla="*/ 893 w 955"/>
                <a:gd name="T3" fmla="*/ 821 h 822"/>
                <a:gd name="T4" fmla="*/ 954 w 955"/>
                <a:gd name="T5" fmla="*/ 0 h 822"/>
                <a:gd name="T6" fmla="*/ 0 w 955"/>
                <a:gd name="T7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5" h="822">
                  <a:moveTo>
                    <a:pt x="0" y="0"/>
                  </a:moveTo>
                  <a:lnTo>
                    <a:pt x="893" y="821"/>
                  </a:lnTo>
                  <a:lnTo>
                    <a:pt x="954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65" name="Freeform 18"/>
            <p:cNvSpPr>
              <a:spLocks noChangeArrowheads="1"/>
            </p:cNvSpPr>
            <p:nvPr/>
          </p:nvSpPr>
          <p:spPr bwMode="auto">
            <a:xfrm>
              <a:off x="5608571" y="674793"/>
              <a:ext cx="2916204" cy="1642810"/>
            </a:xfrm>
            <a:custGeom>
              <a:avLst/>
              <a:gdLst>
                <a:gd name="T0" fmla="*/ 2958 w 2959"/>
                <a:gd name="T1" fmla="*/ 1667 h 1668"/>
                <a:gd name="T2" fmla="*/ 1237 w 2959"/>
                <a:gd name="T3" fmla="*/ 0 h 1668"/>
                <a:gd name="T4" fmla="*/ 0 w 2959"/>
                <a:gd name="T5" fmla="*/ 1323 h 1668"/>
                <a:gd name="T6" fmla="*/ 2958 w 2959"/>
                <a:gd name="T7" fmla="*/ 1667 h 1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9" h="1668">
                  <a:moveTo>
                    <a:pt x="2958" y="1667"/>
                  </a:moveTo>
                  <a:lnTo>
                    <a:pt x="1237" y="0"/>
                  </a:lnTo>
                  <a:lnTo>
                    <a:pt x="0" y="1323"/>
                  </a:lnTo>
                  <a:lnTo>
                    <a:pt x="2958" y="166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66" name="Freeform 19"/>
            <p:cNvSpPr>
              <a:spLocks noChangeArrowheads="1"/>
            </p:cNvSpPr>
            <p:nvPr/>
          </p:nvSpPr>
          <p:spPr bwMode="auto">
            <a:xfrm>
              <a:off x="5092201" y="-155877"/>
              <a:ext cx="1760153" cy="2112184"/>
            </a:xfrm>
            <a:custGeom>
              <a:avLst/>
              <a:gdLst>
                <a:gd name="T0" fmla="*/ 0 w 1787"/>
                <a:gd name="T1" fmla="*/ 0 h 2145"/>
                <a:gd name="T2" fmla="*/ 549 w 1787"/>
                <a:gd name="T3" fmla="*/ 2144 h 2145"/>
                <a:gd name="T4" fmla="*/ 1786 w 1787"/>
                <a:gd name="T5" fmla="*/ 821 h 2145"/>
                <a:gd name="T6" fmla="*/ 893 w 1787"/>
                <a:gd name="T7" fmla="*/ 0 h 2145"/>
                <a:gd name="T8" fmla="*/ 0 w 1787"/>
                <a:gd name="T9" fmla="*/ 0 h 2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7" h="2145">
                  <a:moveTo>
                    <a:pt x="0" y="0"/>
                  </a:moveTo>
                  <a:lnTo>
                    <a:pt x="549" y="2144"/>
                  </a:lnTo>
                  <a:lnTo>
                    <a:pt x="1786" y="821"/>
                  </a:lnTo>
                  <a:lnTo>
                    <a:pt x="893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67" name="Freeform 20"/>
            <p:cNvSpPr>
              <a:spLocks noChangeArrowheads="1"/>
            </p:cNvSpPr>
            <p:nvPr/>
          </p:nvSpPr>
          <p:spPr bwMode="auto">
            <a:xfrm>
              <a:off x="443059" y="190760"/>
              <a:ext cx="5232654" cy="2977052"/>
            </a:xfrm>
            <a:custGeom>
              <a:avLst/>
              <a:gdLst>
                <a:gd name="T0" fmla="*/ 5310 w 5311"/>
                <a:gd name="T1" fmla="*/ 1771 h 3020"/>
                <a:gd name="T2" fmla="*/ 853 w 5311"/>
                <a:gd name="T3" fmla="*/ 0 h 3020"/>
                <a:gd name="T4" fmla="*/ 0 w 5311"/>
                <a:gd name="T5" fmla="*/ 3019 h 3020"/>
                <a:gd name="T6" fmla="*/ 5310 w 5311"/>
                <a:gd name="T7" fmla="*/ 1771 h 3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11" h="3020">
                  <a:moveTo>
                    <a:pt x="5310" y="1771"/>
                  </a:moveTo>
                  <a:lnTo>
                    <a:pt x="853" y="0"/>
                  </a:lnTo>
                  <a:lnTo>
                    <a:pt x="0" y="3019"/>
                  </a:lnTo>
                  <a:lnTo>
                    <a:pt x="5310" y="1771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68" name="Freeform 21"/>
            <p:cNvSpPr>
              <a:spLocks noChangeArrowheads="1"/>
            </p:cNvSpPr>
            <p:nvPr/>
          </p:nvSpPr>
          <p:spPr bwMode="auto">
            <a:xfrm>
              <a:off x="1264131" y="-156113"/>
              <a:ext cx="4393864" cy="2112184"/>
            </a:xfrm>
            <a:custGeom>
              <a:avLst/>
              <a:gdLst>
                <a:gd name="T0" fmla="*/ 936 w 4458"/>
                <a:gd name="T1" fmla="*/ 0 h 2145"/>
                <a:gd name="T2" fmla="*/ 0 w 4458"/>
                <a:gd name="T3" fmla="*/ 373 h 2145"/>
                <a:gd name="T4" fmla="*/ 4457 w 4458"/>
                <a:gd name="T5" fmla="*/ 2144 h 2145"/>
                <a:gd name="T6" fmla="*/ 3908 w 4458"/>
                <a:gd name="T7" fmla="*/ 0 h 2145"/>
                <a:gd name="T8" fmla="*/ 936 w 4458"/>
                <a:gd name="T9" fmla="*/ 0 h 2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58" h="2145">
                  <a:moveTo>
                    <a:pt x="936" y="0"/>
                  </a:moveTo>
                  <a:lnTo>
                    <a:pt x="0" y="373"/>
                  </a:lnTo>
                  <a:lnTo>
                    <a:pt x="4457" y="2144"/>
                  </a:lnTo>
                  <a:lnTo>
                    <a:pt x="3908" y="0"/>
                  </a:lnTo>
                  <a:lnTo>
                    <a:pt x="936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69" name="Freeform 22"/>
            <p:cNvSpPr>
              <a:spLocks noChangeArrowheads="1"/>
            </p:cNvSpPr>
            <p:nvPr/>
          </p:nvSpPr>
          <p:spPr bwMode="auto">
            <a:xfrm>
              <a:off x="1264131" y="-133574"/>
              <a:ext cx="921364" cy="369415"/>
            </a:xfrm>
            <a:custGeom>
              <a:avLst/>
              <a:gdLst>
                <a:gd name="T0" fmla="*/ 72 w 937"/>
                <a:gd name="T1" fmla="*/ 0 h 374"/>
                <a:gd name="T2" fmla="*/ 0 w 937"/>
                <a:gd name="T3" fmla="*/ 373 h 374"/>
                <a:gd name="T4" fmla="*/ 936 w 937"/>
                <a:gd name="T5" fmla="*/ 0 h 374"/>
                <a:gd name="T6" fmla="*/ 72 w 937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7" h="374">
                  <a:moveTo>
                    <a:pt x="72" y="0"/>
                  </a:moveTo>
                  <a:lnTo>
                    <a:pt x="0" y="373"/>
                  </a:lnTo>
                  <a:lnTo>
                    <a:pt x="936" y="0"/>
                  </a:lnTo>
                  <a:lnTo>
                    <a:pt x="7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70" name="Freeform 23"/>
            <p:cNvSpPr>
              <a:spLocks noChangeArrowheads="1"/>
            </p:cNvSpPr>
            <p:nvPr/>
          </p:nvSpPr>
          <p:spPr bwMode="auto">
            <a:xfrm>
              <a:off x="734484" y="-133574"/>
              <a:ext cx="621488" cy="369415"/>
            </a:xfrm>
            <a:custGeom>
              <a:avLst/>
              <a:gdLst>
                <a:gd name="T0" fmla="*/ 0 w 629"/>
                <a:gd name="T1" fmla="*/ 0 h 374"/>
                <a:gd name="T2" fmla="*/ 556 w 629"/>
                <a:gd name="T3" fmla="*/ 373 h 374"/>
                <a:gd name="T4" fmla="*/ 628 w 629"/>
                <a:gd name="T5" fmla="*/ 0 h 374"/>
                <a:gd name="T6" fmla="*/ 0 w 629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9" h="374">
                  <a:moveTo>
                    <a:pt x="0" y="0"/>
                  </a:moveTo>
                  <a:lnTo>
                    <a:pt x="556" y="373"/>
                  </a:lnTo>
                  <a:lnTo>
                    <a:pt x="628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71" name="Freeform 24"/>
            <p:cNvSpPr>
              <a:spLocks noChangeArrowheads="1"/>
            </p:cNvSpPr>
            <p:nvPr/>
          </p:nvSpPr>
          <p:spPr bwMode="auto">
            <a:xfrm>
              <a:off x="0" y="885559"/>
              <a:ext cx="447642" cy="2259950"/>
            </a:xfrm>
            <a:custGeom>
              <a:avLst/>
              <a:gdLst>
                <a:gd name="T0" fmla="*/ 0 w 453"/>
                <a:gd name="T1" fmla="*/ 2104 h 2292"/>
                <a:gd name="T2" fmla="*/ 452 w 453"/>
                <a:gd name="T3" fmla="*/ 2291 h 2292"/>
                <a:gd name="T4" fmla="*/ 0 w 453"/>
                <a:gd name="T5" fmla="*/ 0 h 2292"/>
                <a:gd name="T6" fmla="*/ 0 w 453"/>
                <a:gd name="T7" fmla="*/ 2104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3" h="2292">
                  <a:moveTo>
                    <a:pt x="0" y="2104"/>
                  </a:moveTo>
                  <a:lnTo>
                    <a:pt x="452" y="2291"/>
                  </a:lnTo>
                  <a:lnTo>
                    <a:pt x="0" y="0"/>
                  </a:lnTo>
                  <a:lnTo>
                    <a:pt x="0" y="2104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72" name="Freeform 25"/>
            <p:cNvSpPr>
              <a:spLocks noChangeArrowheads="1"/>
            </p:cNvSpPr>
            <p:nvPr/>
          </p:nvSpPr>
          <p:spPr bwMode="auto">
            <a:xfrm>
              <a:off x="0" y="-156114"/>
              <a:ext cx="1286433" cy="3342117"/>
            </a:xfrm>
            <a:custGeom>
              <a:avLst/>
              <a:gdLst>
                <a:gd name="T0" fmla="*/ 0 w 1306"/>
                <a:gd name="T1" fmla="*/ 0 h 3393"/>
                <a:gd name="T2" fmla="*/ 0 w 1306"/>
                <a:gd name="T3" fmla="*/ 1101 h 3393"/>
                <a:gd name="T4" fmla="*/ 452 w 1306"/>
                <a:gd name="T5" fmla="*/ 3392 h 3393"/>
                <a:gd name="T6" fmla="*/ 1305 w 1306"/>
                <a:gd name="T7" fmla="*/ 373 h 3393"/>
                <a:gd name="T8" fmla="*/ 749 w 1306"/>
                <a:gd name="T9" fmla="*/ 0 h 3393"/>
                <a:gd name="T10" fmla="*/ 0 w 1306"/>
                <a:gd name="T11" fmla="*/ 0 h 3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6" h="3393">
                  <a:moveTo>
                    <a:pt x="0" y="0"/>
                  </a:moveTo>
                  <a:lnTo>
                    <a:pt x="0" y="1101"/>
                  </a:lnTo>
                  <a:lnTo>
                    <a:pt x="452" y="3392"/>
                  </a:lnTo>
                  <a:lnTo>
                    <a:pt x="1305" y="373"/>
                  </a:lnTo>
                  <a:lnTo>
                    <a:pt x="749" y="0"/>
                  </a:lnTo>
                  <a:lnTo>
                    <a:pt x="0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73" name="Freeform 26"/>
            <p:cNvSpPr>
              <a:spLocks noChangeArrowheads="1"/>
            </p:cNvSpPr>
            <p:nvPr/>
          </p:nvSpPr>
          <p:spPr bwMode="auto">
            <a:xfrm>
              <a:off x="8462804" y="1591817"/>
              <a:ext cx="6988462" cy="1786231"/>
            </a:xfrm>
            <a:custGeom>
              <a:avLst/>
              <a:gdLst>
                <a:gd name="T0" fmla="*/ 7092 w 7093"/>
                <a:gd name="T1" fmla="*/ 1811 h 1812"/>
                <a:gd name="T2" fmla="*/ 0 w 7093"/>
                <a:gd name="T3" fmla="*/ 728 h 1812"/>
                <a:gd name="T4" fmla="*/ 2685 w 7093"/>
                <a:gd name="T5" fmla="*/ 0 h 1812"/>
                <a:gd name="T6" fmla="*/ 7092 w 7093"/>
                <a:gd name="T7" fmla="*/ 1811 h 1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93" h="1812">
                  <a:moveTo>
                    <a:pt x="7092" y="1811"/>
                  </a:moveTo>
                  <a:lnTo>
                    <a:pt x="0" y="728"/>
                  </a:lnTo>
                  <a:lnTo>
                    <a:pt x="2685" y="0"/>
                  </a:lnTo>
                  <a:lnTo>
                    <a:pt x="7092" y="1811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74" name="Freeform 12"/>
            <p:cNvSpPr>
              <a:spLocks noChangeArrowheads="1"/>
            </p:cNvSpPr>
            <p:nvPr/>
          </p:nvSpPr>
          <p:spPr bwMode="auto">
            <a:xfrm>
              <a:off x="9776123" y="-125128"/>
              <a:ext cx="2307757" cy="1734076"/>
            </a:xfrm>
            <a:custGeom>
              <a:avLst/>
              <a:gdLst>
                <a:gd name="T0" fmla="*/ 373 w 2343"/>
                <a:gd name="T1" fmla="*/ 0 h 1761"/>
                <a:gd name="T2" fmla="*/ 0 w 2343"/>
                <a:gd name="T3" fmla="*/ 197 h 1761"/>
                <a:gd name="T4" fmla="*/ 1377 w 2343"/>
                <a:gd name="T5" fmla="*/ 1760 h 1761"/>
                <a:gd name="T6" fmla="*/ 2342 w 2343"/>
                <a:gd name="T7" fmla="*/ 0 h 1761"/>
                <a:gd name="T8" fmla="*/ 373 w 2343"/>
                <a:gd name="T9" fmla="*/ 0 h 1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3" h="1761">
                  <a:moveTo>
                    <a:pt x="373" y="0"/>
                  </a:moveTo>
                  <a:lnTo>
                    <a:pt x="0" y="197"/>
                  </a:lnTo>
                  <a:lnTo>
                    <a:pt x="1377" y="1760"/>
                  </a:lnTo>
                  <a:lnTo>
                    <a:pt x="2342" y="0"/>
                  </a:lnTo>
                  <a:lnTo>
                    <a:pt x="373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1D3F431-7229-4586-9308-70494B951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837" y="730251"/>
            <a:ext cx="21030327" cy="1786232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180232F5-694D-43EA-856D-7584B5349FC6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3775126" y="3226552"/>
            <a:ext cx="14921623" cy="76406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077584"/>
      </p:ext>
    </p:extLst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5DB8F-4897-4AFD-BF9A-A0F5AECC8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957" y="6485309"/>
            <a:ext cx="21030327" cy="265112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sz="13304">
                <a:solidFill>
                  <a:schemeClr val="accent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B650FF-5935-4954-A918-5C5E0839FE6A}"/>
              </a:ext>
            </a:extLst>
          </p:cNvPr>
          <p:cNvSpPr/>
          <p:nvPr userDrawn="1"/>
        </p:nvSpPr>
        <p:spPr>
          <a:xfrm>
            <a:off x="15839941" y="0"/>
            <a:ext cx="8544059" cy="13716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1" dirty="0">
              <a:latin typeface="Nunito Light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86CE11C-4BF4-4113-A03B-E2BA9B6D4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50000"/>
          </a:blip>
          <a:stretch>
            <a:fillRect/>
          </a:stretch>
        </p:blipFill>
        <p:spPr>
          <a:xfrm>
            <a:off x="16162295" y="5176395"/>
            <a:ext cx="7899351" cy="2890514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6285A27-C160-468C-9A65-02D9EBA0237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71958" y="9556937"/>
            <a:ext cx="7388561" cy="14874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1">
                <a:latin typeface="+mn-lt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0006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4771265" y="2436715"/>
            <a:ext cx="4291535" cy="7627435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2401" b="0" i="0">
                <a:ln>
                  <a:noFill/>
                </a:ln>
                <a:solidFill>
                  <a:schemeClr val="tx2"/>
                </a:solidFill>
                <a:latin typeface="Nunito Light" charset="0"/>
                <a:ea typeface="Nunito Light" charset="0"/>
                <a:cs typeface="Nunito Light" charset="0"/>
              </a:defRPr>
            </a:lvl1pPr>
          </a:lstStyle>
          <a:p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 rot="10800000">
            <a:off x="-23452" y="10974730"/>
            <a:ext cx="24541543" cy="4304369"/>
            <a:chOff x="0" y="-156114"/>
            <a:chExt cx="24535152" cy="4304369"/>
          </a:xfrm>
        </p:grpSpPr>
        <p:sp>
          <p:nvSpPr>
            <p:cNvPr id="5" name="Freeform 4"/>
            <p:cNvSpPr>
              <a:spLocks noChangeArrowheads="1"/>
            </p:cNvSpPr>
            <p:nvPr/>
          </p:nvSpPr>
          <p:spPr bwMode="auto">
            <a:xfrm>
              <a:off x="23378291" y="2431564"/>
              <a:ext cx="1134322" cy="1716691"/>
            </a:xfrm>
            <a:custGeom>
              <a:avLst/>
              <a:gdLst>
                <a:gd name="T0" fmla="*/ 0 w 1152"/>
                <a:gd name="T1" fmla="*/ 1739 h 1740"/>
                <a:gd name="T2" fmla="*/ 1151 w 1152"/>
                <a:gd name="T3" fmla="*/ 918 h 1740"/>
                <a:gd name="T4" fmla="*/ 1151 w 1152"/>
                <a:gd name="T5" fmla="*/ 0 h 1740"/>
                <a:gd name="T6" fmla="*/ 0 w 1152"/>
                <a:gd name="T7" fmla="*/ 1739 h 1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1740">
                  <a:moveTo>
                    <a:pt x="0" y="1739"/>
                  </a:moveTo>
                  <a:lnTo>
                    <a:pt x="1151" y="918"/>
                  </a:lnTo>
                  <a:lnTo>
                    <a:pt x="1151" y="0"/>
                  </a:lnTo>
                  <a:lnTo>
                    <a:pt x="0" y="173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6" name="Freeform 5"/>
            <p:cNvSpPr>
              <a:spLocks noChangeArrowheads="1"/>
            </p:cNvSpPr>
            <p:nvPr/>
          </p:nvSpPr>
          <p:spPr bwMode="auto">
            <a:xfrm>
              <a:off x="23079221" y="-88970"/>
              <a:ext cx="1455931" cy="4233061"/>
            </a:xfrm>
            <a:custGeom>
              <a:avLst/>
              <a:gdLst>
                <a:gd name="T0" fmla="*/ 0 w 1479"/>
                <a:gd name="T1" fmla="*/ 0 h 4296"/>
                <a:gd name="T2" fmla="*/ 327 w 1479"/>
                <a:gd name="T3" fmla="*/ 4295 h 4296"/>
                <a:gd name="T4" fmla="*/ 1478 w 1479"/>
                <a:gd name="T5" fmla="*/ 2556 h 4296"/>
                <a:gd name="T6" fmla="*/ 1478 w 1479"/>
                <a:gd name="T7" fmla="*/ 0 h 4296"/>
                <a:gd name="T8" fmla="*/ 0 w 1479"/>
                <a:gd name="T9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9" h="4296">
                  <a:moveTo>
                    <a:pt x="0" y="0"/>
                  </a:moveTo>
                  <a:lnTo>
                    <a:pt x="327" y="4295"/>
                  </a:lnTo>
                  <a:lnTo>
                    <a:pt x="1478" y="2556"/>
                  </a:lnTo>
                  <a:lnTo>
                    <a:pt x="1478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7" name="Freeform 6"/>
            <p:cNvSpPr>
              <a:spLocks noChangeArrowheads="1"/>
            </p:cNvSpPr>
            <p:nvPr/>
          </p:nvSpPr>
          <p:spPr bwMode="auto">
            <a:xfrm>
              <a:off x="20776620" y="-88970"/>
              <a:ext cx="2646748" cy="4233061"/>
            </a:xfrm>
            <a:custGeom>
              <a:avLst/>
              <a:gdLst>
                <a:gd name="T0" fmla="*/ 0 w 2687"/>
                <a:gd name="T1" fmla="*/ 0 h 4296"/>
                <a:gd name="T2" fmla="*/ 2686 w 2687"/>
                <a:gd name="T3" fmla="*/ 4295 h 4296"/>
                <a:gd name="T4" fmla="*/ 2359 w 2687"/>
                <a:gd name="T5" fmla="*/ 0 h 4296"/>
                <a:gd name="T6" fmla="*/ 0 w 2687"/>
                <a:gd name="T7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87" h="4296">
                  <a:moveTo>
                    <a:pt x="0" y="0"/>
                  </a:moveTo>
                  <a:lnTo>
                    <a:pt x="2686" y="4295"/>
                  </a:lnTo>
                  <a:lnTo>
                    <a:pt x="2359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8" name="Freeform 7"/>
            <p:cNvSpPr>
              <a:spLocks noChangeArrowheads="1"/>
            </p:cNvSpPr>
            <p:nvPr/>
          </p:nvSpPr>
          <p:spPr bwMode="auto">
            <a:xfrm>
              <a:off x="20420243" y="-88970"/>
              <a:ext cx="3003125" cy="4233061"/>
            </a:xfrm>
            <a:custGeom>
              <a:avLst/>
              <a:gdLst>
                <a:gd name="T0" fmla="*/ 0 w 3049"/>
                <a:gd name="T1" fmla="*/ 0 h 4296"/>
                <a:gd name="T2" fmla="*/ 43 w 3049"/>
                <a:gd name="T3" fmla="*/ 3187 h 4296"/>
                <a:gd name="T4" fmla="*/ 3048 w 3049"/>
                <a:gd name="T5" fmla="*/ 4295 h 4296"/>
                <a:gd name="T6" fmla="*/ 362 w 3049"/>
                <a:gd name="T7" fmla="*/ 0 h 4296"/>
                <a:gd name="T8" fmla="*/ 0 w 3049"/>
                <a:gd name="T9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9" h="4296">
                  <a:moveTo>
                    <a:pt x="0" y="0"/>
                  </a:moveTo>
                  <a:lnTo>
                    <a:pt x="43" y="3187"/>
                  </a:lnTo>
                  <a:lnTo>
                    <a:pt x="3048" y="4295"/>
                  </a:lnTo>
                  <a:lnTo>
                    <a:pt x="362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9" name="Freeform 8"/>
            <p:cNvSpPr>
              <a:spLocks noChangeArrowheads="1"/>
            </p:cNvSpPr>
            <p:nvPr/>
          </p:nvSpPr>
          <p:spPr bwMode="auto">
            <a:xfrm>
              <a:off x="17677877" y="-88971"/>
              <a:ext cx="2785824" cy="3142198"/>
            </a:xfrm>
            <a:custGeom>
              <a:avLst/>
              <a:gdLst>
                <a:gd name="T0" fmla="*/ 2126 w 2826"/>
                <a:gd name="T1" fmla="*/ 0 h 3188"/>
                <a:gd name="T2" fmla="*/ 0 w 2826"/>
                <a:gd name="T3" fmla="*/ 1954 h 3188"/>
                <a:gd name="T4" fmla="*/ 2825 w 2826"/>
                <a:gd name="T5" fmla="*/ 3187 h 3188"/>
                <a:gd name="T6" fmla="*/ 2782 w 2826"/>
                <a:gd name="T7" fmla="*/ 0 h 3188"/>
                <a:gd name="T8" fmla="*/ 2126 w 2826"/>
                <a:gd name="T9" fmla="*/ 0 h 3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26" h="3188">
                  <a:moveTo>
                    <a:pt x="2126" y="0"/>
                  </a:moveTo>
                  <a:lnTo>
                    <a:pt x="0" y="1954"/>
                  </a:lnTo>
                  <a:lnTo>
                    <a:pt x="2825" y="3187"/>
                  </a:lnTo>
                  <a:lnTo>
                    <a:pt x="2782" y="0"/>
                  </a:lnTo>
                  <a:lnTo>
                    <a:pt x="2126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10" name="Freeform 9"/>
            <p:cNvSpPr>
              <a:spLocks noChangeArrowheads="1"/>
            </p:cNvSpPr>
            <p:nvPr/>
          </p:nvSpPr>
          <p:spPr bwMode="auto">
            <a:xfrm>
              <a:off x="17608342" y="-88971"/>
              <a:ext cx="2168684" cy="1925303"/>
            </a:xfrm>
            <a:custGeom>
              <a:avLst/>
              <a:gdLst>
                <a:gd name="T0" fmla="*/ 0 w 2199"/>
                <a:gd name="T1" fmla="*/ 0 h 1955"/>
                <a:gd name="T2" fmla="*/ 72 w 2199"/>
                <a:gd name="T3" fmla="*/ 1954 h 1955"/>
                <a:gd name="T4" fmla="*/ 2198 w 2199"/>
                <a:gd name="T5" fmla="*/ 0 h 1955"/>
                <a:gd name="T6" fmla="*/ 0 w 2199"/>
                <a:gd name="T7" fmla="*/ 0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99" h="1955">
                  <a:moveTo>
                    <a:pt x="0" y="0"/>
                  </a:moveTo>
                  <a:lnTo>
                    <a:pt x="72" y="1954"/>
                  </a:lnTo>
                  <a:lnTo>
                    <a:pt x="2198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11" name="Freeform 10"/>
            <p:cNvSpPr>
              <a:spLocks noChangeArrowheads="1"/>
            </p:cNvSpPr>
            <p:nvPr/>
          </p:nvSpPr>
          <p:spPr bwMode="auto">
            <a:xfrm>
              <a:off x="14888518" y="-88734"/>
              <a:ext cx="2811899" cy="1925303"/>
            </a:xfrm>
            <a:custGeom>
              <a:avLst/>
              <a:gdLst>
                <a:gd name="T0" fmla="*/ 0 w 2852"/>
                <a:gd name="T1" fmla="*/ 0 h 1955"/>
                <a:gd name="T2" fmla="*/ 2851 w 2852"/>
                <a:gd name="T3" fmla="*/ 1954 h 1955"/>
                <a:gd name="T4" fmla="*/ 2779 w 2852"/>
                <a:gd name="T5" fmla="*/ 0 h 1955"/>
                <a:gd name="T6" fmla="*/ 0 w 2852"/>
                <a:gd name="T7" fmla="*/ 0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52" h="1955">
                  <a:moveTo>
                    <a:pt x="0" y="0"/>
                  </a:moveTo>
                  <a:lnTo>
                    <a:pt x="2851" y="1954"/>
                  </a:lnTo>
                  <a:lnTo>
                    <a:pt x="2779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12" name="Freeform 11"/>
            <p:cNvSpPr>
              <a:spLocks noChangeArrowheads="1"/>
            </p:cNvSpPr>
            <p:nvPr/>
          </p:nvSpPr>
          <p:spPr bwMode="auto">
            <a:xfrm>
              <a:off x="13589856" y="-88970"/>
              <a:ext cx="4137447" cy="3520308"/>
            </a:xfrm>
            <a:custGeom>
              <a:avLst/>
              <a:gdLst>
                <a:gd name="T0" fmla="*/ 0 w 4196"/>
                <a:gd name="T1" fmla="*/ 0 h 3572"/>
                <a:gd name="T2" fmla="*/ 1886 w 4196"/>
                <a:gd name="T3" fmla="*/ 3571 h 3572"/>
                <a:gd name="T4" fmla="*/ 4195 w 4196"/>
                <a:gd name="T5" fmla="*/ 1954 h 3572"/>
                <a:gd name="T6" fmla="*/ 1344 w 4196"/>
                <a:gd name="T7" fmla="*/ 0 h 3572"/>
                <a:gd name="T8" fmla="*/ 0 w 4196"/>
                <a:gd name="T9" fmla="*/ 0 h 3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96" h="3572">
                  <a:moveTo>
                    <a:pt x="0" y="0"/>
                  </a:moveTo>
                  <a:lnTo>
                    <a:pt x="1886" y="3571"/>
                  </a:lnTo>
                  <a:lnTo>
                    <a:pt x="4195" y="1954"/>
                  </a:lnTo>
                  <a:lnTo>
                    <a:pt x="1344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13" name="Freeform 12"/>
            <p:cNvSpPr>
              <a:spLocks noChangeArrowheads="1"/>
            </p:cNvSpPr>
            <p:nvPr/>
          </p:nvSpPr>
          <p:spPr bwMode="auto">
            <a:xfrm>
              <a:off x="11104147" y="-111272"/>
              <a:ext cx="4346058" cy="3520308"/>
            </a:xfrm>
            <a:custGeom>
              <a:avLst/>
              <a:gdLst>
                <a:gd name="T0" fmla="*/ 965 w 4408"/>
                <a:gd name="T1" fmla="*/ 0 h 3572"/>
                <a:gd name="T2" fmla="*/ 0 w 4408"/>
                <a:gd name="T3" fmla="*/ 1760 h 3572"/>
                <a:gd name="T4" fmla="*/ 4407 w 4408"/>
                <a:gd name="T5" fmla="*/ 3571 h 3572"/>
                <a:gd name="T6" fmla="*/ 2521 w 4408"/>
                <a:gd name="T7" fmla="*/ 0 h 3572"/>
                <a:gd name="T8" fmla="*/ 965 w 4408"/>
                <a:gd name="T9" fmla="*/ 0 h 3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08" h="3572">
                  <a:moveTo>
                    <a:pt x="965" y="0"/>
                  </a:moveTo>
                  <a:lnTo>
                    <a:pt x="0" y="1760"/>
                  </a:lnTo>
                  <a:lnTo>
                    <a:pt x="4407" y="3571"/>
                  </a:lnTo>
                  <a:lnTo>
                    <a:pt x="2521" y="0"/>
                  </a:lnTo>
                  <a:lnTo>
                    <a:pt x="965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14" name="Freeform 13"/>
            <p:cNvSpPr>
              <a:spLocks noChangeArrowheads="1"/>
            </p:cNvSpPr>
            <p:nvPr/>
          </p:nvSpPr>
          <p:spPr bwMode="auto">
            <a:xfrm>
              <a:off x="9793019" y="-88970"/>
              <a:ext cx="369415" cy="195571"/>
            </a:xfrm>
            <a:custGeom>
              <a:avLst/>
              <a:gdLst>
                <a:gd name="T0" fmla="*/ 112 w 374"/>
                <a:gd name="T1" fmla="*/ 0 h 198"/>
                <a:gd name="T2" fmla="*/ 0 w 374"/>
                <a:gd name="T3" fmla="*/ 197 h 198"/>
                <a:gd name="T4" fmla="*/ 373 w 374"/>
                <a:gd name="T5" fmla="*/ 0 h 198"/>
                <a:gd name="T6" fmla="*/ 112 w 374"/>
                <a:gd name="T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" h="198">
                  <a:moveTo>
                    <a:pt x="112" y="0"/>
                  </a:moveTo>
                  <a:lnTo>
                    <a:pt x="0" y="197"/>
                  </a:lnTo>
                  <a:lnTo>
                    <a:pt x="373" y="0"/>
                  </a:lnTo>
                  <a:lnTo>
                    <a:pt x="112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15" name="Freeform 13"/>
            <p:cNvSpPr>
              <a:spLocks noChangeArrowheads="1"/>
            </p:cNvSpPr>
            <p:nvPr/>
          </p:nvSpPr>
          <p:spPr bwMode="auto">
            <a:xfrm>
              <a:off x="9698211" y="-88970"/>
              <a:ext cx="225996" cy="195571"/>
            </a:xfrm>
            <a:custGeom>
              <a:avLst/>
              <a:gdLst>
                <a:gd name="T0" fmla="*/ 0 w 231"/>
                <a:gd name="T1" fmla="*/ 0 h 198"/>
                <a:gd name="T2" fmla="*/ 118 w 231"/>
                <a:gd name="T3" fmla="*/ 197 h 198"/>
                <a:gd name="T4" fmla="*/ 230 w 231"/>
                <a:gd name="T5" fmla="*/ 0 h 198"/>
                <a:gd name="T6" fmla="*/ 0 w 231"/>
                <a:gd name="T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1" h="198">
                  <a:moveTo>
                    <a:pt x="0" y="0"/>
                  </a:moveTo>
                  <a:lnTo>
                    <a:pt x="118" y="197"/>
                  </a:lnTo>
                  <a:lnTo>
                    <a:pt x="230" y="0"/>
                  </a:lnTo>
                  <a:lnTo>
                    <a:pt x="0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16" name="Freeform 14"/>
            <p:cNvSpPr>
              <a:spLocks noChangeArrowheads="1"/>
            </p:cNvSpPr>
            <p:nvPr/>
          </p:nvSpPr>
          <p:spPr bwMode="auto">
            <a:xfrm>
              <a:off x="8502000" y="61758"/>
              <a:ext cx="2646751" cy="2259950"/>
            </a:xfrm>
            <a:custGeom>
              <a:avLst/>
              <a:gdLst>
                <a:gd name="T0" fmla="*/ 2685 w 2686"/>
                <a:gd name="T1" fmla="*/ 1563 h 2292"/>
                <a:gd name="T2" fmla="*/ 1308 w 2686"/>
                <a:gd name="T3" fmla="*/ 0 h 2292"/>
                <a:gd name="T4" fmla="*/ 0 w 2686"/>
                <a:gd name="T5" fmla="*/ 2291 h 2292"/>
                <a:gd name="T6" fmla="*/ 2685 w 2686"/>
                <a:gd name="T7" fmla="*/ 1563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86" h="2292">
                  <a:moveTo>
                    <a:pt x="2685" y="1563"/>
                  </a:moveTo>
                  <a:lnTo>
                    <a:pt x="1308" y="0"/>
                  </a:lnTo>
                  <a:lnTo>
                    <a:pt x="0" y="2291"/>
                  </a:lnTo>
                  <a:lnTo>
                    <a:pt x="2685" y="156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17" name="Freeform 15"/>
            <p:cNvSpPr>
              <a:spLocks noChangeArrowheads="1"/>
            </p:cNvSpPr>
            <p:nvPr/>
          </p:nvSpPr>
          <p:spPr bwMode="auto">
            <a:xfrm>
              <a:off x="6821130" y="61996"/>
              <a:ext cx="2985743" cy="2259950"/>
            </a:xfrm>
            <a:custGeom>
              <a:avLst/>
              <a:gdLst>
                <a:gd name="T0" fmla="*/ 3029 w 3030"/>
                <a:gd name="T1" fmla="*/ 0 h 2292"/>
                <a:gd name="T2" fmla="*/ 0 w 3030"/>
                <a:gd name="T3" fmla="*/ 624 h 2292"/>
                <a:gd name="T4" fmla="*/ 1721 w 3030"/>
                <a:gd name="T5" fmla="*/ 2291 h 2292"/>
                <a:gd name="T6" fmla="*/ 3029 w 3030"/>
                <a:gd name="T7" fmla="*/ 0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30" h="2292">
                  <a:moveTo>
                    <a:pt x="3029" y="0"/>
                  </a:moveTo>
                  <a:lnTo>
                    <a:pt x="0" y="624"/>
                  </a:lnTo>
                  <a:lnTo>
                    <a:pt x="1721" y="2291"/>
                  </a:lnTo>
                  <a:lnTo>
                    <a:pt x="3029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18" name="Freeform 16"/>
            <p:cNvSpPr>
              <a:spLocks noChangeArrowheads="1"/>
            </p:cNvSpPr>
            <p:nvPr/>
          </p:nvSpPr>
          <p:spPr bwMode="auto">
            <a:xfrm>
              <a:off x="6829814" y="-88970"/>
              <a:ext cx="2985743" cy="808366"/>
            </a:xfrm>
            <a:custGeom>
              <a:avLst/>
              <a:gdLst>
                <a:gd name="T0" fmla="*/ 61 w 3030"/>
                <a:gd name="T1" fmla="*/ 0 h 822"/>
                <a:gd name="T2" fmla="*/ 0 w 3030"/>
                <a:gd name="T3" fmla="*/ 821 h 822"/>
                <a:gd name="T4" fmla="*/ 3029 w 3030"/>
                <a:gd name="T5" fmla="*/ 197 h 822"/>
                <a:gd name="T6" fmla="*/ 2911 w 3030"/>
                <a:gd name="T7" fmla="*/ 0 h 822"/>
                <a:gd name="T8" fmla="*/ 61 w 3030"/>
                <a:gd name="T9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30" h="822">
                  <a:moveTo>
                    <a:pt x="61" y="0"/>
                  </a:moveTo>
                  <a:lnTo>
                    <a:pt x="0" y="821"/>
                  </a:lnTo>
                  <a:lnTo>
                    <a:pt x="3029" y="197"/>
                  </a:lnTo>
                  <a:lnTo>
                    <a:pt x="2911" y="0"/>
                  </a:lnTo>
                  <a:lnTo>
                    <a:pt x="61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19" name="Freeform 17"/>
            <p:cNvSpPr>
              <a:spLocks noChangeArrowheads="1"/>
            </p:cNvSpPr>
            <p:nvPr/>
          </p:nvSpPr>
          <p:spPr bwMode="auto">
            <a:xfrm>
              <a:off x="5975275" y="-88970"/>
              <a:ext cx="943094" cy="808366"/>
            </a:xfrm>
            <a:custGeom>
              <a:avLst/>
              <a:gdLst>
                <a:gd name="T0" fmla="*/ 0 w 955"/>
                <a:gd name="T1" fmla="*/ 0 h 822"/>
                <a:gd name="T2" fmla="*/ 893 w 955"/>
                <a:gd name="T3" fmla="*/ 821 h 822"/>
                <a:gd name="T4" fmla="*/ 954 w 955"/>
                <a:gd name="T5" fmla="*/ 0 h 822"/>
                <a:gd name="T6" fmla="*/ 0 w 955"/>
                <a:gd name="T7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5" h="822">
                  <a:moveTo>
                    <a:pt x="0" y="0"/>
                  </a:moveTo>
                  <a:lnTo>
                    <a:pt x="893" y="821"/>
                  </a:lnTo>
                  <a:lnTo>
                    <a:pt x="954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20" name="Freeform 18"/>
            <p:cNvSpPr>
              <a:spLocks noChangeArrowheads="1"/>
            </p:cNvSpPr>
            <p:nvPr/>
          </p:nvSpPr>
          <p:spPr bwMode="auto">
            <a:xfrm>
              <a:off x="5608571" y="674793"/>
              <a:ext cx="2916204" cy="1642810"/>
            </a:xfrm>
            <a:custGeom>
              <a:avLst/>
              <a:gdLst>
                <a:gd name="T0" fmla="*/ 2958 w 2959"/>
                <a:gd name="T1" fmla="*/ 1667 h 1668"/>
                <a:gd name="T2" fmla="*/ 1237 w 2959"/>
                <a:gd name="T3" fmla="*/ 0 h 1668"/>
                <a:gd name="T4" fmla="*/ 0 w 2959"/>
                <a:gd name="T5" fmla="*/ 1323 h 1668"/>
                <a:gd name="T6" fmla="*/ 2958 w 2959"/>
                <a:gd name="T7" fmla="*/ 1667 h 1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9" h="1668">
                  <a:moveTo>
                    <a:pt x="2958" y="1667"/>
                  </a:moveTo>
                  <a:lnTo>
                    <a:pt x="1237" y="0"/>
                  </a:lnTo>
                  <a:lnTo>
                    <a:pt x="0" y="1323"/>
                  </a:lnTo>
                  <a:lnTo>
                    <a:pt x="2958" y="166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21" name="Freeform 19"/>
            <p:cNvSpPr>
              <a:spLocks noChangeArrowheads="1"/>
            </p:cNvSpPr>
            <p:nvPr/>
          </p:nvSpPr>
          <p:spPr bwMode="auto">
            <a:xfrm>
              <a:off x="5092201" y="-155877"/>
              <a:ext cx="1760153" cy="2112184"/>
            </a:xfrm>
            <a:custGeom>
              <a:avLst/>
              <a:gdLst>
                <a:gd name="T0" fmla="*/ 0 w 1787"/>
                <a:gd name="T1" fmla="*/ 0 h 2145"/>
                <a:gd name="T2" fmla="*/ 549 w 1787"/>
                <a:gd name="T3" fmla="*/ 2144 h 2145"/>
                <a:gd name="T4" fmla="*/ 1786 w 1787"/>
                <a:gd name="T5" fmla="*/ 821 h 2145"/>
                <a:gd name="T6" fmla="*/ 893 w 1787"/>
                <a:gd name="T7" fmla="*/ 0 h 2145"/>
                <a:gd name="T8" fmla="*/ 0 w 1787"/>
                <a:gd name="T9" fmla="*/ 0 h 2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7" h="2145">
                  <a:moveTo>
                    <a:pt x="0" y="0"/>
                  </a:moveTo>
                  <a:lnTo>
                    <a:pt x="549" y="2144"/>
                  </a:lnTo>
                  <a:lnTo>
                    <a:pt x="1786" y="821"/>
                  </a:lnTo>
                  <a:lnTo>
                    <a:pt x="893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22" name="Freeform 20"/>
            <p:cNvSpPr>
              <a:spLocks noChangeArrowheads="1"/>
            </p:cNvSpPr>
            <p:nvPr/>
          </p:nvSpPr>
          <p:spPr bwMode="auto">
            <a:xfrm>
              <a:off x="443059" y="190760"/>
              <a:ext cx="5232654" cy="2977052"/>
            </a:xfrm>
            <a:custGeom>
              <a:avLst/>
              <a:gdLst>
                <a:gd name="T0" fmla="*/ 5310 w 5311"/>
                <a:gd name="T1" fmla="*/ 1771 h 3020"/>
                <a:gd name="T2" fmla="*/ 853 w 5311"/>
                <a:gd name="T3" fmla="*/ 0 h 3020"/>
                <a:gd name="T4" fmla="*/ 0 w 5311"/>
                <a:gd name="T5" fmla="*/ 3019 h 3020"/>
                <a:gd name="T6" fmla="*/ 5310 w 5311"/>
                <a:gd name="T7" fmla="*/ 1771 h 3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11" h="3020">
                  <a:moveTo>
                    <a:pt x="5310" y="1771"/>
                  </a:moveTo>
                  <a:lnTo>
                    <a:pt x="853" y="0"/>
                  </a:lnTo>
                  <a:lnTo>
                    <a:pt x="0" y="3019"/>
                  </a:lnTo>
                  <a:lnTo>
                    <a:pt x="5310" y="1771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23" name="Freeform 21"/>
            <p:cNvSpPr>
              <a:spLocks noChangeArrowheads="1"/>
            </p:cNvSpPr>
            <p:nvPr/>
          </p:nvSpPr>
          <p:spPr bwMode="auto">
            <a:xfrm>
              <a:off x="1264131" y="-156113"/>
              <a:ext cx="4393864" cy="2112184"/>
            </a:xfrm>
            <a:custGeom>
              <a:avLst/>
              <a:gdLst>
                <a:gd name="T0" fmla="*/ 936 w 4458"/>
                <a:gd name="T1" fmla="*/ 0 h 2145"/>
                <a:gd name="T2" fmla="*/ 0 w 4458"/>
                <a:gd name="T3" fmla="*/ 373 h 2145"/>
                <a:gd name="T4" fmla="*/ 4457 w 4458"/>
                <a:gd name="T5" fmla="*/ 2144 h 2145"/>
                <a:gd name="T6" fmla="*/ 3908 w 4458"/>
                <a:gd name="T7" fmla="*/ 0 h 2145"/>
                <a:gd name="T8" fmla="*/ 936 w 4458"/>
                <a:gd name="T9" fmla="*/ 0 h 2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58" h="2145">
                  <a:moveTo>
                    <a:pt x="936" y="0"/>
                  </a:moveTo>
                  <a:lnTo>
                    <a:pt x="0" y="373"/>
                  </a:lnTo>
                  <a:lnTo>
                    <a:pt x="4457" y="2144"/>
                  </a:lnTo>
                  <a:lnTo>
                    <a:pt x="3908" y="0"/>
                  </a:lnTo>
                  <a:lnTo>
                    <a:pt x="936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24" name="Freeform 22"/>
            <p:cNvSpPr>
              <a:spLocks noChangeArrowheads="1"/>
            </p:cNvSpPr>
            <p:nvPr/>
          </p:nvSpPr>
          <p:spPr bwMode="auto">
            <a:xfrm>
              <a:off x="1264131" y="-133574"/>
              <a:ext cx="921364" cy="369415"/>
            </a:xfrm>
            <a:custGeom>
              <a:avLst/>
              <a:gdLst>
                <a:gd name="T0" fmla="*/ 72 w 937"/>
                <a:gd name="T1" fmla="*/ 0 h 374"/>
                <a:gd name="T2" fmla="*/ 0 w 937"/>
                <a:gd name="T3" fmla="*/ 373 h 374"/>
                <a:gd name="T4" fmla="*/ 936 w 937"/>
                <a:gd name="T5" fmla="*/ 0 h 374"/>
                <a:gd name="T6" fmla="*/ 72 w 937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7" h="374">
                  <a:moveTo>
                    <a:pt x="72" y="0"/>
                  </a:moveTo>
                  <a:lnTo>
                    <a:pt x="0" y="373"/>
                  </a:lnTo>
                  <a:lnTo>
                    <a:pt x="936" y="0"/>
                  </a:lnTo>
                  <a:lnTo>
                    <a:pt x="7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25" name="Freeform 23"/>
            <p:cNvSpPr>
              <a:spLocks noChangeArrowheads="1"/>
            </p:cNvSpPr>
            <p:nvPr/>
          </p:nvSpPr>
          <p:spPr bwMode="auto">
            <a:xfrm>
              <a:off x="734484" y="-133574"/>
              <a:ext cx="621488" cy="369415"/>
            </a:xfrm>
            <a:custGeom>
              <a:avLst/>
              <a:gdLst>
                <a:gd name="T0" fmla="*/ 0 w 629"/>
                <a:gd name="T1" fmla="*/ 0 h 374"/>
                <a:gd name="T2" fmla="*/ 556 w 629"/>
                <a:gd name="T3" fmla="*/ 373 h 374"/>
                <a:gd name="T4" fmla="*/ 628 w 629"/>
                <a:gd name="T5" fmla="*/ 0 h 374"/>
                <a:gd name="T6" fmla="*/ 0 w 629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9" h="374">
                  <a:moveTo>
                    <a:pt x="0" y="0"/>
                  </a:moveTo>
                  <a:lnTo>
                    <a:pt x="556" y="373"/>
                  </a:lnTo>
                  <a:lnTo>
                    <a:pt x="628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26" name="Freeform 24"/>
            <p:cNvSpPr>
              <a:spLocks noChangeArrowheads="1"/>
            </p:cNvSpPr>
            <p:nvPr/>
          </p:nvSpPr>
          <p:spPr bwMode="auto">
            <a:xfrm>
              <a:off x="0" y="885559"/>
              <a:ext cx="447642" cy="2259950"/>
            </a:xfrm>
            <a:custGeom>
              <a:avLst/>
              <a:gdLst>
                <a:gd name="T0" fmla="*/ 0 w 453"/>
                <a:gd name="T1" fmla="*/ 2104 h 2292"/>
                <a:gd name="T2" fmla="*/ 452 w 453"/>
                <a:gd name="T3" fmla="*/ 2291 h 2292"/>
                <a:gd name="T4" fmla="*/ 0 w 453"/>
                <a:gd name="T5" fmla="*/ 0 h 2292"/>
                <a:gd name="T6" fmla="*/ 0 w 453"/>
                <a:gd name="T7" fmla="*/ 2104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3" h="2292">
                  <a:moveTo>
                    <a:pt x="0" y="2104"/>
                  </a:moveTo>
                  <a:lnTo>
                    <a:pt x="452" y="2291"/>
                  </a:lnTo>
                  <a:lnTo>
                    <a:pt x="0" y="0"/>
                  </a:lnTo>
                  <a:lnTo>
                    <a:pt x="0" y="2104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27" name="Freeform 25"/>
            <p:cNvSpPr>
              <a:spLocks noChangeArrowheads="1"/>
            </p:cNvSpPr>
            <p:nvPr/>
          </p:nvSpPr>
          <p:spPr bwMode="auto">
            <a:xfrm>
              <a:off x="0" y="-156114"/>
              <a:ext cx="1286433" cy="3342117"/>
            </a:xfrm>
            <a:custGeom>
              <a:avLst/>
              <a:gdLst>
                <a:gd name="T0" fmla="*/ 0 w 1306"/>
                <a:gd name="T1" fmla="*/ 0 h 3393"/>
                <a:gd name="T2" fmla="*/ 0 w 1306"/>
                <a:gd name="T3" fmla="*/ 1101 h 3393"/>
                <a:gd name="T4" fmla="*/ 452 w 1306"/>
                <a:gd name="T5" fmla="*/ 3392 h 3393"/>
                <a:gd name="T6" fmla="*/ 1305 w 1306"/>
                <a:gd name="T7" fmla="*/ 373 h 3393"/>
                <a:gd name="T8" fmla="*/ 749 w 1306"/>
                <a:gd name="T9" fmla="*/ 0 h 3393"/>
                <a:gd name="T10" fmla="*/ 0 w 1306"/>
                <a:gd name="T11" fmla="*/ 0 h 3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6" h="3393">
                  <a:moveTo>
                    <a:pt x="0" y="0"/>
                  </a:moveTo>
                  <a:lnTo>
                    <a:pt x="0" y="1101"/>
                  </a:lnTo>
                  <a:lnTo>
                    <a:pt x="452" y="3392"/>
                  </a:lnTo>
                  <a:lnTo>
                    <a:pt x="1305" y="373"/>
                  </a:lnTo>
                  <a:lnTo>
                    <a:pt x="749" y="0"/>
                  </a:lnTo>
                  <a:lnTo>
                    <a:pt x="0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28" name="Freeform 26"/>
            <p:cNvSpPr>
              <a:spLocks noChangeArrowheads="1"/>
            </p:cNvSpPr>
            <p:nvPr/>
          </p:nvSpPr>
          <p:spPr bwMode="auto">
            <a:xfrm>
              <a:off x="8462804" y="1591817"/>
              <a:ext cx="6988462" cy="1786231"/>
            </a:xfrm>
            <a:custGeom>
              <a:avLst/>
              <a:gdLst>
                <a:gd name="T0" fmla="*/ 7092 w 7093"/>
                <a:gd name="T1" fmla="*/ 1811 h 1812"/>
                <a:gd name="T2" fmla="*/ 0 w 7093"/>
                <a:gd name="T3" fmla="*/ 728 h 1812"/>
                <a:gd name="T4" fmla="*/ 2685 w 7093"/>
                <a:gd name="T5" fmla="*/ 0 h 1812"/>
                <a:gd name="T6" fmla="*/ 7092 w 7093"/>
                <a:gd name="T7" fmla="*/ 1811 h 1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93" h="1812">
                  <a:moveTo>
                    <a:pt x="7092" y="1811"/>
                  </a:moveTo>
                  <a:lnTo>
                    <a:pt x="0" y="728"/>
                  </a:lnTo>
                  <a:lnTo>
                    <a:pt x="2685" y="0"/>
                  </a:lnTo>
                  <a:lnTo>
                    <a:pt x="7092" y="1811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  <p:sp>
          <p:nvSpPr>
            <p:cNvPr id="29" name="Freeform 12"/>
            <p:cNvSpPr>
              <a:spLocks noChangeArrowheads="1"/>
            </p:cNvSpPr>
            <p:nvPr/>
          </p:nvSpPr>
          <p:spPr bwMode="auto">
            <a:xfrm>
              <a:off x="9776123" y="-125128"/>
              <a:ext cx="2307757" cy="1734076"/>
            </a:xfrm>
            <a:custGeom>
              <a:avLst/>
              <a:gdLst>
                <a:gd name="T0" fmla="*/ 373 w 2343"/>
                <a:gd name="T1" fmla="*/ 0 h 1761"/>
                <a:gd name="T2" fmla="*/ 0 w 2343"/>
                <a:gd name="T3" fmla="*/ 197 h 1761"/>
                <a:gd name="T4" fmla="*/ 1377 w 2343"/>
                <a:gd name="T5" fmla="*/ 1760 h 1761"/>
                <a:gd name="T6" fmla="*/ 2342 w 2343"/>
                <a:gd name="T7" fmla="*/ 0 h 1761"/>
                <a:gd name="T8" fmla="*/ 373 w 2343"/>
                <a:gd name="T9" fmla="*/ 0 h 1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3" h="1761">
                  <a:moveTo>
                    <a:pt x="373" y="0"/>
                  </a:moveTo>
                  <a:lnTo>
                    <a:pt x="0" y="197"/>
                  </a:lnTo>
                  <a:lnTo>
                    <a:pt x="1377" y="1760"/>
                  </a:lnTo>
                  <a:lnTo>
                    <a:pt x="2342" y="0"/>
                  </a:lnTo>
                  <a:lnTo>
                    <a:pt x="373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b="0" i="0" dirty="0">
                <a:latin typeface="Nunito Light" charset="0"/>
              </a:endParaRPr>
            </a:p>
          </p:txBody>
        </p:sp>
      </p:grp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0C7626E8-95E4-411C-9A38-5F30A1C66D9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1548896" y="2654300"/>
            <a:ext cx="10491344" cy="76263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97461797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375598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rgbClr val="897967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812689" y="3149541"/>
            <a:ext cx="8695267" cy="6093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897967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2557760" y="3154680"/>
            <a:ext cx="10607040" cy="7755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9/16/2022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90171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960702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269811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838979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300370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573284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71634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72296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825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  <p:sldLayoutId id="2147483983" r:id="rId12"/>
    <p:sldLayoutId id="2147483985" r:id="rId13"/>
    <p:sldLayoutId id="2147483986" r:id="rId14"/>
    <p:sldLayoutId id="2147483968" r:id="rId15"/>
    <p:sldLayoutId id="2147483966" r:id="rId16"/>
    <p:sldLayoutId id="2147483970" r:id="rId17"/>
    <p:sldLayoutId id="2147483969" r:id="rId18"/>
    <p:sldLayoutId id="2147483959" r:id="rId19"/>
    <p:sldLayoutId id="2147483987" r:id="rId20"/>
  </p:sldLayoutIdLst>
  <p:hf hdr="0" ftr="0" dt="0"/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kim.carter@dca.ga.gov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Relationship Id="rId4" Type="http://schemas.openxmlformats.org/officeDocument/2006/relationships/hyperlink" Target="mailto:kathleen.vaughn@dca.ga.gov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s://www.picpedia.org/suspension-file/g/grants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TextBox 311"/>
          <p:cNvSpPr txBox="1"/>
          <p:nvPr/>
        </p:nvSpPr>
        <p:spPr>
          <a:xfrm>
            <a:off x="6299160" y="4192414"/>
            <a:ext cx="12005210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spc="300" dirty="0">
                <a:latin typeface="+mj-lt"/>
                <a:ea typeface="Nunito" charset="0"/>
                <a:cs typeface="Nunito" charset="0"/>
              </a:rPr>
              <a:t>Audit Requirements for</a:t>
            </a:r>
          </a:p>
          <a:p>
            <a:pPr algn="ctr"/>
            <a:r>
              <a:rPr lang="en-US" sz="6600" b="1" spc="300" dirty="0">
                <a:latin typeface="+mj-lt"/>
                <a:ea typeface="Nunito" charset="0"/>
                <a:cs typeface="Nunito" charset="0"/>
              </a:rPr>
              <a:t>State &amp; Federal Grants </a:t>
            </a:r>
            <a:br>
              <a:rPr lang="en-US" sz="6600" b="1" spc="300" dirty="0">
                <a:latin typeface="+mj-lt"/>
                <a:ea typeface="Nunito" charset="0"/>
                <a:cs typeface="Nunito" charset="0"/>
              </a:rPr>
            </a:br>
            <a:r>
              <a:rPr lang="en-US" sz="6600" b="1" spc="300" dirty="0">
                <a:latin typeface="+mj-lt"/>
                <a:ea typeface="Nunito" charset="0"/>
                <a:cs typeface="Nunito" charset="0"/>
              </a:rPr>
              <a:t>Administered by</a:t>
            </a:r>
          </a:p>
          <a:p>
            <a:pPr algn="ctr"/>
            <a:r>
              <a:rPr lang="en-US" sz="6600" b="1" spc="300" dirty="0">
                <a:latin typeface="+mj-lt"/>
                <a:ea typeface="Nunito" charset="0"/>
                <a:cs typeface="Nunito" charset="0"/>
              </a:rPr>
              <a:t>DCA</a:t>
            </a:r>
          </a:p>
        </p:txBody>
      </p:sp>
      <p:grpSp>
        <p:nvGrpSpPr>
          <p:cNvPr id="130" name="Group 129"/>
          <p:cNvGrpSpPr/>
          <p:nvPr/>
        </p:nvGrpSpPr>
        <p:grpSpPr>
          <a:xfrm>
            <a:off x="0" y="-1584966"/>
            <a:ext cx="24541543" cy="4305490"/>
            <a:chOff x="0" y="-156114"/>
            <a:chExt cx="24535152" cy="4304369"/>
          </a:xfrm>
        </p:grpSpPr>
        <p:sp>
          <p:nvSpPr>
            <p:cNvPr id="131" name="Freeform 130"/>
            <p:cNvSpPr>
              <a:spLocks noChangeArrowheads="1"/>
            </p:cNvSpPr>
            <p:nvPr/>
          </p:nvSpPr>
          <p:spPr bwMode="auto">
            <a:xfrm>
              <a:off x="23378291" y="2431564"/>
              <a:ext cx="1134322" cy="1716691"/>
            </a:xfrm>
            <a:custGeom>
              <a:avLst/>
              <a:gdLst>
                <a:gd name="T0" fmla="*/ 0 w 1152"/>
                <a:gd name="T1" fmla="*/ 1739 h 1740"/>
                <a:gd name="T2" fmla="*/ 1151 w 1152"/>
                <a:gd name="T3" fmla="*/ 918 h 1740"/>
                <a:gd name="T4" fmla="*/ 1151 w 1152"/>
                <a:gd name="T5" fmla="*/ 0 h 1740"/>
                <a:gd name="T6" fmla="*/ 0 w 1152"/>
                <a:gd name="T7" fmla="*/ 1739 h 1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1740">
                  <a:moveTo>
                    <a:pt x="0" y="1739"/>
                  </a:moveTo>
                  <a:lnTo>
                    <a:pt x="1151" y="918"/>
                  </a:lnTo>
                  <a:lnTo>
                    <a:pt x="1151" y="0"/>
                  </a:lnTo>
                  <a:lnTo>
                    <a:pt x="0" y="173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dirty="0">
                <a:latin typeface="Nunito Light" charset="0"/>
              </a:endParaRPr>
            </a:p>
          </p:txBody>
        </p:sp>
        <p:sp>
          <p:nvSpPr>
            <p:cNvPr id="132" name="Freeform 131"/>
            <p:cNvSpPr>
              <a:spLocks noChangeArrowheads="1"/>
            </p:cNvSpPr>
            <p:nvPr/>
          </p:nvSpPr>
          <p:spPr bwMode="auto">
            <a:xfrm>
              <a:off x="23079221" y="-88970"/>
              <a:ext cx="1455931" cy="4233061"/>
            </a:xfrm>
            <a:custGeom>
              <a:avLst/>
              <a:gdLst>
                <a:gd name="T0" fmla="*/ 0 w 1479"/>
                <a:gd name="T1" fmla="*/ 0 h 4296"/>
                <a:gd name="T2" fmla="*/ 327 w 1479"/>
                <a:gd name="T3" fmla="*/ 4295 h 4296"/>
                <a:gd name="T4" fmla="*/ 1478 w 1479"/>
                <a:gd name="T5" fmla="*/ 2556 h 4296"/>
                <a:gd name="T6" fmla="*/ 1478 w 1479"/>
                <a:gd name="T7" fmla="*/ 0 h 4296"/>
                <a:gd name="T8" fmla="*/ 0 w 1479"/>
                <a:gd name="T9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9" h="4296">
                  <a:moveTo>
                    <a:pt x="0" y="0"/>
                  </a:moveTo>
                  <a:lnTo>
                    <a:pt x="327" y="4295"/>
                  </a:lnTo>
                  <a:lnTo>
                    <a:pt x="1478" y="2556"/>
                  </a:lnTo>
                  <a:lnTo>
                    <a:pt x="1478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dirty="0">
                <a:latin typeface="Nunito Light" charset="0"/>
              </a:endParaRPr>
            </a:p>
          </p:txBody>
        </p:sp>
        <p:sp>
          <p:nvSpPr>
            <p:cNvPr id="133" name="Freeform 132"/>
            <p:cNvSpPr>
              <a:spLocks noChangeArrowheads="1"/>
            </p:cNvSpPr>
            <p:nvPr/>
          </p:nvSpPr>
          <p:spPr bwMode="auto">
            <a:xfrm>
              <a:off x="20776620" y="-88970"/>
              <a:ext cx="2646748" cy="4233061"/>
            </a:xfrm>
            <a:custGeom>
              <a:avLst/>
              <a:gdLst>
                <a:gd name="T0" fmla="*/ 0 w 2687"/>
                <a:gd name="T1" fmla="*/ 0 h 4296"/>
                <a:gd name="T2" fmla="*/ 2686 w 2687"/>
                <a:gd name="T3" fmla="*/ 4295 h 4296"/>
                <a:gd name="T4" fmla="*/ 2359 w 2687"/>
                <a:gd name="T5" fmla="*/ 0 h 4296"/>
                <a:gd name="T6" fmla="*/ 0 w 2687"/>
                <a:gd name="T7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87" h="4296">
                  <a:moveTo>
                    <a:pt x="0" y="0"/>
                  </a:moveTo>
                  <a:lnTo>
                    <a:pt x="2686" y="4295"/>
                  </a:lnTo>
                  <a:lnTo>
                    <a:pt x="2359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dirty="0">
                <a:latin typeface="Nunito Light" charset="0"/>
              </a:endParaRPr>
            </a:p>
          </p:txBody>
        </p:sp>
        <p:sp>
          <p:nvSpPr>
            <p:cNvPr id="134" name="Freeform 133"/>
            <p:cNvSpPr>
              <a:spLocks noChangeArrowheads="1"/>
            </p:cNvSpPr>
            <p:nvPr/>
          </p:nvSpPr>
          <p:spPr bwMode="auto">
            <a:xfrm>
              <a:off x="20420243" y="-88970"/>
              <a:ext cx="3003125" cy="4233061"/>
            </a:xfrm>
            <a:custGeom>
              <a:avLst/>
              <a:gdLst>
                <a:gd name="T0" fmla="*/ 0 w 3049"/>
                <a:gd name="T1" fmla="*/ 0 h 4296"/>
                <a:gd name="T2" fmla="*/ 43 w 3049"/>
                <a:gd name="T3" fmla="*/ 3187 h 4296"/>
                <a:gd name="T4" fmla="*/ 3048 w 3049"/>
                <a:gd name="T5" fmla="*/ 4295 h 4296"/>
                <a:gd name="T6" fmla="*/ 362 w 3049"/>
                <a:gd name="T7" fmla="*/ 0 h 4296"/>
                <a:gd name="T8" fmla="*/ 0 w 3049"/>
                <a:gd name="T9" fmla="*/ 0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9" h="4296">
                  <a:moveTo>
                    <a:pt x="0" y="0"/>
                  </a:moveTo>
                  <a:lnTo>
                    <a:pt x="43" y="3187"/>
                  </a:lnTo>
                  <a:lnTo>
                    <a:pt x="3048" y="4295"/>
                  </a:lnTo>
                  <a:lnTo>
                    <a:pt x="362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dirty="0">
                <a:latin typeface="Nunito Light" charset="0"/>
              </a:endParaRPr>
            </a:p>
          </p:txBody>
        </p:sp>
        <p:sp>
          <p:nvSpPr>
            <p:cNvPr id="135" name="Freeform 134"/>
            <p:cNvSpPr>
              <a:spLocks noChangeArrowheads="1"/>
            </p:cNvSpPr>
            <p:nvPr/>
          </p:nvSpPr>
          <p:spPr bwMode="auto">
            <a:xfrm>
              <a:off x="17677877" y="-88971"/>
              <a:ext cx="2785824" cy="3142198"/>
            </a:xfrm>
            <a:custGeom>
              <a:avLst/>
              <a:gdLst>
                <a:gd name="T0" fmla="*/ 2126 w 2826"/>
                <a:gd name="T1" fmla="*/ 0 h 3188"/>
                <a:gd name="T2" fmla="*/ 0 w 2826"/>
                <a:gd name="T3" fmla="*/ 1954 h 3188"/>
                <a:gd name="T4" fmla="*/ 2825 w 2826"/>
                <a:gd name="T5" fmla="*/ 3187 h 3188"/>
                <a:gd name="T6" fmla="*/ 2782 w 2826"/>
                <a:gd name="T7" fmla="*/ 0 h 3188"/>
                <a:gd name="T8" fmla="*/ 2126 w 2826"/>
                <a:gd name="T9" fmla="*/ 0 h 3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26" h="3188">
                  <a:moveTo>
                    <a:pt x="2126" y="0"/>
                  </a:moveTo>
                  <a:lnTo>
                    <a:pt x="0" y="1954"/>
                  </a:lnTo>
                  <a:lnTo>
                    <a:pt x="2825" y="3187"/>
                  </a:lnTo>
                  <a:lnTo>
                    <a:pt x="2782" y="0"/>
                  </a:lnTo>
                  <a:lnTo>
                    <a:pt x="2126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dirty="0">
                <a:latin typeface="Nunito Light" charset="0"/>
              </a:endParaRPr>
            </a:p>
          </p:txBody>
        </p:sp>
        <p:sp>
          <p:nvSpPr>
            <p:cNvPr id="136" name="Freeform 135"/>
            <p:cNvSpPr>
              <a:spLocks noChangeArrowheads="1"/>
            </p:cNvSpPr>
            <p:nvPr/>
          </p:nvSpPr>
          <p:spPr bwMode="auto">
            <a:xfrm>
              <a:off x="17608342" y="-88971"/>
              <a:ext cx="2168684" cy="1925303"/>
            </a:xfrm>
            <a:custGeom>
              <a:avLst/>
              <a:gdLst>
                <a:gd name="T0" fmla="*/ 0 w 2199"/>
                <a:gd name="T1" fmla="*/ 0 h 1955"/>
                <a:gd name="T2" fmla="*/ 72 w 2199"/>
                <a:gd name="T3" fmla="*/ 1954 h 1955"/>
                <a:gd name="T4" fmla="*/ 2198 w 2199"/>
                <a:gd name="T5" fmla="*/ 0 h 1955"/>
                <a:gd name="T6" fmla="*/ 0 w 2199"/>
                <a:gd name="T7" fmla="*/ 0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99" h="1955">
                  <a:moveTo>
                    <a:pt x="0" y="0"/>
                  </a:moveTo>
                  <a:lnTo>
                    <a:pt x="72" y="1954"/>
                  </a:lnTo>
                  <a:lnTo>
                    <a:pt x="2198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dirty="0">
                <a:latin typeface="Nunito Light" charset="0"/>
              </a:endParaRPr>
            </a:p>
          </p:txBody>
        </p:sp>
        <p:sp>
          <p:nvSpPr>
            <p:cNvPr id="137" name="Freeform 136"/>
            <p:cNvSpPr>
              <a:spLocks noChangeArrowheads="1"/>
            </p:cNvSpPr>
            <p:nvPr/>
          </p:nvSpPr>
          <p:spPr bwMode="auto">
            <a:xfrm>
              <a:off x="14888518" y="-88734"/>
              <a:ext cx="2811899" cy="1925303"/>
            </a:xfrm>
            <a:custGeom>
              <a:avLst/>
              <a:gdLst>
                <a:gd name="T0" fmla="*/ 0 w 2852"/>
                <a:gd name="T1" fmla="*/ 0 h 1955"/>
                <a:gd name="T2" fmla="*/ 2851 w 2852"/>
                <a:gd name="T3" fmla="*/ 1954 h 1955"/>
                <a:gd name="T4" fmla="*/ 2779 w 2852"/>
                <a:gd name="T5" fmla="*/ 0 h 1955"/>
                <a:gd name="T6" fmla="*/ 0 w 2852"/>
                <a:gd name="T7" fmla="*/ 0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52" h="1955">
                  <a:moveTo>
                    <a:pt x="0" y="0"/>
                  </a:moveTo>
                  <a:lnTo>
                    <a:pt x="2851" y="1954"/>
                  </a:lnTo>
                  <a:lnTo>
                    <a:pt x="2779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dirty="0">
                <a:latin typeface="Nunito Light" charset="0"/>
              </a:endParaRPr>
            </a:p>
          </p:txBody>
        </p:sp>
        <p:sp>
          <p:nvSpPr>
            <p:cNvPr id="138" name="Freeform 137"/>
            <p:cNvSpPr>
              <a:spLocks noChangeArrowheads="1"/>
            </p:cNvSpPr>
            <p:nvPr/>
          </p:nvSpPr>
          <p:spPr bwMode="auto">
            <a:xfrm>
              <a:off x="13589856" y="-88970"/>
              <a:ext cx="4137447" cy="3520308"/>
            </a:xfrm>
            <a:custGeom>
              <a:avLst/>
              <a:gdLst>
                <a:gd name="T0" fmla="*/ 0 w 4196"/>
                <a:gd name="T1" fmla="*/ 0 h 3572"/>
                <a:gd name="T2" fmla="*/ 1886 w 4196"/>
                <a:gd name="T3" fmla="*/ 3571 h 3572"/>
                <a:gd name="T4" fmla="*/ 4195 w 4196"/>
                <a:gd name="T5" fmla="*/ 1954 h 3572"/>
                <a:gd name="T6" fmla="*/ 1344 w 4196"/>
                <a:gd name="T7" fmla="*/ 0 h 3572"/>
                <a:gd name="T8" fmla="*/ 0 w 4196"/>
                <a:gd name="T9" fmla="*/ 0 h 3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96" h="3572">
                  <a:moveTo>
                    <a:pt x="0" y="0"/>
                  </a:moveTo>
                  <a:lnTo>
                    <a:pt x="1886" y="3571"/>
                  </a:lnTo>
                  <a:lnTo>
                    <a:pt x="4195" y="1954"/>
                  </a:lnTo>
                  <a:lnTo>
                    <a:pt x="1344" y="0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dirty="0">
                <a:latin typeface="Nunito Light" charset="0"/>
              </a:endParaRPr>
            </a:p>
          </p:txBody>
        </p:sp>
        <p:sp>
          <p:nvSpPr>
            <p:cNvPr id="139" name="Freeform 138"/>
            <p:cNvSpPr>
              <a:spLocks noChangeArrowheads="1"/>
            </p:cNvSpPr>
            <p:nvPr/>
          </p:nvSpPr>
          <p:spPr bwMode="auto">
            <a:xfrm>
              <a:off x="11104147" y="-111272"/>
              <a:ext cx="4346058" cy="3520308"/>
            </a:xfrm>
            <a:custGeom>
              <a:avLst/>
              <a:gdLst>
                <a:gd name="T0" fmla="*/ 965 w 4408"/>
                <a:gd name="T1" fmla="*/ 0 h 3572"/>
                <a:gd name="T2" fmla="*/ 0 w 4408"/>
                <a:gd name="T3" fmla="*/ 1760 h 3572"/>
                <a:gd name="T4" fmla="*/ 4407 w 4408"/>
                <a:gd name="T5" fmla="*/ 3571 h 3572"/>
                <a:gd name="T6" fmla="*/ 2521 w 4408"/>
                <a:gd name="T7" fmla="*/ 0 h 3572"/>
                <a:gd name="T8" fmla="*/ 965 w 4408"/>
                <a:gd name="T9" fmla="*/ 0 h 3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08" h="3572">
                  <a:moveTo>
                    <a:pt x="965" y="0"/>
                  </a:moveTo>
                  <a:lnTo>
                    <a:pt x="0" y="1760"/>
                  </a:lnTo>
                  <a:lnTo>
                    <a:pt x="4407" y="3571"/>
                  </a:lnTo>
                  <a:lnTo>
                    <a:pt x="2521" y="0"/>
                  </a:lnTo>
                  <a:lnTo>
                    <a:pt x="965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dirty="0">
                <a:latin typeface="Nunito Light" charset="0"/>
              </a:endParaRPr>
            </a:p>
          </p:txBody>
        </p:sp>
        <p:sp>
          <p:nvSpPr>
            <p:cNvPr id="140" name="Freeform 139"/>
            <p:cNvSpPr>
              <a:spLocks noChangeArrowheads="1"/>
            </p:cNvSpPr>
            <p:nvPr/>
          </p:nvSpPr>
          <p:spPr bwMode="auto">
            <a:xfrm>
              <a:off x="9793019" y="-88970"/>
              <a:ext cx="369415" cy="195571"/>
            </a:xfrm>
            <a:custGeom>
              <a:avLst/>
              <a:gdLst>
                <a:gd name="T0" fmla="*/ 112 w 374"/>
                <a:gd name="T1" fmla="*/ 0 h 198"/>
                <a:gd name="T2" fmla="*/ 0 w 374"/>
                <a:gd name="T3" fmla="*/ 197 h 198"/>
                <a:gd name="T4" fmla="*/ 373 w 374"/>
                <a:gd name="T5" fmla="*/ 0 h 198"/>
                <a:gd name="T6" fmla="*/ 112 w 374"/>
                <a:gd name="T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" h="198">
                  <a:moveTo>
                    <a:pt x="112" y="0"/>
                  </a:moveTo>
                  <a:lnTo>
                    <a:pt x="0" y="197"/>
                  </a:lnTo>
                  <a:lnTo>
                    <a:pt x="373" y="0"/>
                  </a:lnTo>
                  <a:lnTo>
                    <a:pt x="112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dirty="0">
                <a:latin typeface="Nunito Light" charset="0"/>
              </a:endParaRPr>
            </a:p>
          </p:txBody>
        </p:sp>
        <p:sp>
          <p:nvSpPr>
            <p:cNvPr id="141" name="Freeform 13"/>
            <p:cNvSpPr>
              <a:spLocks noChangeArrowheads="1"/>
            </p:cNvSpPr>
            <p:nvPr/>
          </p:nvSpPr>
          <p:spPr bwMode="auto">
            <a:xfrm>
              <a:off x="9698211" y="-88970"/>
              <a:ext cx="225996" cy="195571"/>
            </a:xfrm>
            <a:custGeom>
              <a:avLst/>
              <a:gdLst>
                <a:gd name="T0" fmla="*/ 0 w 231"/>
                <a:gd name="T1" fmla="*/ 0 h 198"/>
                <a:gd name="T2" fmla="*/ 118 w 231"/>
                <a:gd name="T3" fmla="*/ 197 h 198"/>
                <a:gd name="T4" fmla="*/ 230 w 231"/>
                <a:gd name="T5" fmla="*/ 0 h 198"/>
                <a:gd name="T6" fmla="*/ 0 w 231"/>
                <a:gd name="T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1" h="198">
                  <a:moveTo>
                    <a:pt x="0" y="0"/>
                  </a:moveTo>
                  <a:lnTo>
                    <a:pt x="118" y="197"/>
                  </a:lnTo>
                  <a:lnTo>
                    <a:pt x="230" y="0"/>
                  </a:lnTo>
                  <a:lnTo>
                    <a:pt x="0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dirty="0">
                <a:latin typeface="Nunito Light" charset="0"/>
              </a:endParaRPr>
            </a:p>
          </p:txBody>
        </p:sp>
        <p:sp>
          <p:nvSpPr>
            <p:cNvPr id="142" name="Freeform 14"/>
            <p:cNvSpPr>
              <a:spLocks noChangeArrowheads="1"/>
            </p:cNvSpPr>
            <p:nvPr/>
          </p:nvSpPr>
          <p:spPr bwMode="auto">
            <a:xfrm>
              <a:off x="8502000" y="61758"/>
              <a:ext cx="2646751" cy="2259950"/>
            </a:xfrm>
            <a:custGeom>
              <a:avLst/>
              <a:gdLst>
                <a:gd name="T0" fmla="*/ 2685 w 2686"/>
                <a:gd name="T1" fmla="*/ 1563 h 2292"/>
                <a:gd name="T2" fmla="*/ 1308 w 2686"/>
                <a:gd name="T3" fmla="*/ 0 h 2292"/>
                <a:gd name="T4" fmla="*/ 0 w 2686"/>
                <a:gd name="T5" fmla="*/ 2291 h 2292"/>
                <a:gd name="T6" fmla="*/ 2685 w 2686"/>
                <a:gd name="T7" fmla="*/ 1563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86" h="2292">
                  <a:moveTo>
                    <a:pt x="2685" y="1563"/>
                  </a:moveTo>
                  <a:lnTo>
                    <a:pt x="1308" y="0"/>
                  </a:lnTo>
                  <a:lnTo>
                    <a:pt x="0" y="2291"/>
                  </a:lnTo>
                  <a:lnTo>
                    <a:pt x="2685" y="156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dirty="0">
                <a:latin typeface="Nunito Light" charset="0"/>
              </a:endParaRPr>
            </a:p>
          </p:txBody>
        </p:sp>
        <p:sp>
          <p:nvSpPr>
            <p:cNvPr id="143" name="Freeform 15"/>
            <p:cNvSpPr>
              <a:spLocks noChangeArrowheads="1"/>
            </p:cNvSpPr>
            <p:nvPr/>
          </p:nvSpPr>
          <p:spPr bwMode="auto">
            <a:xfrm>
              <a:off x="6821130" y="61996"/>
              <a:ext cx="2985743" cy="2259950"/>
            </a:xfrm>
            <a:custGeom>
              <a:avLst/>
              <a:gdLst>
                <a:gd name="T0" fmla="*/ 3029 w 3030"/>
                <a:gd name="T1" fmla="*/ 0 h 2292"/>
                <a:gd name="T2" fmla="*/ 0 w 3030"/>
                <a:gd name="T3" fmla="*/ 624 h 2292"/>
                <a:gd name="T4" fmla="*/ 1721 w 3030"/>
                <a:gd name="T5" fmla="*/ 2291 h 2292"/>
                <a:gd name="T6" fmla="*/ 3029 w 3030"/>
                <a:gd name="T7" fmla="*/ 0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30" h="2292">
                  <a:moveTo>
                    <a:pt x="3029" y="0"/>
                  </a:moveTo>
                  <a:lnTo>
                    <a:pt x="0" y="624"/>
                  </a:lnTo>
                  <a:lnTo>
                    <a:pt x="1721" y="2291"/>
                  </a:lnTo>
                  <a:lnTo>
                    <a:pt x="3029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dirty="0">
                <a:latin typeface="Nunito Light" charset="0"/>
              </a:endParaRPr>
            </a:p>
          </p:txBody>
        </p:sp>
        <p:sp>
          <p:nvSpPr>
            <p:cNvPr id="144" name="Freeform 16"/>
            <p:cNvSpPr>
              <a:spLocks noChangeArrowheads="1"/>
            </p:cNvSpPr>
            <p:nvPr/>
          </p:nvSpPr>
          <p:spPr bwMode="auto">
            <a:xfrm>
              <a:off x="6829814" y="-88970"/>
              <a:ext cx="2985743" cy="808366"/>
            </a:xfrm>
            <a:custGeom>
              <a:avLst/>
              <a:gdLst>
                <a:gd name="T0" fmla="*/ 61 w 3030"/>
                <a:gd name="T1" fmla="*/ 0 h 822"/>
                <a:gd name="T2" fmla="*/ 0 w 3030"/>
                <a:gd name="T3" fmla="*/ 821 h 822"/>
                <a:gd name="T4" fmla="*/ 3029 w 3030"/>
                <a:gd name="T5" fmla="*/ 197 h 822"/>
                <a:gd name="T6" fmla="*/ 2911 w 3030"/>
                <a:gd name="T7" fmla="*/ 0 h 822"/>
                <a:gd name="T8" fmla="*/ 61 w 3030"/>
                <a:gd name="T9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30" h="822">
                  <a:moveTo>
                    <a:pt x="61" y="0"/>
                  </a:moveTo>
                  <a:lnTo>
                    <a:pt x="0" y="821"/>
                  </a:lnTo>
                  <a:lnTo>
                    <a:pt x="3029" y="197"/>
                  </a:lnTo>
                  <a:lnTo>
                    <a:pt x="2911" y="0"/>
                  </a:lnTo>
                  <a:lnTo>
                    <a:pt x="61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dirty="0">
                <a:latin typeface="Nunito Light" charset="0"/>
              </a:endParaRPr>
            </a:p>
          </p:txBody>
        </p:sp>
        <p:sp>
          <p:nvSpPr>
            <p:cNvPr id="145" name="Freeform 17"/>
            <p:cNvSpPr>
              <a:spLocks noChangeArrowheads="1"/>
            </p:cNvSpPr>
            <p:nvPr/>
          </p:nvSpPr>
          <p:spPr bwMode="auto">
            <a:xfrm>
              <a:off x="5975275" y="-88970"/>
              <a:ext cx="943094" cy="808366"/>
            </a:xfrm>
            <a:custGeom>
              <a:avLst/>
              <a:gdLst>
                <a:gd name="T0" fmla="*/ 0 w 955"/>
                <a:gd name="T1" fmla="*/ 0 h 822"/>
                <a:gd name="T2" fmla="*/ 893 w 955"/>
                <a:gd name="T3" fmla="*/ 821 h 822"/>
                <a:gd name="T4" fmla="*/ 954 w 955"/>
                <a:gd name="T5" fmla="*/ 0 h 822"/>
                <a:gd name="T6" fmla="*/ 0 w 955"/>
                <a:gd name="T7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5" h="822">
                  <a:moveTo>
                    <a:pt x="0" y="0"/>
                  </a:moveTo>
                  <a:lnTo>
                    <a:pt x="893" y="821"/>
                  </a:lnTo>
                  <a:lnTo>
                    <a:pt x="954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dirty="0">
                <a:latin typeface="Nunito Light" charset="0"/>
              </a:endParaRPr>
            </a:p>
          </p:txBody>
        </p:sp>
        <p:sp>
          <p:nvSpPr>
            <p:cNvPr id="146" name="Freeform 18"/>
            <p:cNvSpPr>
              <a:spLocks noChangeArrowheads="1"/>
            </p:cNvSpPr>
            <p:nvPr/>
          </p:nvSpPr>
          <p:spPr bwMode="auto">
            <a:xfrm>
              <a:off x="5608571" y="674793"/>
              <a:ext cx="2916204" cy="1642810"/>
            </a:xfrm>
            <a:custGeom>
              <a:avLst/>
              <a:gdLst>
                <a:gd name="T0" fmla="*/ 2958 w 2959"/>
                <a:gd name="T1" fmla="*/ 1667 h 1668"/>
                <a:gd name="T2" fmla="*/ 1237 w 2959"/>
                <a:gd name="T3" fmla="*/ 0 h 1668"/>
                <a:gd name="T4" fmla="*/ 0 w 2959"/>
                <a:gd name="T5" fmla="*/ 1323 h 1668"/>
                <a:gd name="T6" fmla="*/ 2958 w 2959"/>
                <a:gd name="T7" fmla="*/ 1667 h 1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9" h="1668">
                  <a:moveTo>
                    <a:pt x="2958" y="1667"/>
                  </a:moveTo>
                  <a:lnTo>
                    <a:pt x="1237" y="0"/>
                  </a:lnTo>
                  <a:lnTo>
                    <a:pt x="0" y="1323"/>
                  </a:lnTo>
                  <a:lnTo>
                    <a:pt x="2958" y="166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dirty="0">
                <a:latin typeface="Nunito Light" charset="0"/>
              </a:endParaRPr>
            </a:p>
          </p:txBody>
        </p:sp>
        <p:sp>
          <p:nvSpPr>
            <p:cNvPr id="147" name="Freeform 19"/>
            <p:cNvSpPr>
              <a:spLocks noChangeArrowheads="1"/>
            </p:cNvSpPr>
            <p:nvPr/>
          </p:nvSpPr>
          <p:spPr bwMode="auto">
            <a:xfrm>
              <a:off x="5092201" y="-155877"/>
              <a:ext cx="1760153" cy="2112184"/>
            </a:xfrm>
            <a:custGeom>
              <a:avLst/>
              <a:gdLst>
                <a:gd name="T0" fmla="*/ 0 w 1787"/>
                <a:gd name="T1" fmla="*/ 0 h 2145"/>
                <a:gd name="T2" fmla="*/ 549 w 1787"/>
                <a:gd name="T3" fmla="*/ 2144 h 2145"/>
                <a:gd name="T4" fmla="*/ 1786 w 1787"/>
                <a:gd name="T5" fmla="*/ 821 h 2145"/>
                <a:gd name="T6" fmla="*/ 893 w 1787"/>
                <a:gd name="T7" fmla="*/ 0 h 2145"/>
                <a:gd name="T8" fmla="*/ 0 w 1787"/>
                <a:gd name="T9" fmla="*/ 0 h 2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7" h="2145">
                  <a:moveTo>
                    <a:pt x="0" y="0"/>
                  </a:moveTo>
                  <a:lnTo>
                    <a:pt x="549" y="2144"/>
                  </a:lnTo>
                  <a:lnTo>
                    <a:pt x="1786" y="821"/>
                  </a:lnTo>
                  <a:lnTo>
                    <a:pt x="893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dirty="0">
                <a:latin typeface="Nunito Light" charset="0"/>
              </a:endParaRPr>
            </a:p>
          </p:txBody>
        </p:sp>
        <p:sp>
          <p:nvSpPr>
            <p:cNvPr id="148" name="Freeform 20"/>
            <p:cNvSpPr>
              <a:spLocks noChangeArrowheads="1"/>
            </p:cNvSpPr>
            <p:nvPr/>
          </p:nvSpPr>
          <p:spPr bwMode="auto">
            <a:xfrm>
              <a:off x="443059" y="190760"/>
              <a:ext cx="5232654" cy="2977052"/>
            </a:xfrm>
            <a:custGeom>
              <a:avLst/>
              <a:gdLst>
                <a:gd name="T0" fmla="*/ 5310 w 5311"/>
                <a:gd name="T1" fmla="*/ 1771 h 3020"/>
                <a:gd name="T2" fmla="*/ 853 w 5311"/>
                <a:gd name="T3" fmla="*/ 0 h 3020"/>
                <a:gd name="T4" fmla="*/ 0 w 5311"/>
                <a:gd name="T5" fmla="*/ 3019 h 3020"/>
                <a:gd name="T6" fmla="*/ 5310 w 5311"/>
                <a:gd name="T7" fmla="*/ 1771 h 3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11" h="3020">
                  <a:moveTo>
                    <a:pt x="5310" y="1771"/>
                  </a:moveTo>
                  <a:lnTo>
                    <a:pt x="853" y="0"/>
                  </a:lnTo>
                  <a:lnTo>
                    <a:pt x="0" y="3019"/>
                  </a:lnTo>
                  <a:lnTo>
                    <a:pt x="5310" y="1771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dirty="0">
                <a:latin typeface="Nunito Light" charset="0"/>
              </a:endParaRPr>
            </a:p>
          </p:txBody>
        </p:sp>
        <p:sp>
          <p:nvSpPr>
            <p:cNvPr id="149" name="Freeform 21"/>
            <p:cNvSpPr>
              <a:spLocks noChangeArrowheads="1"/>
            </p:cNvSpPr>
            <p:nvPr/>
          </p:nvSpPr>
          <p:spPr bwMode="auto">
            <a:xfrm>
              <a:off x="1264131" y="-156113"/>
              <a:ext cx="4393864" cy="2112184"/>
            </a:xfrm>
            <a:custGeom>
              <a:avLst/>
              <a:gdLst>
                <a:gd name="T0" fmla="*/ 936 w 4458"/>
                <a:gd name="T1" fmla="*/ 0 h 2145"/>
                <a:gd name="T2" fmla="*/ 0 w 4458"/>
                <a:gd name="T3" fmla="*/ 373 h 2145"/>
                <a:gd name="T4" fmla="*/ 4457 w 4458"/>
                <a:gd name="T5" fmla="*/ 2144 h 2145"/>
                <a:gd name="T6" fmla="*/ 3908 w 4458"/>
                <a:gd name="T7" fmla="*/ 0 h 2145"/>
                <a:gd name="T8" fmla="*/ 936 w 4458"/>
                <a:gd name="T9" fmla="*/ 0 h 2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58" h="2145">
                  <a:moveTo>
                    <a:pt x="936" y="0"/>
                  </a:moveTo>
                  <a:lnTo>
                    <a:pt x="0" y="373"/>
                  </a:lnTo>
                  <a:lnTo>
                    <a:pt x="4457" y="2144"/>
                  </a:lnTo>
                  <a:lnTo>
                    <a:pt x="3908" y="0"/>
                  </a:lnTo>
                  <a:lnTo>
                    <a:pt x="936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dirty="0">
                <a:latin typeface="Nunito Light" charset="0"/>
              </a:endParaRPr>
            </a:p>
          </p:txBody>
        </p:sp>
        <p:sp>
          <p:nvSpPr>
            <p:cNvPr id="150" name="Freeform 22"/>
            <p:cNvSpPr>
              <a:spLocks noChangeArrowheads="1"/>
            </p:cNvSpPr>
            <p:nvPr/>
          </p:nvSpPr>
          <p:spPr bwMode="auto">
            <a:xfrm>
              <a:off x="1264131" y="-133574"/>
              <a:ext cx="921364" cy="369415"/>
            </a:xfrm>
            <a:custGeom>
              <a:avLst/>
              <a:gdLst>
                <a:gd name="T0" fmla="*/ 72 w 937"/>
                <a:gd name="T1" fmla="*/ 0 h 374"/>
                <a:gd name="T2" fmla="*/ 0 w 937"/>
                <a:gd name="T3" fmla="*/ 373 h 374"/>
                <a:gd name="T4" fmla="*/ 936 w 937"/>
                <a:gd name="T5" fmla="*/ 0 h 374"/>
                <a:gd name="T6" fmla="*/ 72 w 937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7" h="374">
                  <a:moveTo>
                    <a:pt x="72" y="0"/>
                  </a:moveTo>
                  <a:lnTo>
                    <a:pt x="0" y="373"/>
                  </a:lnTo>
                  <a:lnTo>
                    <a:pt x="936" y="0"/>
                  </a:lnTo>
                  <a:lnTo>
                    <a:pt x="7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dirty="0">
                <a:latin typeface="Nunito Light" charset="0"/>
              </a:endParaRPr>
            </a:p>
          </p:txBody>
        </p:sp>
        <p:sp>
          <p:nvSpPr>
            <p:cNvPr id="151" name="Freeform 23"/>
            <p:cNvSpPr>
              <a:spLocks noChangeArrowheads="1"/>
            </p:cNvSpPr>
            <p:nvPr/>
          </p:nvSpPr>
          <p:spPr bwMode="auto">
            <a:xfrm>
              <a:off x="734484" y="-133574"/>
              <a:ext cx="621488" cy="369415"/>
            </a:xfrm>
            <a:custGeom>
              <a:avLst/>
              <a:gdLst>
                <a:gd name="T0" fmla="*/ 0 w 629"/>
                <a:gd name="T1" fmla="*/ 0 h 374"/>
                <a:gd name="T2" fmla="*/ 556 w 629"/>
                <a:gd name="T3" fmla="*/ 373 h 374"/>
                <a:gd name="T4" fmla="*/ 628 w 629"/>
                <a:gd name="T5" fmla="*/ 0 h 374"/>
                <a:gd name="T6" fmla="*/ 0 w 629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9" h="374">
                  <a:moveTo>
                    <a:pt x="0" y="0"/>
                  </a:moveTo>
                  <a:lnTo>
                    <a:pt x="556" y="373"/>
                  </a:lnTo>
                  <a:lnTo>
                    <a:pt x="628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dirty="0">
                <a:latin typeface="Nunito Light" charset="0"/>
              </a:endParaRPr>
            </a:p>
          </p:txBody>
        </p:sp>
        <p:sp>
          <p:nvSpPr>
            <p:cNvPr id="152" name="Freeform 24"/>
            <p:cNvSpPr>
              <a:spLocks noChangeArrowheads="1"/>
            </p:cNvSpPr>
            <p:nvPr/>
          </p:nvSpPr>
          <p:spPr bwMode="auto">
            <a:xfrm>
              <a:off x="0" y="885559"/>
              <a:ext cx="447642" cy="2259950"/>
            </a:xfrm>
            <a:custGeom>
              <a:avLst/>
              <a:gdLst>
                <a:gd name="T0" fmla="*/ 0 w 453"/>
                <a:gd name="T1" fmla="*/ 2104 h 2292"/>
                <a:gd name="T2" fmla="*/ 452 w 453"/>
                <a:gd name="T3" fmla="*/ 2291 h 2292"/>
                <a:gd name="T4" fmla="*/ 0 w 453"/>
                <a:gd name="T5" fmla="*/ 0 h 2292"/>
                <a:gd name="T6" fmla="*/ 0 w 453"/>
                <a:gd name="T7" fmla="*/ 2104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3" h="2292">
                  <a:moveTo>
                    <a:pt x="0" y="2104"/>
                  </a:moveTo>
                  <a:lnTo>
                    <a:pt x="452" y="2291"/>
                  </a:lnTo>
                  <a:lnTo>
                    <a:pt x="0" y="0"/>
                  </a:lnTo>
                  <a:lnTo>
                    <a:pt x="0" y="2104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dirty="0">
                <a:latin typeface="Nunito Light" charset="0"/>
              </a:endParaRPr>
            </a:p>
          </p:txBody>
        </p:sp>
        <p:sp>
          <p:nvSpPr>
            <p:cNvPr id="153" name="Freeform 25"/>
            <p:cNvSpPr>
              <a:spLocks noChangeArrowheads="1"/>
            </p:cNvSpPr>
            <p:nvPr/>
          </p:nvSpPr>
          <p:spPr bwMode="auto">
            <a:xfrm>
              <a:off x="0" y="-156114"/>
              <a:ext cx="1286433" cy="3342117"/>
            </a:xfrm>
            <a:custGeom>
              <a:avLst/>
              <a:gdLst>
                <a:gd name="T0" fmla="*/ 0 w 1306"/>
                <a:gd name="T1" fmla="*/ 0 h 3393"/>
                <a:gd name="T2" fmla="*/ 0 w 1306"/>
                <a:gd name="T3" fmla="*/ 1101 h 3393"/>
                <a:gd name="T4" fmla="*/ 452 w 1306"/>
                <a:gd name="T5" fmla="*/ 3392 h 3393"/>
                <a:gd name="T6" fmla="*/ 1305 w 1306"/>
                <a:gd name="T7" fmla="*/ 373 h 3393"/>
                <a:gd name="T8" fmla="*/ 749 w 1306"/>
                <a:gd name="T9" fmla="*/ 0 h 3393"/>
                <a:gd name="T10" fmla="*/ 0 w 1306"/>
                <a:gd name="T11" fmla="*/ 0 h 3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6" h="3393">
                  <a:moveTo>
                    <a:pt x="0" y="0"/>
                  </a:moveTo>
                  <a:lnTo>
                    <a:pt x="0" y="1101"/>
                  </a:lnTo>
                  <a:lnTo>
                    <a:pt x="452" y="3392"/>
                  </a:lnTo>
                  <a:lnTo>
                    <a:pt x="1305" y="373"/>
                  </a:lnTo>
                  <a:lnTo>
                    <a:pt x="749" y="0"/>
                  </a:lnTo>
                  <a:lnTo>
                    <a:pt x="0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dirty="0">
                <a:latin typeface="Nunito Light" charset="0"/>
              </a:endParaRPr>
            </a:p>
          </p:txBody>
        </p:sp>
        <p:sp>
          <p:nvSpPr>
            <p:cNvPr id="154" name="Freeform 26"/>
            <p:cNvSpPr>
              <a:spLocks noChangeArrowheads="1"/>
            </p:cNvSpPr>
            <p:nvPr/>
          </p:nvSpPr>
          <p:spPr bwMode="auto">
            <a:xfrm>
              <a:off x="8462804" y="1591817"/>
              <a:ext cx="6988462" cy="1786231"/>
            </a:xfrm>
            <a:custGeom>
              <a:avLst/>
              <a:gdLst>
                <a:gd name="T0" fmla="*/ 7092 w 7093"/>
                <a:gd name="T1" fmla="*/ 1811 h 1812"/>
                <a:gd name="T2" fmla="*/ 0 w 7093"/>
                <a:gd name="T3" fmla="*/ 728 h 1812"/>
                <a:gd name="T4" fmla="*/ 2685 w 7093"/>
                <a:gd name="T5" fmla="*/ 0 h 1812"/>
                <a:gd name="T6" fmla="*/ 7092 w 7093"/>
                <a:gd name="T7" fmla="*/ 1811 h 1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93" h="1812">
                  <a:moveTo>
                    <a:pt x="7092" y="1811"/>
                  </a:moveTo>
                  <a:lnTo>
                    <a:pt x="0" y="728"/>
                  </a:lnTo>
                  <a:lnTo>
                    <a:pt x="2685" y="0"/>
                  </a:lnTo>
                  <a:lnTo>
                    <a:pt x="7092" y="1811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dirty="0">
                <a:latin typeface="Nunito Light" charset="0"/>
              </a:endParaRPr>
            </a:p>
          </p:txBody>
        </p:sp>
        <p:sp>
          <p:nvSpPr>
            <p:cNvPr id="155" name="Freeform 12"/>
            <p:cNvSpPr>
              <a:spLocks noChangeArrowheads="1"/>
            </p:cNvSpPr>
            <p:nvPr/>
          </p:nvSpPr>
          <p:spPr bwMode="auto">
            <a:xfrm>
              <a:off x="9776123" y="-125128"/>
              <a:ext cx="2307757" cy="1734076"/>
            </a:xfrm>
            <a:custGeom>
              <a:avLst/>
              <a:gdLst>
                <a:gd name="T0" fmla="*/ 373 w 2343"/>
                <a:gd name="T1" fmla="*/ 0 h 1761"/>
                <a:gd name="T2" fmla="*/ 0 w 2343"/>
                <a:gd name="T3" fmla="*/ 197 h 1761"/>
                <a:gd name="T4" fmla="*/ 1377 w 2343"/>
                <a:gd name="T5" fmla="*/ 1760 h 1761"/>
                <a:gd name="T6" fmla="*/ 2342 w 2343"/>
                <a:gd name="T7" fmla="*/ 0 h 1761"/>
                <a:gd name="T8" fmla="*/ 373 w 2343"/>
                <a:gd name="T9" fmla="*/ 0 h 1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3" h="1761">
                  <a:moveTo>
                    <a:pt x="373" y="0"/>
                  </a:moveTo>
                  <a:lnTo>
                    <a:pt x="0" y="197"/>
                  </a:lnTo>
                  <a:lnTo>
                    <a:pt x="1377" y="1760"/>
                  </a:lnTo>
                  <a:lnTo>
                    <a:pt x="2342" y="0"/>
                  </a:lnTo>
                  <a:lnTo>
                    <a:pt x="373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9" dirty="0">
                <a:latin typeface="Nunito Light" charset="0"/>
              </a:endParaRPr>
            </a:p>
          </p:txBody>
        </p:sp>
      </p:grp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7C5F469D-D3BA-48CF-95D7-8DCCE37C50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206" y="9343094"/>
            <a:ext cx="12839117" cy="3143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094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384000" cy="13716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2835078" y="2835076"/>
            <a:ext cx="13751636" cy="8081488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316990" y="5320946"/>
            <a:ext cx="8711188" cy="8077206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2361764" y="3276170"/>
            <a:ext cx="13715144" cy="7162802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1494710" y="2402624"/>
            <a:ext cx="9616604" cy="8177332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4EB645-1CD5-43B9-9ADC-B3CA363A4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082" y="5534212"/>
            <a:ext cx="5761656" cy="6143812"/>
          </a:xfrm>
        </p:spPr>
        <p:txBody>
          <a:bodyPr vert="horz" lIns="91440" tIns="45720" rIns="91440" bIns="45720" rtlCol="0" anchor="t">
            <a:normAutofit/>
          </a:bodyPr>
          <a:lstStyle/>
          <a:p>
            <a:pPr defTabSz="914400"/>
            <a:r>
              <a:rPr lang="en-US" sz="8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Audit Review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415E8C-000E-437A-BE62-0BB5FF7889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1484" y="64858"/>
            <a:ext cx="16307230" cy="717518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932AE66-6F84-4C8B-BA63-2D7574A67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3408638" y="12911328"/>
            <a:ext cx="896112" cy="7302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48F63A3B-78C7-47BE-AE5E-E10140E04643}" type="slidenum">
              <a:rPr lang="en-US" sz="2200">
                <a:solidFill>
                  <a:schemeClr val="tx1">
                    <a:lumMod val="50000"/>
                    <a:lumOff val="50000"/>
                  </a:schemeClr>
                </a:solidFill>
              </a:rPr>
              <a:pPr defTabSz="914400">
                <a:spcAft>
                  <a:spcPts val="600"/>
                </a:spcAft>
              </a:pPr>
              <a:t>10</a:t>
            </a:fld>
            <a:endParaRPr lang="en-US" sz="2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598D2E-A57C-47BB-A2E5-69AB3A635F0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215" b="25573"/>
          <a:stretch/>
        </p:blipFill>
        <p:spPr>
          <a:xfrm>
            <a:off x="8071657" y="7255405"/>
            <a:ext cx="16742082" cy="6143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050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32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384000" cy="1371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53A2E9C-31D4-4E4A-A929-4C7A74A2B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1280160"/>
            <a:ext cx="9637776" cy="2962656"/>
          </a:xfrm>
        </p:spPr>
        <p:txBody>
          <a:bodyPr anchor="b">
            <a:normAutofit/>
          </a:bodyPr>
          <a:lstStyle/>
          <a:p>
            <a:r>
              <a:rPr lang="en-US" sz="10800" b="1" dirty="0">
                <a:latin typeface="Georgia" panose="02040502050405020303" pitchFamily="18" charset="0"/>
              </a:rPr>
              <a:t>Audits</a:t>
            </a:r>
          </a:p>
        </p:txBody>
      </p:sp>
      <p:sp>
        <p:nvSpPr>
          <p:cNvPr id="50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86556" y="4745736"/>
            <a:ext cx="6510190" cy="36576"/>
          </a:xfrm>
          <a:custGeom>
            <a:avLst/>
            <a:gdLst>
              <a:gd name="connsiteX0" fmla="*/ 0 w 6510190"/>
              <a:gd name="connsiteY0" fmla="*/ 0 h 36576"/>
              <a:gd name="connsiteX1" fmla="*/ 651019 w 6510190"/>
              <a:gd name="connsiteY1" fmla="*/ 0 h 36576"/>
              <a:gd name="connsiteX2" fmla="*/ 1302038 w 6510190"/>
              <a:gd name="connsiteY2" fmla="*/ 0 h 36576"/>
              <a:gd name="connsiteX3" fmla="*/ 1953057 w 6510190"/>
              <a:gd name="connsiteY3" fmla="*/ 0 h 36576"/>
              <a:gd name="connsiteX4" fmla="*/ 2734280 w 6510190"/>
              <a:gd name="connsiteY4" fmla="*/ 0 h 36576"/>
              <a:gd name="connsiteX5" fmla="*/ 3450401 w 6510190"/>
              <a:gd name="connsiteY5" fmla="*/ 0 h 36576"/>
              <a:gd name="connsiteX6" fmla="*/ 3906114 w 6510190"/>
              <a:gd name="connsiteY6" fmla="*/ 0 h 36576"/>
              <a:gd name="connsiteX7" fmla="*/ 4492031 w 6510190"/>
              <a:gd name="connsiteY7" fmla="*/ 0 h 36576"/>
              <a:gd name="connsiteX8" fmla="*/ 5273254 w 6510190"/>
              <a:gd name="connsiteY8" fmla="*/ 0 h 36576"/>
              <a:gd name="connsiteX9" fmla="*/ 5924273 w 6510190"/>
              <a:gd name="connsiteY9" fmla="*/ 0 h 36576"/>
              <a:gd name="connsiteX10" fmla="*/ 6510190 w 6510190"/>
              <a:gd name="connsiteY10" fmla="*/ 0 h 36576"/>
              <a:gd name="connsiteX11" fmla="*/ 6510190 w 6510190"/>
              <a:gd name="connsiteY11" fmla="*/ 36576 h 36576"/>
              <a:gd name="connsiteX12" fmla="*/ 5989375 w 6510190"/>
              <a:gd name="connsiteY12" fmla="*/ 36576 h 36576"/>
              <a:gd name="connsiteX13" fmla="*/ 5208152 w 6510190"/>
              <a:gd name="connsiteY13" fmla="*/ 36576 h 36576"/>
              <a:gd name="connsiteX14" fmla="*/ 4687337 w 6510190"/>
              <a:gd name="connsiteY14" fmla="*/ 36576 h 36576"/>
              <a:gd name="connsiteX15" fmla="*/ 4231623 w 6510190"/>
              <a:gd name="connsiteY15" fmla="*/ 36576 h 36576"/>
              <a:gd name="connsiteX16" fmla="*/ 3775910 w 6510190"/>
              <a:gd name="connsiteY16" fmla="*/ 36576 h 36576"/>
              <a:gd name="connsiteX17" fmla="*/ 3059789 w 6510190"/>
              <a:gd name="connsiteY17" fmla="*/ 36576 h 36576"/>
              <a:gd name="connsiteX18" fmla="*/ 2604076 w 6510190"/>
              <a:gd name="connsiteY18" fmla="*/ 36576 h 36576"/>
              <a:gd name="connsiteX19" fmla="*/ 1953057 w 6510190"/>
              <a:gd name="connsiteY19" fmla="*/ 36576 h 36576"/>
              <a:gd name="connsiteX20" fmla="*/ 1432242 w 6510190"/>
              <a:gd name="connsiteY20" fmla="*/ 36576 h 36576"/>
              <a:gd name="connsiteX21" fmla="*/ 781223 w 6510190"/>
              <a:gd name="connsiteY21" fmla="*/ 36576 h 36576"/>
              <a:gd name="connsiteX22" fmla="*/ 0 w 6510190"/>
              <a:gd name="connsiteY22" fmla="*/ 36576 h 36576"/>
              <a:gd name="connsiteX23" fmla="*/ 0 w 6510190"/>
              <a:gd name="connsiteY23" fmla="*/ 0 h 36576"/>
              <a:gd name="connsiteX0" fmla="*/ 0 w 6510190"/>
              <a:gd name="connsiteY0" fmla="*/ 0 h 36576"/>
              <a:gd name="connsiteX1" fmla="*/ 585917 w 6510190"/>
              <a:gd name="connsiteY1" fmla="*/ 0 h 36576"/>
              <a:gd name="connsiteX2" fmla="*/ 1041630 w 6510190"/>
              <a:gd name="connsiteY2" fmla="*/ 0 h 36576"/>
              <a:gd name="connsiteX3" fmla="*/ 1822853 w 6510190"/>
              <a:gd name="connsiteY3" fmla="*/ 0 h 36576"/>
              <a:gd name="connsiteX4" fmla="*/ 2408770 w 6510190"/>
              <a:gd name="connsiteY4" fmla="*/ 0 h 36576"/>
              <a:gd name="connsiteX5" fmla="*/ 2994687 w 6510190"/>
              <a:gd name="connsiteY5" fmla="*/ 0 h 36576"/>
              <a:gd name="connsiteX6" fmla="*/ 3775910 w 6510190"/>
              <a:gd name="connsiteY6" fmla="*/ 0 h 36576"/>
              <a:gd name="connsiteX7" fmla="*/ 4296725 w 6510190"/>
              <a:gd name="connsiteY7" fmla="*/ 0 h 36576"/>
              <a:gd name="connsiteX8" fmla="*/ 5077948 w 6510190"/>
              <a:gd name="connsiteY8" fmla="*/ 0 h 36576"/>
              <a:gd name="connsiteX9" fmla="*/ 5859171 w 6510190"/>
              <a:gd name="connsiteY9" fmla="*/ 0 h 36576"/>
              <a:gd name="connsiteX10" fmla="*/ 6510190 w 6510190"/>
              <a:gd name="connsiteY10" fmla="*/ 0 h 36576"/>
              <a:gd name="connsiteX11" fmla="*/ 6510190 w 6510190"/>
              <a:gd name="connsiteY11" fmla="*/ 36576 h 36576"/>
              <a:gd name="connsiteX12" fmla="*/ 5794069 w 6510190"/>
              <a:gd name="connsiteY12" fmla="*/ 36576 h 36576"/>
              <a:gd name="connsiteX13" fmla="*/ 5012846 w 6510190"/>
              <a:gd name="connsiteY13" fmla="*/ 36576 h 36576"/>
              <a:gd name="connsiteX14" fmla="*/ 4231623 w 6510190"/>
              <a:gd name="connsiteY14" fmla="*/ 36576 h 36576"/>
              <a:gd name="connsiteX15" fmla="*/ 3710808 w 6510190"/>
              <a:gd name="connsiteY15" fmla="*/ 36576 h 36576"/>
              <a:gd name="connsiteX16" fmla="*/ 3059789 w 6510190"/>
              <a:gd name="connsiteY16" fmla="*/ 36576 h 36576"/>
              <a:gd name="connsiteX17" fmla="*/ 2278567 w 6510190"/>
              <a:gd name="connsiteY17" fmla="*/ 36576 h 36576"/>
              <a:gd name="connsiteX18" fmla="*/ 1627548 w 6510190"/>
              <a:gd name="connsiteY18" fmla="*/ 36576 h 36576"/>
              <a:gd name="connsiteX19" fmla="*/ 1171834 w 6510190"/>
              <a:gd name="connsiteY19" fmla="*/ 36576 h 36576"/>
              <a:gd name="connsiteX20" fmla="*/ 651019 w 6510190"/>
              <a:gd name="connsiteY20" fmla="*/ 36576 h 36576"/>
              <a:gd name="connsiteX21" fmla="*/ 0 w 6510190"/>
              <a:gd name="connsiteY21" fmla="*/ 36576 h 36576"/>
              <a:gd name="connsiteX22" fmla="*/ 0 w 6510190"/>
              <a:gd name="connsiteY22" fmla="*/ 0 h 3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510190" h="36576" fill="none" extrusionOk="0">
                <a:moveTo>
                  <a:pt x="0" y="0"/>
                </a:moveTo>
                <a:cubicBezTo>
                  <a:pt x="187340" y="14427"/>
                  <a:pt x="491980" y="1526"/>
                  <a:pt x="651019" y="0"/>
                </a:cubicBezTo>
                <a:cubicBezTo>
                  <a:pt x="795738" y="16816"/>
                  <a:pt x="985440" y="-57702"/>
                  <a:pt x="1302038" y="0"/>
                </a:cubicBezTo>
                <a:cubicBezTo>
                  <a:pt x="1614979" y="11846"/>
                  <a:pt x="1663381" y="-1429"/>
                  <a:pt x="1953057" y="0"/>
                </a:cubicBezTo>
                <a:cubicBezTo>
                  <a:pt x="2223535" y="-8841"/>
                  <a:pt x="2410552" y="-41179"/>
                  <a:pt x="2734280" y="0"/>
                </a:cubicBezTo>
                <a:cubicBezTo>
                  <a:pt x="3060125" y="34975"/>
                  <a:pt x="3154155" y="17937"/>
                  <a:pt x="3450401" y="0"/>
                </a:cubicBezTo>
                <a:cubicBezTo>
                  <a:pt x="3754912" y="-13466"/>
                  <a:pt x="3716068" y="5983"/>
                  <a:pt x="3906114" y="0"/>
                </a:cubicBezTo>
                <a:cubicBezTo>
                  <a:pt x="4130070" y="10990"/>
                  <a:pt x="4269218" y="-27760"/>
                  <a:pt x="4492031" y="0"/>
                </a:cubicBezTo>
                <a:cubicBezTo>
                  <a:pt x="4761049" y="-11545"/>
                  <a:pt x="5034608" y="29929"/>
                  <a:pt x="5273254" y="0"/>
                </a:cubicBezTo>
                <a:cubicBezTo>
                  <a:pt x="5543748" y="1293"/>
                  <a:pt x="5784301" y="1118"/>
                  <a:pt x="5924273" y="0"/>
                </a:cubicBezTo>
                <a:cubicBezTo>
                  <a:pt x="6081042" y="33962"/>
                  <a:pt x="6334983" y="-34822"/>
                  <a:pt x="6510190" y="0"/>
                </a:cubicBezTo>
                <a:cubicBezTo>
                  <a:pt x="6508802" y="16205"/>
                  <a:pt x="6512273" y="22536"/>
                  <a:pt x="6510190" y="36576"/>
                </a:cubicBezTo>
                <a:cubicBezTo>
                  <a:pt x="6422963" y="-336"/>
                  <a:pt x="6118940" y="4292"/>
                  <a:pt x="5989375" y="36576"/>
                </a:cubicBezTo>
                <a:cubicBezTo>
                  <a:pt x="5824292" y="49087"/>
                  <a:pt x="5585495" y="75911"/>
                  <a:pt x="5208152" y="36576"/>
                </a:cubicBezTo>
                <a:cubicBezTo>
                  <a:pt x="4824927" y="42669"/>
                  <a:pt x="4960943" y="37438"/>
                  <a:pt x="4687337" y="36576"/>
                </a:cubicBezTo>
                <a:cubicBezTo>
                  <a:pt x="4432063" y="27619"/>
                  <a:pt x="4442671" y="59718"/>
                  <a:pt x="4231623" y="36576"/>
                </a:cubicBezTo>
                <a:cubicBezTo>
                  <a:pt x="4003174" y="20993"/>
                  <a:pt x="3894722" y="27420"/>
                  <a:pt x="3775910" y="36576"/>
                </a:cubicBezTo>
                <a:cubicBezTo>
                  <a:pt x="3661991" y="-17036"/>
                  <a:pt x="3396817" y="31256"/>
                  <a:pt x="3059789" y="36576"/>
                </a:cubicBezTo>
                <a:cubicBezTo>
                  <a:pt x="2731803" y="13827"/>
                  <a:pt x="2721330" y="14390"/>
                  <a:pt x="2604076" y="36576"/>
                </a:cubicBezTo>
                <a:cubicBezTo>
                  <a:pt x="2493767" y="51962"/>
                  <a:pt x="2216561" y="67476"/>
                  <a:pt x="1953057" y="36576"/>
                </a:cubicBezTo>
                <a:cubicBezTo>
                  <a:pt x="1703276" y="-10805"/>
                  <a:pt x="1553582" y="27471"/>
                  <a:pt x="1432242" y="36576"/>
                </a:cubicBezTo>
                <a:cubicBezTo>
                  <a:pt x="1302086" y="90935"/>
                  <a:pt x="1000933" y="33646"/>
                  <a:pt x="781223" y="36576"/>
                </a:cubicBezTo>
                <a:cubicBezTo>
                  <a:pt x="570338" y="43468"/>
                  <a:pt x="214621" y="80601"/>
                  <a:pt x="0" y="36576"/>
                </a:cubicBezTo>
                <a:cubicBezTo>
                  <a:pt x="-3350" y="24468"/>
                  <a:pt x="1759" y="7717"/>
                  <a:pt x="0" y="0"/>
                </a:cubicBezTo>
                <a:close/>
              </a:path>
              <a:path w="6510190" h="36576" stroke="0" extrusionOk="0">
                <a:moveTo>
                  <a:pt x="0" y="0"/>
                </a:moveTo>
                <a:cubicBezTo>
                  <a:pt x="180494" y="-4758"/>
                  <a:pt x="443372" y="-3163"/>
                  <a:pt x="585917" y="0"/>
                </a:cubicBezTo>
                <a:cubicBezTo>
                  <a:pt x="719052" y="8079"/>
                  <a:pt x="930212" y="8042"/>
                  <a:pt x="1041630" y="0"/>
                </a:cubicBezTo>
                <a:cubicBezTo>
                  <a:pt x="1133740" y="-9993"/>
                  <a:pt x="1460413" y="52040"/>
                  <a:pt x="1822853" y="0"/>
                </a:cubicBezTo>
                <a:cubicBezTo>
                  <a:pt x="2149245" y="-45183"/>
                  <a:pt x="2236988" y="-23232"/>
                  <a:pt x="2408770" y="0"/>
                </a:cubicBezTo>
                <a:cubicBezTo>
                  <a:pt x="2566180" y="26347"/>
                  <a:pt x="2815079" y="39069"/>
                  <a:pt x="2994687" y="0"/>
                </a:cubicBezTo>
                <a:cubicBezTo>
                  <a:pt x="3123459" y="-15508"/>
                  <a:pt x="3559379" y="2058"/>
                  <a:pt x="3775910" y="0"/>
                </a:cubicBezTo>
                <a:cubicBezTo>
                  <a:pt x="4003812" y="38319"/>
                  <a:pt x="4105139" y="-7076"/>
                  <a:pt x="4296725" y="0"/>
                </a:cubicBezTo>
                <a:cubicBezTo>
                  <a:pt x="4497364" y="-25810"/>
                  <a:pt x="4859648" y="-33235"/>
                  <a:pt x="5077948" y="0"/>
                </a:cubicBezTo>
                <a:cubicBezTo>
                  <a:pt x="5324522" y="11036"/>
                  <a:pt x="5513134" y="21234"/>
                  <a:pt x="5859171" y="0"/>
                </a:cubicBezTo>
                <a:cubicBezTo>
                  <a:pt x="6212517" y="-19260"/>
                  <a:pt x="6294730" y="-6847"/>
                  <a:pt x="6510190" y="0"/>
                </a:cubicBezTo>
                <a:cubicBezTo>
                  <a:pt x="6511264" y="12130"/>
                  <a:pt x="6511036" y="28818"/>
                  <a:pt x="6510190" y="36576"/>
                </a:cubicBezTo>
                <a:cubicBezTo>
                  <a:pt x="6151433" y="23971"/>
                  <a:pt x="6113894" y="52202"/>
                  <a:pt x="5794069" y="36576"/>
                </a:cubicBezTo>
                <a:cubicBezTo>
                  <a:pt x="5473262" y="39043"/>
                  <a:pt x="5353257" y="19198"/>
                  <a:pt x="5012846" y="36576"/>
                </a:cubicBezTo>
                <a:cubicBezTo>
                  <a:pt x="4693554" y="26997"/>
                  <a:pt x="4446003" y="48311"/>
                  <a:pt x="4231623" y="36576"/>
                </a:cubicBezTo>
                <a:cubicBezTo>
                  <a:pt x="4046477" y="30013"/>
                  <a:pt x="3848817" y="8473"/>
                  <a:pt x="3710808" y="36576"/>
                </a:cubicBezTo>
                <a:cubicBezTo>
                  <a:pt x="3614035" y="59509"/>
                  <a:pt x="3357538" y="115923"/>
                  <a:pt x="3059789" y="36576"/>
                </a:cubicBezTo>
                <a:cubicBezTo>
                  <a:pt x="2740415" y="2412"/>
                  <a:pt x="2618337" y="43836"/>
                  <a:pt x="2278567" y="36576"/>
                </a:cubicBezTo>
                <a:cubicBezTo>
                  <a:pt x="1957689" y="25636"/>
                  <a:pt x="1917309" y="44798"/>
                  <a:pt x="1627548" y="36576"/>
                </a:cubicBezTo>
                <a:cubicBezTo>
                  <a:pt x="1341640" y="26595"/>
                  <a:pt x="1370539" y="52424"/>
                  <a:pt x="1171834" y="36576"/>
                </a:cubicBezTo>
                <a:cubicBezTo>
                  <a:pt x="997042" y="2663"/>
                  <a:pt x="853235" y="25241"/>
                  <a:pt x="651019" y="36576"/>
                </a:cubicBezTo>
                <a:cubicBezTo>
                  <a:pt x="467046" y="32256"/>
                  <a:pt x="267575" y="11776"/>
                  <a:pt x="0" y="36576"/>
                </a:cubicBezTo>
                <a:cubicBezTo>
                  <a:pt x="-1085" y="25116"/>
                  <a:pt x="-1252" y="6731"/>
                  <a:pt x="0" y="0"/>
                </a:cubicBezTo>
                <a:close/>
              </a:path>
              <a:path w="6510190" h="36576" fill="none" stroke="0" extrusionOk="0">
                <a:moveTo>
                  <a:pt x="0" y="0"/>
                </a:moveTo>
                <a:cubicBezTo>
                  <a:pt x="139814" y="-15234"/>
                  <a:pt x="470273" y="11088"/>
                  <a:pt x="651019" y="0"/>
                </a:cubicBezTo>
                <a:cubicBezTo>
                  <a:pt x="838877" y="8443"/>
                  <a:pt x="967088" y="-17479"/>
                  <a:pt x="1302038" y="0"/>
                </a:cubicBezTo>
                <a:cubicBezTo>
                  <a:pt x="1597485" y="26945"/>
                  <a:pt x="1660866" y="7265"/>
                  <a:pt x="1953057" y="0"/>
                </a:cubicBezTo>
                <a:cubicBezTo>
                  <a:pt x="2210088" y="-19567"/>
                  <a:pt x="2416130" y="-21169"/>
                  <a:pt x="2734280" y="0"/>
                </a:cubicBezTo>
                <a:cubicBezTo>
                  <a:pt x="3089185" y="31796"/>
                  <a:pt x="3153378" y="9515"/>
                  <a:pt x="3450401" y="0"/>
                </a:cubicBezTo>
                <a:cubicBezTo>
                  <a:pt x="3742788" y="-13156"/>
                  <a:pt x="3716020" y="991"/>
                  <a:pt x="3906114" y="0"/>
                </a:cubicBezTo>
                <a:cubicBezTo>
                  <a:pt x="4092574" y="-16295"/>
                  <a:pt x="4265768" y="35761"/>
                  <a:pt x="4492031" y="0"/>
                </a:cubicBezTo>
                <a:cubicBezTo>
                  <a:pt x="4744573" y="10299"/>
                  <a:pt x="5037922" y="23382"/>
                  <a:pt x="5273254" y="0"/>
                </a:cubicBezTo>
                <a:cubicBezTo>
                  <a:pt x="5500515" y="-23700"/>
                  <a:pt x="5789941" y="-14908"/>
                  <a:pt x="5924273" y="0"/>
                </a:cubicBezTo>
                <a:cubicBezTo>
                  <a:pt x="6080819" y="35681"/>
                  <a:pt x="6357610" y="22951"/>
                  <a:pt x="6510190" y="0"/>
                </a:cubicBezTo>
                <a:cubicBezTo>
                  <a:pt x="6510389" y="16945"/>
                  <a:pt x="6511780" y="22651"/>
                  <a:pt x="6510190" y="36576"/>
                </a:cubicBezTo>
                <a:cubicBezTo>
                  <a:pt x="6428569" y="-1538"/>
                  <a:pt x="6138952" y="14767"/>
                  <a:pt x="5989375" y="36576"/>
                </a:cubicBezTo>
                <a:cubicBezTo>
                  <a:pt x="5784590" y="49776"/>
                  <a:pt x="5573900" y="14043"/>
                  <a:pt x="5208152" y="36576"/>
                </a:cubicBezTo>
                <a:cubicBezTo>
                  <a:pt x="4824749" y="53009"/>
                  <a:pt x="4944194" y="44649"/>
                  <a:pt x="4687337" y="36576"/>
                </a:cubicBezTo>
                <a:cubicBezTo>
                  <a:pt x="4427662" y="12202"/>
                  <a:pt x="4435611" y="62164"/>
                  <a:pt x="4231623" y="36576"/>
                </a:cubicBezTo>
                <a:cubicBezTo>
                  <a:pt x="4013542" y="30360"/>
                  <a:pt x="3912566" y="50743"/>
                  <a:pt x="3775910" y="36576"/>
                </a:cubicBezTo>
                <a:cubicBezTo>
                  <a:pt x="3656136" y="51209"/>
                  <a:pt x="3429930" y="34080"/>
                  <a:pt x="3059789" y="36576"/>
                </a:cubicBezTo>
                <a:cubicBezTo>
                  <a:pt x="2731192" y="15498"/>
                  <a:pt x="2718075" y="17171"/>
                  <a:pt x="2604076" y="36576"/>
                </a:cubicBezTo>
                <a:cubicBezTo>
                  <a:pt x="2516199" y="110796"/>
                  <a:pt x="2185132" y="79706"/>
                  <a:pt x="1953057" y="36576"/>
                </a:cubicBezTo>
                <a:cubicBezTo>
                  <a:pt x="1704117" y="-23126"/>
                  <a:pt x="1529624" y="30687"/>
                  <a:pt x="1432242" y="36576"/>
                </a:cubicBezTo>
                <a:cubicBezTo>
                  <a:pt x="1324320" y="51696"/>
                  <a:pt x="999476" y="86348"/>
                  <a:pt x="781223" y="36576"/>
                </a:cubicBezTo>
                <a:cubicBezTo>
                  <a:pt x="526096" y="74251"/>
                  <a:pt x="218029" y="44550"/>
                  <a:pt x="0" y="36576"/>
                </a:cubicBezTo>
                <a:cubicBezTo>
                  <a:pt x="-333" y="24109"/>
                  <a:pt x="1741" y="7662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6510190"/>
                      <a:gd name="connsiteY0" fmla="*/ 0 h 36576"/>
                      <a:gd name="connsiteX1" fmla="*/ 651019 w 6510190"/>
                      <a:gd name="connsiteY1" fmla="*/ 0 h 36576"/>
                      <a:gd name="connsiteX2" fmla="*/ 1302038 w 6510190"/>
                      <a:gd name="connsiteY2" fmla="*/ 0 h 36576"/>
                      <a:gd name="connsiteX3" fmla="*/ 1953057 w 6510190"/>
                      <a:gd name="connsiteY3" fmla="*/ 0 h 36576"/>
                      <a:gd name="connsiteX4" fmla="*/ 2734280 w 6510190"/>
                      <a:gd name="connsiteY4" fmla="*/ 0 h 36576"/>
                      <a:gd name="connsiteX5" fmla="*/ 3450401 w 6510190"/>
                      <a:gd name="connsiteY5" fmla="*/ 0 h 36576"/>
                      <a:gd name="connsiteX6" fmla="*/ 3906114 w 6510190"/>
                      <a:gd name="connsiteY6" fmla="*/ 0 h 36576"/>
                      <a:gd name="connsiteX7" fmla="*/ 4492031 w 6510190"/>
                      <a:gd name="connsiteY7" fmla="*/ 0 h 36576"/>
                      <a:gd name="connsiteX8" fmla="*/ 5273254 w 6510190"/>
                      <a:gd name="connsiteY8" fmla="*/ 0 h 36576"/>
                      <a:gd name="connsiteX9" fmla="*/ 5924273 w 6510190"/>
                      <a:gd name="connsiteY9" fmla="*/ 0 h 36576"/>
                      <a:gd name="connsiteX10" fmla="*/ 6510190 w 6510190"/>
                      <a:gd name="connsiteY10" fmla="*/ 0 h 36576"/>
                      <a:gd name="connsiteX11" fmla="*/ 6510190 w 6510190"/>
                      <a:gd name="connsiteY11" fmla="*/ 36576 h 36576"/>
                      <a:gd name="connsiteX12" fmla="*/ 5989375 w 6510190"/>
                      <a:gd name="connsiteY12" fmla="*/ 36576 h 36576"/>
                      <a:gd name="connsiteX13" fmla="*/ 5208152 w 6510190"/>
                      <a:gd name="connsiteY13" fmla="*/ 36576 h 36576"/>
                      <a:gd name="connsiteX14" fmla="*/ 4687337 w 6510190"/>
                      <a:gd name="connsiteY14" fmla="*/ 36576 h 36576"/>
                      <a:gd name="connsiteX15" fmla="*/ 4231623 w 6510190"/>
                      <a:gd name="connsiteY15" fmla="*/ 36576 h 36576"/>
                      <a:gd name="connsiteX16" fmla="*/ 3775910 w 6510190"/>
                      <a:gd name="connsiteY16" fmla="*/ 36576 h 36576"/>
                      <a:gd name="connsiteX17" fmla="*/ 3059789 w 6510190"/>
                      <a:gd name="connsiteY17" fmla="*/ 36576 h 36576"/>
                      <a:gd name="connsiteX18" fmla="*/ 2604076 w 6510190"/>
                      <a:gd name="connsiteY18" fmla="*/ 36576 h 36576"/>
                      <a:gd name="connsiteX19" fmla="*/ 1953057 w 6510190"/>
                      <a:gd name="connsiteY19" fmla="*/ 36576 h 36576"/>
                      <a:gd name="connsiteX20" fmla="*/ 1432242 w 6510190"/>
                      <a:gd name="connsiteY20" fmla="*/ 36576 h 36576"/>
                      <a:gd name="connsiteX21" fmla="*/ 781223 w 6510190"/>
                      <a:gd name="connsiteY21" fmla="*/ 36576 h 36576"/>
                      <a:gd name="connsiteX22" fmla="*/ 0 w 6510190"/>
                      <a:gd name="connsiteY22" fmla="*/ 36576 h 36576"/>
                      <a:gd name="connsiteX23" fmla="*/ 0 w 6510190"/>
                      <a:gd name="connsiteY23" fmla="*/ 0 h 365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</a:cxnLst>
                    <a:rect l="l" t="t" r="r" b="b"/>
                    <a:pathLst>
                      <a:path w="6510190" h="36576" fill="none" extrusionOk="0">
                        <a:moveTo>
                          <a:pt x="0" y="0"/>
                        </a:moveTo>
                        <a:cubicBezTo>
                          <a:pt x="161111" y="-2097"/>
                          <a:pt x="501055" y="-465"/>
                          <a:pt x="651019" y="0"/>
                        </a:cubicBezTo>
                        <a:cubicBezTo>
                          <a:pt x="800983" y="465"/>
                          <a:pt x="997901" y="-18459"/>
                          <a:pt x="1302038" y="0"/>
                        </a:cubicBezTo>
                        <a:cubicBezTo>
                          <a:pt x="1606175" y="18459"/>
                          <a:pt x="1662008" y="955"/>
                          <a:pt x="1953057" y="0"/>
                        </a:cubicBezTo>
                        <a:cubicBezTo>
                          <a:pt x="2244106" y="-955"/>
                          <a:pt x="2398681" y="-29506"/>
                          <a:pt x="2734280" y="0"/>
                        </a:cubicBezTo>
                        <a:cubicBezTo>
                          <a:pt x="3069879" y="29506"/>
                          <a:pt x="3152053" y="12243"/>
                          <a:pt x="3450401" y="0"/>
                        </a:cubicBezTo>
                        <a:cubicBezTo>
                          <a:pt x="3748749" y="-12243"/>
                          <a:pt x="3717867" y="-748"/>
                          <a:pt x="3906114" y="0"/>
                        </a:cubicBezTo>
                        <a:cubicBezTo>
                          <a:pt x="4094361" y="748"/>
                          <a:pt x="4281847" y="13415"/>
                          <a:pt x="4492031" y="0"/>
                        </a:cubicBezTo>
                        <a:cubicBezTo>
                          <a:pt x="4702215" y="-13415"/>
                          <a:pt x="5025379" y="20366"/>
                          <a:pt x="5273254" y="0"/>
                        </a:cubicBezTo>
                        <a:cubicBezTo>
                          <a:pt x="5521129" y="-20366"/>
                          <a:pt x="5771612" y="-29898"/>
                          <a:pt x="5924273" y="0"/>
                        </a:cubicBezTo>
                        <a:cubicBezTo>
                          <a:pt x="6076934" y="29898"/>
                          <a:pt x="6354559" y="-8644"/>
                          <a:pt x="6510190" y="0"/>
                        </a:cubicBezTo>
                        <a:cubicBezTo>
                          <a:pt x="6509475" y="15537"/>
                          <a:pt x="6511555" y="22375"/>
                          <a:pt x="6510190" y="36576"/>
                        </a:cubicBezTo>
                        <a:cubicBezTo>
                          <a:pt x="6403695" y="20240"/>
                          <a:pt x="6135058" y="33081"/>
                          <a:pt x="5989375" y="36576"/>
                        </a:cubicBezTo>
                        <a:cubicBezTo>
                          <a:pt x="5843692" y="40071"/>
                          <a:pt x="5581730" y="19446"/>
                          <a:pt x="5208152" y="36576"/>
                        </a:cubicBezTo>
                        <a:cubicBezTo>
                          <a:pt x="4834574" y="53706"/>
                          <a:pt x="4947691" y="51777"/>
                          <a:pt x="4687337" y="36576"/>
                        </a:cubicBezTo>
                        <a:cubicBezTo>
                          <a:pt x="4426984" y="21375"/>
                          <a:pt x="4440451" y="59338"/>
                          <a:pt x="4231623" y="36576"/>
                        </a:cubicBezTo>
                        <a:cubicBezTo>
                          <a:pt x="4022795" y="13814"/>
                          <a:pt x="3895021" y="37706"/>
                          <a:pt x="3775910" y="36576"/>
                        </a:cubicBezTo>
                        <a:cubicBezTo>
                          <a:pt x="3656799" y="35446"/>
                          <a:pt x="3387310" y="59361"/>
                          <a:pt x="3059789" y="36576"/>
                        </a:cubicBezTo>
                        <a:cubicBezTo>
                          <a:pt x="2732268" y="13791"/>
                          <a:pt x="2719596" y="17090"/>
                          <a:pt x="2604076" y="36576"/>
                        </a:cubicBezTo>
                        <a:cubicBezTo>
                          <a:pt x="2488556" y="56062"/>
                          <a:pt x="2206902" y="68226"/>
                          <a:pt x="1953057" y="36576"/>
                        </a:cubicBezTo>
                        <a:cubicBezTo>
                          <a:pt x="1699212" y="4926"/>
                          <a:pt x="1552383" y="31975"/>
                          <a:pt x="1432242" y="36576"/>
                        </a:cubicBezTo>
                        <a:cubicBezTo>
                          <a:pt x="1312102" y="41177"/>
                          <a:pt x="1012740" y="46297"/>
                          <a:pt x="781223" y="36576"/>
                        </a:cubicBezTo>
                        <a:cubicBezTo>
                          <a:pt x="549706" y="26855"/>
                          <a:pt x="239878" y="73540"/>
                          <a:pt x="0" y="36576"/>
                        </a:cubicBezTo>
                        <a:cubicBezTo>
                          <a:pt x="-1386" y="23779"/>
                          <a:pt x="1769" y="8239"/>
                          <a:pt x="0" y="0"/>
                        </a:cubicBezTo>
                        <a:close/>
                      </a:path>
                      <a:path w="6510190" h="36576" stroke="0" extrusionOk="0">
                        <a:moveTo>
                          <a:pt x="0" y="0"/>
                        </a:moveTo>
                        <a:cubicBezTo>
                          <a:pt x="207071" y="-14617"/>
                          <a:pt x="444194" y="-15606"/>
                          <a:pt x="585917" y="0"/>
                        </a:cubicBezTo>
                        <a:cubicBezTo>
                          <a:pt x="727640" y="15606"/>
                          <a:pt x="908078" y="6034"/>
                          <a:pt x="1041630" y="0"/>
                        </a:cubicBezTo>
                        <a:cubicBezTo>
                          <a:pt x="1175182" y="-6034"/>
                          <a:pt x="1490887" y="38691"/>
                          <a:pt x="1822853" y="0"/>
                        </a:cubicBezTo>
                        <a:cubicBezTo>
                          <a:pt x="2154819" y="-38691"/>
                          <a:pt x="2235404" y="-3172"/>
                          <a:pt x="2408770" y="0"/>
                        </a:cubicBezTo>
                        <a:cubicBezTo>
                          <a:pt x="2582136" y="3172"/>
                          <a:pt x="2820108" y="26514"/>
                          <a:pt x="2994687" y="0"/>
                        </a:cubicBezTo>
                        <a:cubicBezTo>
                          <a:pt x="3169266" y="-26514"/>
                          <a:pt x="3544431" y="-38940"/>
                          <a:pt x="3775910" y="0"/>
                        </a:cubicBezTo>
                        <a:cubicBezTo>
                          <a:pt x="4007389" y="38940"/>
                          <a:pt x="4105698" y="7408"/>
                          <a:pt x="4296725" y="0"/>
                        </a:cubicBezTo>
                        <a:cubicBezTo>
                          <a:pt x="4487752" y="-7408"/>
                          <a:pt x="4851891" y="-25167"/>
                          <a:pt x="5077948" y="0"/>
                        </a:cubicBezTo>
                        <a:cubicBezTo>
                          <a:pt x="5304005" y="25167"/>
                          <a:pt x="5507082" y="26354"/>
                          <a:pt x="5859171" y="0"/>
                        </a:cubicBezTo>
                        <a:cubicBezTo>
                          <a:pt x="6211260" y="-26354"/>
                          <a:pt x="6286793" y="584"/>
                          <a:pt x="6510190" y="0"/>
                        </a:cubicBezTo>
                        <a:cubicBezTo>
                          <a:pt x="6510731" y="12097"/>
                          <a:pt x="6511051" y="29008"/>
                          <a:pt x="6510190" y="36576"/>
                        </a:cubicBezTo>
                        <a:cubicBezTo>
                          <a:pt x="6162526" y="22753"/>
                          <a:pt x="6109599" y="46968"/>
                          <a:pt x="5794069" y="36576"/>
                        </a:cubicBezTo>
                        <a:cubicBezTo>
                          <a:pt x="5478539" y="26184"/>
                          <a:pt x="5341679" y="23264"/>
                          <a:pt x="5012846" y="36576"/>
                        </a:cubicBezTo>
                        <a:cubicBezTo>
                          <a:pt x="4684013" y="49888"/>
                          <a:pt x="4420613" y="37104"/>
                          <a:pt x="4231623" y="36576"/>
                        </a:cubicBezTo>
                        <a:cubicBezTo>
                          <a:pt x="4042633" y="36048"/>
                          <a:pt x="3824332" y="16640"/>
                          <a:pt x="3710808" y="36576"/>
                        </a:cubicBezTo>
                        <a:cubicBezTo>
                          <a:pt x="3597284" y="56512"/>
                          <a:pt x="3353238" y="61001"/>
                          <a:pt x="3059789" y="36576"/>
                        </a:cubicBezTo>
                        <a:cubicBezTo>
                          <a:pt x="2766340" y="12151"/>
                          <a:pt x="2599388" y="45085"/>
                          <a:pt x="2278567" y="36576"/>
                        </a:cubicBezTo>
                        <a:cubicBezTo>
                          <a:pt x="1957746" y="28067"/>
                          <a:pt x="1913835" y="47318"/>
                          <a:pt x="1627548" y="36576"/>
                        </a:cubicBezTo>
                        <a:cubicBezTo>
                          <a:pt x="1341261" y="25834"/>
                          <a:pt x="1364107" y="52564"/>
                          <a:pt x="1171834" y="36576"/>
                        </a:cubicBezTo>
                        <a:cubicBezTo>
                          <a:pt x="979561" y="20588"/>
                          <a:pt x="844677" y="45277"/>
                          <a:pt x="651019" y="36576"/>
                        </a:cubicBezTo>
                        <a:cubicBezTo>
                          <a:pt x="457362" y="27875"/>
                          <a:pt x="244555" y="31711"/>
                          <a:pt x="0" y="36576"/>
                        </a:cubicBezTo>
                        <a:cubicBezTo>
                          <a:pt x="-1549" y="24953"/>
                          <a:pt x="-1602" y="881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61872" y="5321808"/>
            <a:ext cx="9637776" cy="7095744"/>
          </a:xfrm>
        </p:spPr>
        <p:txBody>
          <a:bodyPr anchor="t">
            <a:normAutofit/>
          </a:bodyPr>
          <a:lstStyle/>
          <a:p>
            <a:r>
              <a:rPr lang="en-US" sz="3700" dirty="0"/>
              <a:t>Send all audits to GA Department of Audits and Accounts</a:t>
            </a:r>
          </a:p>
          <a:p>
            <a:pPr lvl="1"/>
            <a:r>
              <a:rPr lang="en-US" sz="3700" dirty="0"/>
              <a:t>Future federal grant applications not eligible if </a:t>
            </a:r>
            <a:r>
              <a:rPr lang="en-US" sz="3700"/>
              <a:t>audits are delinquent</a:t>
            </a:r>
            <a:br>
              <a:rPr lang="en-US" sz="3700" dirty="0"/>
            </a:br>
            <a:endParaRPr lang="en-US" sz="3700" dirty="0"/>
          </a:p>
          <a:p>
            <a:r>
              <a:rPr lang="en-US" sz="3700" dirty="0"/>
              <a:t>Send to TED / Carl Vinson Institute of Government, </a:t>
            </a:r>
          </a:p>
          <a:p>
            <a:pPr marL="0" indent="0">
              <a:buNone/>
            </a:pPr>
            <a:r>
              <a:rPr lang="en-US" sz="3700" dirty="0"/>
              <a:t>     Local Government Finance Documents</a:t>
            </a:r>
          </a:p>
          <a:p>
            <a:pPr lvl="1"/>
            <a:r>
              <a:rPr lang="en-US" sz="3700" dirty="0"/>
              <a:t>Web site maintaining audits for cities, counties, others</a:t>
            </a:r>
          </a:p>
          <a:p>
            <a:pPr lvl="1"/>
            <a:r>
              <a:rPr lang="en-US" sz="3700" dirty="0"/>
              <a:t>https://ted.cviog.uga.edu/financial-documents/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CD817A2-EDB6-4AB8-87FB-9E6A88083C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94733" y="2977766"/>
            <a:ext cx="11813654" cy="8476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091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86D6E-2234-4EE9-BEB0-A14BC8F95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693" y="356358"/>
            <a:ext cx="13703286" cy="2651125"/>
          </a:xfrm>
        </p:spPr>
        <p:txBody>
          <a:bodyPr>
            <a:normAutofit/>
          </a:bodyPr>
          <a:lstStyle/>
          <a:p>
            <a:r>
              <a:rPr lang="en-US" sz="7200" dirty="0"/>
              <a:t>Contact Info: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3FB4A0-99D6-411B-B0A9-F9EEF7BD749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04693" y="3049717"/>
            <a:ext cx="13999848" cy="928232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800" b="1" dirty="0"/>
              <a:t>Kimberly N. Carter, EDFP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800" dirty="0"/>
              <a:t>Division Director, Community Finance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800" dirty="0"/>
              <a:t>Georgia Department of Community Affairs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800" dirty="0">
                <a:hlinkClick r:id="rId3"/>
              </a:rPr>
              <a:t>kim.carter@dca.ga.gov</a:t>
            </a:r>
            <a:r>
              <a:rPr lang="en-US" sz="4800" dirty="0"/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sz="48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800" b="1" dirty="0"/>
              <a:t>Kathleen Vaughn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800" dirty="0"/>
              <a:t>Director, Office of Community Development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800" dirty="0"/>
              <a:t>Georgia Department of Community Affairs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800" dirty="0">
                <a:hlinkClick r:id="rId4"/>
              </a:rPr>
              <a:t>kathleen.vaughn@dca.ga.gov</a:t>
            </a:r>
            <a:endParaRPr lang="en-US" sz="48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260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491598" y="4963510"/>
            <a:ext cx="11400834" cy="3068562"/>
          </a:xfrm>
          <a:prstGeom prst="rect">
            <a:avLst/>
          </a:prstGeom>
          <a:noFill/>
        </p:spPr>
        <p:txBody>
          <a:bodyPr wrap="none" tIns="1097566" rtlCol="0">
            <a:spAutoFit/>
          </a:bodyPr>
          <a:lstStyle/>
          <a:p>
            <a:pPr algn="ctr">
              <a:lnSpc>
                <a:spcPts val="13004"/>
              </a:lnSpc>
            </a:pPr>
            <a:r>
              <a:rPr lang="en-US" sz="19606" b="1" spc="300" dirty="0">
                <a:solidFill>
                  <a:schemeClr val="tx2"/>
                </a:solidFill>
                <a:latin typeface="+mj-lt"/>
                <a:ea typeface="Nunito" charset="0"/>
                <a:cs typeface="Nunito" charset="0"/>
              </a:rPr>
              <a:t>Thanks</a:t>
            </a:r>
            <a:r>
              <a:rPr lang="en-US" sz="19606" b="1" spc="300" dirty="0">
                <a:solidFill>
                  <a:schemeClr val="tx2"/>
                </a:solidFill>
                <a:latin typeface="Nunito" charset="0"/>
                <a:ea typeface="Nunito" charset="0"/>
                <a:cs typeface="Nunito" charset="0"/>
              </a:rPr>
              <a:t>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981431" y="7655012"/>
            <a:ext cx="8465780" cy="769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1" spc="300" dirty="0">
                <a:solidFill>
                  <a:schemeClr val="accent2"/>
                </a:solidFill>
                <a:ea typeface="Nunito" charset="0"/>
                <a:cs typeface="Nunito" charset="0"/>
              </a:rPr>
              <a:t>Any questions or comments?</a:t>
            </a:r>
          </a:p>
        </p:txBody>
      </p:sp>
      <p:sp>
        <p:nvSpPr>
          <p:cNvPr id="8" name="Freeform 4"/>
          <p:cNvSpPr>
            <a:spLocks noChangeArrowheads="1"/>
          </p:cNvSpPr>
          <p:nvPr/>
        </p:nvSpPr>
        <p:spPr bwMode="auto">
          <a:xfrm>
            <a:off x="11088283" y="2080684"/>
            <a:ext cx="2252050" cy="2440846"/>
          </a:xfrm>
          <a:custGeom>
            <a:avLst/>
            <a:gdLst>
              <a:gd name="T0" fmla="*/ 5710 w 5893"/>
              <a:gd name="T1" fmla="*/ 3569 h 6385"/>
              <a:gd name="T2" fmla="*/ 5607 w 5893"/>
              <a:gd name="T3" fmla="*/ 2260 h 6385"/>
              <a:gd name="T4" fmla="*/ 4234 w 5893"/>
              <a:gd name="T5" fmla="*/ 1967 h 6385"/>
              <a:gd name="T6" fmla="*/ 4290 w 5893"/>
              <a:gd name="T7" fmla="*/ 515 h 6385"/>
              <a:gd name="T8" fmla="*/ 3315 w 5893"/>
              <a:gd name="T9" fmla="*/ 0 h 6385"/>
              <a:gd name="T10" fmla="*/ 2736 w 5893"/>
              <a:gd name="T11" fmla="*/ 555 h 6385"/>
              <a:gd name="T12" fmla="*/ 2482 w 5893"/>
              <a:gd name="T13" fmla="*/ 1372 h 6385"/>
              <a:gd name="T14" fmla="*/ 1546 w 5893"/>
              <a:gd name="T15" fmla="*/ 2458 h 6385"/>
              <a:gd name="T16" fmla="*/ 142 w 5893"/>
              <a:gd name="T17" fmla="*/ 2601 h 6385"/>
              <a:gd name="T18" fmla="*/ 0 w 5893"/>
              <a:gd name="T19" fmla="*/ 5401 h 6385"/>
              <a:gd name="T20" fmla="*/ 491 w 5893"/>
              <a:gd name="T21" fmla="*/ 5892 h 6385"/>
              <a:gd name="T22" fmla="*/ 2125 w 5893"/>
              <a:gd name="T23" fmla="*/ 6051 h 6385"/>
              <a:gd name="T24" fmla="*/ 3687 w 5893"/>
              <a:gd name="T25" fmla="*/ 6384 h 6385"/>
              <a:gd name="T26" fmla="*/ 5051 w 5893"/>
              <a:gd name="T27" fmla="*/ 6075 h 6385"/>
              <a:gd name="T28" fmla="*/ 5607 w 5893"/>
              <a:gd name="T29" fmla="*/ 4552 h 6385"/>
              <a:gd name="T30" fmla="*/ 5742 w 5893"/>
              <a:gd name="T31" fmla="*/ 3830 h 6385"/>
              <a:gd name="T32" fmla="*/ 912 w 5893"/>
              <a:gd name="T33" fmla="*/ 5329 h 6385"/>
              <a:gd name="T34" fmla="*/ 737 w 5893"/>
              <a:gd name="T35" fmla="*/ 5401 h 6385"/>
              <a:gd name="T36" fmla="*/ 491 w 5893"/>
              <a:gd name="T37" fmla="*/ 5155 h 6385"/>
              <a:gd name="T38" fmla="*/ 737 w 5893"/>
              <a:gd name="T39" fmla="*/ 4909 h 6385"/>
              <a:gd name="T40" fmla="*/ 983 w 5893"/>
              <a:gd name="T41" fmla="*/ 5155 h 6385"/>
              <a:gd name="T42" fmla="*/ 5321 w 5893"/>
              <a:gd name="T43" fmla="*/ 3260 h 6385"/>
              <a:gd name="T44" fmla="*/ 5115 w 5893"/>
              <a:gd name="T45" fmla="*/ 3442 h 6385"/>
              <a:gd name="T46" fmla="*/ 5250 w 5893"/>
              <a:gd name="T47" fmla="*/ 3830 h 6385"/>
              <a:gd name="T48" fmla="*/ 5115 w 5893"/>
              <a:gd name="T49" fmla="*/ 4552 h 6385"/>
              <a:gd name="T50" fmla="*/ 4869 w 5893"/>
              <a:gd name="T51" fmla="*/ 5036 h 6385"/>
              <a:gd name="T52" fmla="*/ 4148 w 5893"/>
              <a:gd name="T53" fmla="*/ 5892 h 6385"/>
              <a:gd name="T54" fmla="*/ 2371 w 5893"/>
              <a:gd name="T55" fmla="*/ 5615 h 6385"/>
              <a:gd name="T56" fmla="*/ 2125 w 5893"/>
              <a:gd name="T57" fmla="*/ 5528 h 6385"/>
              <a:gd name="T58" fmla="*/ 1848 w 5893"/>
              <a:gd name="T59" fmla="*/ 5440 h 6385"/>
              <a:gd name="T60" fmla="*/ 1594 w 5893"/>
              <a:gd name="T61" fmla="*/ 5401 h 6385"/>
              <a:gd name="T62" fmla="*/ 1475 w 5893"/>
              <a:gd name="T63" fmla="*/ 2950 h 6385"/>
              <a:gd name="T64" fmla="*/ 1737 w 5893"/>
              <a:gd name="T65" fmla="*/ 2911 h 6385"/>
              <a:gd name="T66" fmla="*/ 2038 w 5893"/>
              <a:gd name="T67" fmla="*/ 2673 h 6385"/>
              <a:gd name="T68" fmla="*/ 2323 w 5893"/>
              <a:gd name="T69" fmla="*/ 2340 h 6385"/>
              <a:gd name="T70" fmla="*/ 2530 w 5893"/>
              <a:gd name="T71" fmla="*/ 2070 h 6385"/>
              <a:gd name="T72" fmla="*/ 3053 w 5893"/>
              <a:gd name="T73" fmla="*/ 1301 h 6385"/>
              <a:gd name="T74" fmla="*/ 3315 w 5893"/>
              <a:gd name="T75" fmla="*/ 492 h 6385"/>
              <a:gd name="T76" fmla="*/ 3933 w 5893"/>
              <a:gd name="T77" fmla="*/ 1229 h 6385"/>
              <a:gd name="T78" fmla="*/ 3561 w 5893"/>
              <a:gd name="T79" fmla="*/ 2458 h 6385"/>
              <a:gd name="T80" fmla="*/ 5250 w 5893"/>
              <a:gd name="T81" fmla="*/ 2601 h 6385"/>
              <a:gd name="T82" fmla="*/ 5321 w 5893"/>
              <a:gd name="T83" fmla="*/ 3260 h 6385"/>
              <a:gd name="T84" fmla="*/ 5321 w 5893"/>
              <a:gd name="T85" fmla="*/ 3260 h 6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893" h="6385">
                <a:moveTo>
                  <a:pt x="5710" y="3569"/>
                </a:moveTo>
                <a:lnTo>
                  <a:pt x="5710" y="3569"/>
                </a:lnTo>
                <a:cubicBezTo>
                  <a:pt x="5829" y="3378"/>
                  <a:pt x="5892" y="3172"/>
                  <a:pt x="5892" y="2942"/>
                </a:cubicBezTo>
                <a:cubicBezTo>
                  <a:pt x="5892" y="2680"/>
                  <a:pt x="5797" y="2450"/>
                  <a:pt x="5607" y="2260"/>
                </a:cubicBezTo>
                <a:cubicBezTo>
                  <a:pt x="5408" y="2062"/>
                  <a:pt x="5178" y="1967"/>
                  <a:pt x="4909" y="1967"/>
                </a:cubicBezTo>
                <a:cubicBezTo>
                  <a:pt x="4234" y="1967"/>
                  <a:pt x="4234" y="1967"/>
                  <a:pt x="4234" y="1967"/>
                </a:cubicBezTo>
                <a:cubicBezTo>
                  <a:pt x="4361" y="1713"/>
                  <a:pt x="4425" y="1467"/>
                  <a:pt x="4425" y="1229"/>
                </a:cubicBezTo>
                <a:cubicBezTo>
                  <a:pt x="4425" y="928"/>
                  <a:pt x="4377" y="690"/>
                  <a:pt x="4290" y="515"/>
                </a:cubicBezTo>
                <a:cubicBezTo>
                  <a:pt x="4195" y="341"/>
                  <a:pt x="4068" y="206"/>
                  <a:pt x="3894" y="127"/>
                </a:cubicBezTo>
                <a:cubicBezTo>
                  <a:pt x="3727" y="40"/>
                  <a:pt x="3529" y="0"/>
                  <a:pt x="3315" y="0"/>
                </a:cubicBezTo>
                <a:cubicBezTo>
                  <a:pt x="3188" y="0"/>
                  <a:pt x="3069" y="48"/>
                  <a:pt x="2974" y="143"/>
                </a:cubicBezTo>
                <a:cubicBezTo>
                  <a:pt x="2863" y="254"/>
                  <a:pt x="2783" y="389"/>
                  <a:pt x="2736" y="555"/>
                </a:cubicBezTo>
                <a:cubicBezTo>
                  <a:pt x="2688" y="730"/>
                  <a:pt x="2648" y="888"/>
                  <a:pt x="2617" y="1039"/>
                </a:cubicBezTo>
                <a:cubicBezTo>
                  <a:pt x="2585" y="1198"/>
                  <a:pt x="2538" y="1309"/>
                  <a:pt x="2482" y="1372"/>
                </a:cubicBezTo>
                <a:cubicBezTo>
                  <a:pt x="2355" y="1507"/>
                  <a:pt x="2220" y="1673"/>
                  <a:pt x="2070" y="1864"/>
                </a:cubicBezTo>
                <a:cubicBezTo>
                  <a:pt x="1808" y="2197"/>
                  <a:pt x="1633" y="2395"/>
                  <a:pt x="1546" y="2458"/>
                </a:cubicBezTo>
                <a:cubicBezTo>
                  <a:pt x="491" y="2458"/>
                  <a:pt x="491" y="2458"/>
                  <a:pt x="491" y="2458"/>
                </a:cubicBezTo>
                <a:cubicBezTo>
                  <a:pt x="357" y="2458"/>
                  <a:pt x="238" y="2506"/>
                  <a:pt x="142" y="2601"/>
                </a:cubicBezTo>
                <a:cubicBezTo>
                  <a:pt x="47" y="2696"/>
                  <a:pt x="0" y="2816"/>
                  <a:pt x="0" y="2950"/>
                </a:cubicBezTo>
                <a:cubicBezTo>
                  <a:pt x="0" y="5401"/>
                  <a:pt x="0" y="5401"/>
                  <a:pt x="0" y="5401"/>
                </a:cubicBezTo>
                <a:cubicBezTo>
                  <a:pt x="0" y="5535"/>
                  <a:pt x="47" y="5655"/>
                  <a:pt x="142" y="5750"/>
                </a:cubicBezTo>
                <a:cubicBezTo>
                  <a:pt x="238" y="5845"/>
                  <a:pt x="357" y="5892"/>
                  <a:pt x="491" y="5892"/>
                </a:cubicBezTo>
                <a:cubicBezTo>
                  <a:pt x="1594" y="5892"/>
                  <a:pt x="1594" y="5892"/>
                  <a:pt x="1594" y="5892"/>
                </a:cubicBezTo>
                <a:cubicBezTo>
                  <a:pt x="1657" y="5892"/>
                  <a:pt x="1832" y="5948"/>
                  <a:pt x="2125" y="6051"/>
                </a:cubicBezTo>
                <a:cubicBezTo>
                  <a:pt x="2442" y="6154"/>
                  <a:pt x="2720" y="6241"/>
                  <a:pt x="2958" y="6297"/>
                </a:cubicBezTo>
                <a:cubicBezTo>
                  <a:pt x="3196" y="6352"/>
                  <a:pt x="3442" y="6384"/>
                  <a:pt x="3687" y="6384"/>
                </a:cubicBezTo>
                <a:cubicBezTo>
                  <a:pt x="4179" y="6384"/>
                  <a:pt x="4179" y="6384"/>
                  <a:pt x="4179" y="6384"/>
                </a:cubicBezTo>
                <a:cubicBezTo>
                  <a:pt x="4536" y="6384"/>
                  <a:pt x="4829" y="6281"/>
                  <a:pt x="5051" y="6075"/>
                </a:cubicBezTo>
                <a:cubicBezTo>
                  <a:pt x="5273" y="5869"/>
                  <a:pt x="5377" y="5591"/>
                  <a:pt x="5377" y="5234"/>
                </a:cubicBezTo>
                <a:cubicBezTo>
                  <a:pt x="5527" y="5036"/>
                  <a:pt x="5607" y="4806"/>
                  <a:pt x="5607" y="4552"/>
                </a:cubicBezTo>
                <a:cubicBezTo>
                  <a:pt x="5607" y="4497"/>
                  <a:pt x="5599" y="4441"/>
                  <a:pt x="5599" y="4385"/>
                </a:cubicBezTo>
                <a:cubicBezTo>
                  <a:pt x="5694" y="4211"/>
                  <a:pt x="5742" y="4029"/>
                  <a:pt x="5742" y="3830"/>
                </a:cubicBezTo>
                <a:cubicBezTo>
                  <a:pt x="5742" y="3743"/>
                  <a:pt x="5726" y="3656"/>
                  <a:pt x="5710" y="3569"/>
                </a:cubicBezTo>
                <a:close/>
                <a:moveTo>
                  <a:pt x="912" y="5329"/>
                </a:moveTo>
                <a:lnTo>
                  <a:pt x="912" y="5329"/>
                </a:lnTo>
                <a:cubicBezTo>
                  <a:pt x="864" y="5377"/>
                  <a:pt x="809" y="5401"/>
                  <a:pt x="737" y="5401"/>
                </a:cubicBezTo>
                <a:cubicBezTo>
                  <a:pt x="674" y="5401"/>
                  <a:pt x="610" y="5377"/>
                  <a:pt x="563" y="5329"/>
                </a:cubicBezTo>
                <a:cubicBezTo>
                  <a:pt x="515" y="5282"/>
                  <a:pt x="491" y="5226"/>
                  <a:pt x="491" y="5155"/>
                </a:cubicBezTo>
                <a:cubicBezTo>
                  <a:pt x="491" y="5091"/>
                  <a:pt x="515" y="5036"/>
                  <a:pt x="563" y="4988"/>
                </a:cubicBezTo>
                <a:cubicBezTo>
                  <a:pt x="610" y="4933"/>
                  <a:pt x="674" y="4909"/>
                  <a:pt x="737" y="4909"/>
                </a:cubicBezTo>
                <a:cubicBezTo>
                  <a:pt x="809" y="4909"/>
                  <a:pt x="864" y="4933"/>
                  <a:pt x="912" y="4988"/>
                </a:cubicBezTo>
                <a:cubicBezTo>
                  <a:pt x="959" y="5036"/>
                  <a:pt x="983" y="5091"/>
                  <a:pt x="983" y="5155"/>
                </a:cubicBezTo>
                <a:cubicBezTo>
                  <a:pt x="983" y="5226"/>
                  <a:pt x="959" y="5282"/>
                  <a:pt x="912" y="5329"/>
                </a:cubicBezTo>
                <a:close/>
                <a:moveTo>
                  <a:pt x="5321" y="3260"/>
                </a:moveTo>
                <a:lnTo>
                  <a:pt x="5321" y="3260"/>
                </a:lnTo>
                <a:cubicBezTo>
                  <a:pt x="5266" y="3378"/>
                  <a:pt x="5194" y="3434"/>
                  <a:pt x="5115" y="3442"/>
                </a:cubicBezTo>
                <a:cubicBezTo>
                  <a:pt x="5155" y="3482"/>
                  <a:pt x="5186" y="3545"/>
                  <a:pt x="5210" y="3624"/>
                </a:cubicBezTo>
                <a:cubicBezTo>
                  <a:pt x="5234" y="3695"/>
                  <a:pt x="5250" y="3767"/>
                  <a:pt x="5250" y="3830"/>
                </a:cubicBezTo>
                <a:cubicBezTo>
                  <a:pt x="5250" y="4013"/>
                  <a:pt x="5178" y="4163"/>
                  <a:pt x="5044" y="4290"/>
                </a:cubicBezTo>
                <a:cubicBezTo>
                  <a:pt x="5091" y="4370"/>
                  <a:pt x="5115" y="4457"/>
                  <a:pt x="5115" y="4552"/>
                </a:cubicBezTo>
                <a:cubicBezTo>
                  <a:pt x="5115" y="4647"/>
                  <a:pt x="5091" y="4743"/>
                  <a:pt x="5051" y="4838"/>
                </a:cubicBezTo>
                <a:cubicBezTo>
                  <a:pt x="5004" y="4933"/>
                  <a:pt x="4940" y="4996"/>
                  <a:pt x="4869" y="5036"/>
                </a:cubicBezTo>
                <a:cubicBezTo>
                  <a:pt x="4877" y="5115"/>
                  <a:pt x="4885" y="5186"/>
                  <a:pt x="4885" y="5250"/>
                </a:cubicBezTo>
                <a:cubicBezTo>
                  <a:pt x="4885" y="5678"/>
                  <a:pt x="4639" y="5892"/>
                  <a:pt x="4148" y="5892"/>
                </a:cubicBezTo>
                <a:cubicBezTo>
                  <a:pt x="3687" y="5892"/>
                  <a:pt x="3687" y="5892"/>
                  <a:pt x="3687" y="5892"/>
                </a:cubicBezTo>
                <a:cubicBezTo>
                  <a:pt x="3346" y="5892"/>
                  <a:pt x="2910" y="5797"/>
                  <a:pt x="2371" y="5615"/>
                </a:cubicBezTo>
                <a:cubicBezTo>
                  <a:pt x="2363" y="5607"/>
                  <a:pt x="2323" y="5599"/>
                  <a:pt x="2260" y="5575"/>
                </a:cubicBezTo>
                <a:cubicBezTo>
                  <a:pt x="2197" y="5551"/>
                  <a:pt x="2157" y="5535"/>
                  <a:pt x="2125" y="5528"/>
                </a:cubicBezTo>
                <a:cubicBezTo>
                  <a:pt x="2093" y="5512"/>
                  <a:pt x="2054" y="5504"/>
                  <a:pt x="1990" y="5480"/>
                </a:cubicBezTo>
                <a:cubicBezTo>
                  <a:pt x="1927" y="5464"/>
                  <a:pt x="1879" y="5448"/>
                  <a:pt x="1848" y="5440"/>
                </a:cubicBezTo>
                <a:cubicBezTo>
                  <a:pt x="1808" y="5432"/>
                  <a:pt x="1769" y="5424"/>
                  <a:pt x="1721" y="5417"/>
                </a:cubicBezTo>
                <a:cubicBezTo>
                  <a:pt x="1673" y="5408"/>
                  <a:pt x="1633" y="5401"/>
                  <a:pt x="1594" y="5401"/>
                </a:cubicBezTo>
                <a:cubicBezTo>
                  <a:pt x="1475" y="5401"/>
                  <a:pt x="1475" y="5401"/>
                  <a:pt x="1475" y="5401"/>
                </a:cubicBezTo>
                <a:cubicBezTo>
                  <a:pt x="1475" y="2950"/>
                  <a:pt x="1475" y="2950"/>
                  <a:pt x="1475" y="2950"/>
                </a:cubicBezTo>
                <a:cubicBezTo>
                  <a:pt x="1594" y="2950"/>
                  <a:pt x="1594" y="2950"/>
                  <a:pt x="1594" y="2950"/>
                </a:cubicBezTo>
                <a:cubicBezTo>
                  <a:pt x="1642" y="2950"/>
                  <a:pt x="1681" y="2934"/>
                  <a:pt x="1737" y="2911"/>
                </a:cubicBezTo>
                <a:cubicBezTo>
                  <a:pt x="1784" y="2887"/>
                  <a:pt x="1832" y="2855"/>
                  <a:pt x="1887" y="2807"/>
                </a:cubicBezTo>
                <a:cubicBezTo>
                  <a:pt x="1943" y="2760"/>
                  <a:pt x="1990" y="2720"/>
                  <a:pt x="2038" y="2673"/>
                </a:cubicBezTo>
                <a:cubicBezTo>
                  <a:pt x="2077" y="2625"/>
                  <a:pt x="2133" y="2569"/>
                  <a:pt x="2189" y="2506"/>
                </a:cubicBezTo>
                <a:cubicBezTo>
                  <a:pt x="2244" y="2435"/>
                  <a:pt x="2292" y="2379"/>
                  <a:pt x="2323" y="2340"/>
                </a:cubicBezTo>
                <a:cubicBezTo>
                  <a:pt x="2355" y="2300"/>
                  <a:pt x="2395" y="2244"/>
                  <a:pt x="2442" y="2181"/>
                </a:cubicBezTo>
                <a:cubicBezTo>
                  <a:pt x="2490" y="2118"/>
                  <a:pt x="2522" y="2086"/>
                  <a:pt x="2530" y="2070"/>
                </a:cubicBezTo>
                <a:cubicBezTo>
                  <a:pt x="2672" y="1895"/>
                  <a:pt x="2767" y="1777"/>
                  <a:pt x="2823" y="1721"/>
                </a:cubicBezTo>
                <a:cubicBezTo>
                  <a:pt x="2926" y="1610"/>
                  <a:pt x="3005" y="1467"/>
                  <a:pt x="3053" y="1301"/>
                </a:cubicBezTo>
                <a:cubicBezTo>
                  <a:pt x="3101" y="1126"/>
                  <a:pt x="3140" y="967"/>
                  <a:pt x="3172" y="817"/>
                </a:cubicBezTo>
                <a:cubicBezTo>
                  <a:pt x="3204" y="666"/>
                  <a:pt x="3251" y="555"/>
                  <a:pt x="3315" y="492"/>
                </a:cubicBezTo>
                <a:cubicBezTo>
                  <a:pt x="3561" y="492"/>
                  <a:pt x="3727" y="555"/>
                  <a:pt x="3806" y="674"/>
                </a:cubicBezTo>
                <a:cubicBezTo>
                  <a:pt x="3886" y="793"/>
                  <a:pt x="3933" y="976"/>
                  <a:pt x="3933" y="1229"/>
                </a:cubicBezTo>
                <a:cubicBezTo>
                  <a:pt x="3933" y="1380"/>
                  <a:pt x="3870" y="1586"/>
                  <a:pt x="3743" y="1848"/>
                </a:cubicBezTo>
                <a:cubicBezTo>
                  <a:pt x="3624" y="2101"/>
                  <a:pt x="3561" y="2308"/>
                  <a:pt x="3561" y="2458"/>
                </a:cubicBezTo>
                <a:cubicBezTo>
                  <a:pt x="4909" y="2458"/>
                  <a:pt x="4909" y="2458"/>
                  <a:pt x="4909" y="2458"/>
                </a:cubicBezTo>
                <a:cubicBezTo>
                  <a:pt x="5044" y="2458"/>
                  <a:pt x="5155" y="2506"/>
                  <a:pt x="5250" y="2601"/>
                </a:cubicBezTo>
                <a:cubicBezTo>
                  <a:pt x="5353" y="2704"/>
                  <a:pt x="5400" y="2816"/>
                  <a:pt x="5400" y="2950"/>
                </a:cubicBezTo>
                <a:cubicBezTo>
                  <a:pt x="5400" y="3038"/>
                  <a:pt x="5377" y="3140"/>
                  <a:pt x="5321" y="3260"/>
                </a:cubicBezTo>
                <a:close/>
                <a:moveTo>
                  <a:pt x="5321" y="3260"/>
                </a:moveTo>
                <a:lnTo>
                  <a:pt x="5321" y="326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7199" dirty="0">
              <a:latin typeface="Nunito" charset="0"/>
              <a:ea typeface="Nunito" charset="0"/>
              <a:cs typeface="Nuni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89412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377904" cy="1371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97A03E-079C-43B4-A0CB-3C95F6459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160" y="650738"/>
            <a:ext cx="8737204" cy="3913682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en-US" sz="9200"/>
              <a:t>Purpose of Today’s Presentation</a:t>
            </a:r>
          </a:p>
        </p:txBody>
      </p:sp>
      <p:sp>
        <p:nvSpPr>
          <p:cNvPr id="1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80160" y="5173988"/>
            <a:ext cx="6949440" cy="36576"/>
          </a:xfrm>
          <a:custGeom>
            <a:avLst/>
            <a:gdLst>
              <a:gd name="connsiteX0" fmla="*/ 0 w 6949440"/>
              <a:gd name="connsiteY0" fmla="*/ 0 h 36576"/>
              <a:gd name="connsiteX1" fmla="*/ 625450 w 6949440"/>
              <a:gd name="connsiteY1" fmla="*/ 0 h 36576"/>
              <a:gd name="connsiteX2" fmla="*/ 1181405 w 6949440"/>
              <a:gd name="connsiteY2" fmla="*/ 0 h 36576"/>
              <a:gd name="connsiteX3" fmla="*/ 1945843 w 6949440"/>
              <a:gd name="connsiteY3" fmla="*/ 0 h 36576"/>
              <a:gd name="connsiteX4" fmla="*/ 2710282 w 6949440"/>
              <a:gd name="connsiteY4" fmla="*/ 0 h 36576"/>
              <a:gd name="connsiteX5" fmla="*/ 3405226 w 6949440"/>
              <a:gd name="connsiteY5" fmla="*/ 0 h 36576"/>
              <a:gd name="connsiteX6" fmla="*/ 3891686 w 6949440"/>
              <a:gd name="connsiteY6" fmla="*/ 0 h 36576"/>
              <a:gd name="connsiteX7" fmla="*/ 4656125 w 6949440"/>
              <a:gd name="connsiteY7" fmla="*/ 0 h 36576"/>
              <a:gd name="connsiteX8" fmla="*/ 5142586 w 6949440"/>
              <a:gd name="connsiteY8" fmla="*/ 0 h 36576"/>
              <a:gd name="connsiteX9" fmla="*/ 5629046 w 6949440"/>
              <a:gd name="connsiteY9" fmla="*/ 0 h 36576"/>
              <a:gd name="connsiteX10" fmla="*/ 6949440 w 6949440"/>
              <a:gd name="connsiteY10" fmla="*/ 0 h 36576"/>
              <a:gd name="connsiteX11" fmla="*/ 6949440 w 6949440"/>
              <a:gd name="connsiteY11" fmla="*/ 36576 h 36576"/>
              <a:gd name="connsiteX12" fmla="*/ 6115507 w 6949440"/>
              <a:gd name="connsiteY12" fmla="*/ 36576 h 36576"/>
              <a:gd name="connsiteX13" fmla="*/ 5420563 w 6949440"/>
              <a:gd name="connsiteY13" fmla="*/ 36576 h 36576"/>
              <a:gd name="connsiteX14" fmla="*/ 4586630 w 6949440"/>
              <a:gd name="connsiteY14" fmla="*/ 36576 h 36576"/>
              <a:gd name="connsiteX15" fmla="*/ 4030675 w 6949440"/>
              <a:gd name="connsiteY15" fmla="*/ 36576 h 36576"/>
              <a:gd name="connsiteX16" fmla="*/ 3335731 w 6949440"/>
              <a:gd name="connsiteY16" fmla="*/ 36576 h 36576"/>
              <a:gd name="connsiteX17" fmla="*/ 2501798 w 6949440"/>
              <a:gd name="connsiteY17" fmla="*/ 36576 h 36576"/>
              <a:gd name="connsiteX18" fmla="*/ 1876349 w 6949440"/>
              <a:gd name="connsiteY18" fmla="*/ 36576 h 36576"/>
              <a:gd name="connsiteX19" fmla="*/ 1042416 w 6949440"/>
              <a:gd name="connsiteY19" fmla="*/ 36576 h 36576"/>
              <a:gd name="connsiteX20" fmla="*/ 0 w 6949440"/>
              <a:gd name="connsiteY20" fmla="*/ 36576 h 36576"/>
              <a:gd name="connsiteX21" fmla="*/ 0 w 6949440"/>
              <a:gd name="connsiteY21" fmla="*/ 0 h 36576"/>
              <a:gd name="connsiteX0" fmla="*/ 0 w 6949440"/>
              <a:gd name="connsiteY0" fmla="*/ 0 h 36576"/>
              <a:gd name="connsiteX1" fmla="*/ 555955 w 6949440"/>
              <a:gd name="connsiteY1" fmla="*/ 0 h 36576"/>
              <a:gd name="connsiteX2" fmla="*/ 1389888 w 6949440"/>
              <a:gd name="connsiteY2" fmla="*/ 0 h 36576"/>
              <a:gd name="connsiteX3" fmla="*/ 1876349 w 6949440"/>
              <a:gd name="connsiteY3" fmla="*/ 0 h 36576"/>
              <a:gd name="connsiteX4" fmla="*/ 2362810 w 6949440"/>
              <a:gd name="connsiteY4" fmla="*/ 0 h 36576"/>
              <a:gd name="connsiteX5" fmla="*/ 3057754 w 6949440"/>
              <a:gd name="connsiteY5" fmla="*/ 0 h 36576"/>
              <a:gd name="connsiteX6" fmla="*/ 3683203 w 6949440"/>
              <a:gd name="connsiteY6" fmla="*/ 0 h 36576"/>
              <a:gd name="connsiteX7" fmla="*/ 4447642 w 6949440"/>
              <a:gd name="connsiteY7" fmla="*/ 0 h 36576"/>
              <a:gd name="connsiteX8" fmla="*/ 5003597 w 6949440"/>
              <a:gd name="connsiteY8" fmla="*/ 0 h 36576"/>
              <a:gd name="connsiteX9" fmla="*/ 5837530 w 6949440"/>
              <a:gd name="connsiteY9" fmla="*/ 0 h 36576"/>
              <a:gd name="connsiteX10" fmla="*/ 6949440 w 6949440"/>
              <a:gd name="connsiteY10" fmla="*/ 0 h 36576"/>
              <a:gd name="connsiteX11" fmla="*/ 6949440 w 6949440"/>
              <a:gd name="connsiteY11" fmla="*/ 36576 h 36576"/>
              <a:gd name="connsiteX12" fmla="*/ 6393485 w 6949440"/>
              <a:gd name="connsiteY12" fmla="*/ 36576 h 36576"/>
              <a:gd name="connsiteX13" fmla="*/ 5837530 w 6949440"/>
              <a:gd name="connsiteY13" fmla="*/ 36576 h 36576"/>
              <a:gd name="connsiteX14" fmla="*/ 5212080 w 6949440"/>
              <a:gd name="connsiteY14" fmla="*/ 36576 h 36576"/>
              <a:gd name="connsiteX15" fmla="*/ 4725619 w 6949440"/>
              <a:gd name="connsiteY15" fmla="*/ 36576 h 36576"/>
              <a:gd name="connsiteX16" fmla="*/ 4100170 w 6949440"/>
              <a:gd name="connsiteY16" fmla="*/ 36576 h 36576"/>
              <a:gd name="connsiteX17" fmla="*/ 3544214 w 6949440"/>
              <a:gd name="connsiteY17" fmla="*/ 36576 h 36576"/>
              <a:gd name="connsiteX18" fmla="*/ 3118909 w 6949440"/>
              <a:gd name="connsiteY18" fmla="*/ 36576 h 36576"/>
              <a:gd name="connsiteX19" fmla="*/ 2710282 w 6949440"/>
              <a:gd name="connsiteY19" fmla="*/ 36576 h 36576"/>
              <a:gd name="connsiteX20" fmla="*/ 1945843 w 6949440"/>
              <a:gd name="connsiteY20" fmla="*/ 36576 h 36576"/>
              <a:gd name="connsiteX21" fmla="*/ 1459382 w 6949440"/>
              <a:gd name="connsiteY21" fmla="*/ 36576 h 36576"/>
              <a:gd name="connsiteX22" fmla="*/ 764438 w 6949440"/>
              <a:gd name="connsiteY22" fmla="*/ 36576 h 36576"/>
              <a:gd name="connsiteX23" fmla="*/ 0 w 6949440"/>
              <a:gd name="connsiteY23" fmla="*/ 36576 h 36576"/>
              <a:gd name="connsiteX24" fmla="*/ 0 w 6949440"/>
              <a:gd name="connsiteY24" fmla="*/ 0 h 3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949440" h="36576" fill="none" extrusionOk="0">
                <a:moveTo>
                  <a:pt x="0" y="0"/>
                </a:moveTo>
                <a:cubicBezTo>
                  <a:pt x="263217" y="657"/>
                  <a:pt x="408958" y="5049"/>
                  <a:pt x="625450" y="0"/>
                </a:cubicBezTo>
                <a:cubicBezTo>
                  <a:pt x="838044" y="21361"/>
                  <a:pt x="1034130" y="-23215"/>
                  <a:pt x="1181405" y="0"/>
                </a:cubicBezTo>
                <a:cubicBezTo>
                  <a:pt x="1324497" y="25131"/>
                  <a:pt x="1731014" y="-33321"/>
                  <a:pt x="1945843" y="0"/>
                </a:cubicBezTo>
                <a:cubicBezTo>
                  <a:pt x="2203595" y="-20515"/>
                  <a:pt x="2449486" y="21501"/>
                  <a:pt x="2710282" y="0"/>
                </a:cubicBezTo>
                <a:cubicBezTo>
                  <a:pt x="2978868" y="-9755"/>
                  <a:pt x="3054793" y="31267"/>
                  <a:pt x="3405226" y="0"/>
                </a:cubicBezTo>
                <a:cubicBezTo>
                  <a:pt x="3743321" y="-34969"/>
                  <a:pt x="3710924" y="-11109"/>
                  <a:pt x="3891686" y="0"/>
                </a:cubicBezTo>
                <a:cubicBezTo>
                  <a:pt x="4106133" y="38118"/>
                  <a:pt x="4300644" y="-66329"/>
                  <a:pt x="4656125" y="0"/>
                </a:cubicBezTo>
                <a:cubicBezTo>
                  <a:pt x="5022626" y="22528"/>
                  <a:pt x="4976660" y="-12056"/>
                  <a:pt x="5142586" y="0"/>
                </a:cubicBezTo>
                <a:cubicBezTo>
                  <a:pt x="5311064" y="2761"/>
                  <a:pt x="5416767" y="-3129"/>
                  <a:pt x="5629046" y="0"/>
                </a:cubicBezTo>
                <a:cubicBezTo>
                  <a:pt x="5847926" y="15254"/>
                  <a:pt x="6475301" y="37453"/>
                  <a:pt x="6949440" y="0"/>
                </a:cubicBezTo>
                <a:cubicBezTo>
                  <a:pt x="6950191" y="13078"/>
                  <a:pt x="6947747" y="18813"/>
                  <a:pt x="6949440" y="36576"/>
                </a:cubicBezTo>
                <a:cubicBezTo>
                  <a:pt x="6616596" y="-34132"/>
                  <a:pt x="6379592" y="25253"/>
                  <a:pt x="6115507" y="36576"/>
                </a:cubicBezTo>
                <a:cubicBezTo>
                  <a:pt x="5873631" y="610"/>
                  <a:pt x="5611919" y="55386"/>
                  <a:pt x="5420563" y="36576"/>
                </a:cubicBezTo>
                <a:cubicBezTo>
                  <a:pt x="5184959" y="-13429"/>
                  <a:pt x="4951745" y="64636"/>
                  <a:pt x="4586630" y="36576"/>
                </a:cubicBezTo>
                <a:cubicBezTo>
                  <a:pt x="4201290" y="12584"/>
                  <a:pt x="4228237" y="43753"/>
                  <a:pt x="4030675" y="36576"/>
                </a:cubicBezTo>
                <a:cubicBezTo>
                  <a:pt x="3826797" y="50047"/>
                  <a:pt x="3590515" y="7178"/>
                  <a:pt x="3335731" y="36576"/>
                </a:cubicBezTo>
                <a:cubicBezTo>
                  <a:pt x="3013838" y="55530"/>
                  <a:pt x="2792126" y="19194"/>
                  <a:pt x="2501798" y="36576"/>
                </a:cubicBezTo>
                <a:cubicBezTo>
                  <a:pt x="2206026" y="64640"/>
                  <a:pt x="2063465" y="7179"/>
                  <a:pt x="1876349" y="36576"/>
                </a:cubicBezTo>
                <a:cubicBezTo>
                  <a:pt x="1660403" y="113781"/>
                  <a:pt x="1250686" y="24949"/>
                  <a:pt x="1042416" y="36576"/>
                </a:cubicBezTo>
                <a:cubicBezTo>
                  <a:pt x="899396" y="57549"/>
                  <a:pt x="399612" y="68580"/>
                  <a:pt x="0" y="36576"/>
                </a:cubicBezTo>
                <a:cubicBezTo>
                  <a:pt x="-74" y="25243"/>
                  <a:pt x="-1329" y="14357"/>
                  <a:pt x="0" y="0"/>
                </a:cubicBezTo>
                <a:close/>
              </a:path>
              <a:path w="6949440" h="36576" stroke="0" extrusionOk="0">
                <a:moveTo>
                  <a:pt x="0" y="0"/>
                </a:moveTo>
                <a:cubicBezTo>
                  <a:pt x="255703" y="-10275"/>
                  <a:pt x="383871" y="18118"/>
                  <a:pt x="555955" y="0"/>
                </a:cubicBezTo>
                <a:cubicBezTo>
                  <a:pt x="679891" y="-29795"/>
                  <a:pt x="974962" y="77283"/>
                  <a:pt x="1389888" y="0"/>
                </a:cubicBezTo>
                <a:cubicBezTo>
                  <a:pt x="1823001" y="-31139"/>
                  <a:pt x="1677059" y="-6593"/>
                  <a:pt x="1876349" y="0"/>
                </a:cubicBezTo>
                <a:cubicBezTo>
                  <a:pt x="2060501" y="-5967"/>
                  <a:pt x="2218571" y="-13867"/>
                  <a:pt x="2362810" y="0"/>
                </a:cubicBezTo>
                <a:cubicBezTo>
                  <a:pt x="2520199" y="-13216"/>
                  <a:pt x="2730433" y="4864"/>
                  <a:pt x="3057754" y="0"/>
                </a:cubicBezTo>
                <a:cubicBezTo>
                  <a:pt x="3290247" y="-46063"/>
                  <a:pt x="3464358" y="19442"/>
                  <a:pt x="3683203" y="0"/>
                </a:cubicBezTo>
                <a:cubicBezTo>
                  <a:pt x="3865156" y="-15647"/>
                  <a:pt x="4085827" y="-9804"/>
                  <a:pt x="4447642" y="0"/>
                </a:cubicBezTo>
                <a:cubicBezTo>
                  <a:pt x="4802805" y="-5430"/>
                  <a:pt x="4791123" y="-27965"/>
                  <a:pt x="5003597" y="0"/>
                </a:cubicBezTo>
                <a:cubicBezTo>
                  <a:pt x="5186800" y="44698"/>
                  <a:pt x="5648787" y="66762"/>
                  <a:pt x="5837530" y="0"/>
                </a:cubicBezTo>
                <a:cubicBezTo>
                  <a:pt x="6027400" y="-10489"/>
                  <a:pt x="6673987" y="70474"/>
                  <a:pt x="6949440" y="0"/>
                </a:cubicBezTo>
                <a:cubicBezTo>
                  <a:pt x="6949796" y="14764"/>
                  <a:pt x="6949687" y="28138"/>
                  <a:pt x="6949440" y="36576"/>
                </a:cubicBezTo>
                <a:cubicBezTo>
                  <a:pt x="6790436" y="33162"/>
                  <a:pt x="6576081" y="21850"/>
                  <a:pt x="6393485" y="36576"/>
                </a:cubicBezTo>
                <a:cubicBezTo>
                  <a:pt x="6178042" y="22722"/>
                  <a:pt x="5993579" y="15738"/>
                  <a:pt x="5837530" y="36576"/>
                </a:cubicBezTo>
                <a:cubicBezTo>
                  <a:pt x="5647901" y="79922"/>
                  <a:pt x="5511371" y="1232"/>
                  <a:pt x="5212080" y="36576"/>
                </a:cubicBezTo>
                <a:cubicBezTo>
                  <a:pt x="4896559" y="31966"/>
                  <a:pt x="4834743" y="40271"/>
                  <a:pt x="4725619" y="36576"/>
                </a:cubicBezTo>
                <a:cubicBezTo>
                  <a:pt x="4615041" y="64195"/>
                  <a:pt x="4329639" y="77700"/>
                  <a:pt x="4100170" y="36576"/>
                </a:cubicBezTo>
                <a:cubicBezTo>
                  <a:pt x="3832398" y="59202"/>
                  <a:pt x="3746344" y="52615"/>
                  <a:pt x="3544214" y="36576"/>
                </a:cubicBezTo>
                <a:cubicBezTo>
                  <a:pt x="3438805" y="17864"/>
                  <a:pt x="3326722" y="39587"/>
                  <a:pt x="3118909" y="36576"/>
                </a:cubicBezTo>
                <a:cubicBezTo>
                  <a:pt x="2911096" y="33565"/>
                  <a:pt x="2914376" y="20314"/>
                  <a:pt x="2710282" y="36576"/>
                </a:cubicBezTo>
                <a:cubicBezTo>
                  <a:pt x="2476210" y="44201"/>
                  <a:pt x="2240789" y="22018"/>
                  <a:pt x="1945843" y="36576"/>
                </a:cubicBezTo>
                <a:cubicBezTo>
                  <a:pt x="1659184" y="60412"/>
                  <a:pt x="1575758" y="19391"/>
                  <a:pt x="1459382" y="36576"/>
                </a:cubicBezTo>
                <a:cubicBezTo>
                  <a:pt x="1359478" y="81171"/>
                  <a:pt x="1042898" y="23934"/>
                  <a:pt x="764438" y="36576"/>
                </a:cubicBezTo>
                <a:cubicBezTo>
                  <a:pt x="502875" y="29967"/>
                  <a:pt x="354872" y="20575"/>
                  <a:pt x="0" y="36576"/>
                </a:cubicBezTo>
                <a:cubicBezTo>
                  <a:pt x="-165" y="18958"/>
                  <a:pt x="291" y="8024"/>
                  <a:pt x="0" y="0"/>
                </a:cubicBezTo>
                <a:close/>
              </a:path>
              <a:path w="6949440" h="36576" fill="none" stroke="0" extrusionOk="0">
                <a:moveTo>
                  <a:pt x="0" y="0"/>
                </a:moveTo>
                <a:cubicBezTo>
                  <a:pt x="273023" y="-12269"/>
                  <a:pt x="399748" y="18206"/>
                  <a:pt x="625450" y="0"/>
                </a:cubicBezTo>
                <a:cubicBezTo>
                  <a:pt x="865603" y="-14715"/>
                  <a:pt x="982612" y="-27354"/>
                  <a:pt x="1181405" y="0"/>
                </a:cubicBezTo>
                <a:cubicBezTo>
                  <a:pt x="1361399" y="13290"/>
                  <a:pt x="1676229" y="11428"/>
                  <a:pt x="1945843" y="0"/>
                </a:cubicBezTo>
                <a:cubicBezTo>
                  <a:pt x="2211056" y="54755"/>
                  <a:pt x="2435139" y="25600"/>
                  <a:pt x="2710282" y="0"/>
                </a:cubicBezTo>
                <a:cubicBezTo>
                  <a:pt x="2968013" y="-22184"/>
                  <a:pt x="3061592" y="41863"/>
                  <a:pt x="3405226" y="0"/>
                </a:cubicBezTo>
                <a:cubicBezTo>
                  <a:pt x="3748743" y="-31668"/>
                  <a:pt x="3701240" y="-13580"/>
                  <a:pt x="3891686" y="0"/>
                </a:cubicBezTo>
                <a:cubicBezTo>
                  <a:pt x="4042550" y="41624"/>
                  <a:pt x="4257556" y="-2915"/>
                  <a:pt x="4656125" y="0"/>
                </a:cubicBezTo>
                <a:cubicBezTo>
                  <a:pt x="5026709" y="23282"/>
                  <a:pt x="4979025" y="-6424"/>
                  <a:pt x="5142586" y="0"/>
                </a:cubicBezTo>
                <a:cubicBezTo>
                  <a:pt x="5328171" y="-4479"/>
                  <a:pt x="5398788" y="-3390"/>
                  <a:pt x="5629046" y="0"/>
                </a:cubicBezTo>
                <a:cubicBezTo>
                  <a:pt x="5863761" y="28903"/>
                  <a:pt x="6441902" y="81190"/>
                  <a:pt x="6949440" y="0"/>
                </a:cubicBezTo>
                <a:cubicBezTo>
                  <a:pt x="6950801" y="13802"/>
                  <a:pt x="6947319" y="18889"/>
                  <a:pt x="6949440" y="36576"/>
                </a:cubicBezTo>
                <a:cubicBezTo>
                  <a:pt x="6607179" y="-34571"/>
                  <a:pt x="6361296" y="16168"/>
                  <a:pt x="6115507" y="36576"/>
                </a:cubicBezTo>
                <a:cubicBezTo>
                  <a:pt x="5889968" y="87879"/>
                  <a:pt x="5617482" y="23573"/>
                  <a:pt x="5420563" y="36576"/>
                </a:cubicBezTo>
                <a:cubicBezTo>
                  <a:pt x="5179566" y="-3061"/>
                  <a:pt x="4974352" y="40409"/>
                  <a:pt x="4586630" y="36576"/>
                </a:cubicBezTo>
                <a:cubicBezTo>
                  <a:pt x="4193619" y="13368"/>
                  <a:pt x="4239819" y="40175"/>
                  <a:pt x="4030675" y="36576"/>
                </a:cubicBezTo>
                <a:cubicBezTo>
                  <a:pt x="3839246" y="60236"/>
                  <a:pt x="3625230" y="22239"/>
                  <a:pt x="3335731" y="36576"/>
                </a:cubicBezTo>
                <a:cubicBezTo>
                  <a:pt x="3063684" y="66058"/>
                  <a:pt x="2823693" y="2670"/>
                  <a:pt x="2501798" y="36576"/>
                </a:cubicBezTo>
                <a:cubicBezTo>
                  <a:pt x="2210629" y="15621"/>
                  <a:pt x="2056053" y="752"/>
                  <a:pt x="1876349" y="36576"/>
                </a:cubicBezTo>
                <a:cubicBezTo>
                  <a:pt x="1656054" y="52780"/>
                  <a:pt x="1244005" y="49328"/>
                  <a:pt x="1042416" y="36576"/>
                </a:cubicBezTo>
                <a:cubicBezTo>
                  <a:pt x="828323" y="51216"/>
                  <a:pt x="414938" y="33589"/>
                  <a:pt x="0" y="36576"/>
                </a:cubicBezTo>
                <a:cubicBezTo>
                  <a:pt x="968" y="25122"/>
                  <a:pt x="-1630" y="119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custGeom>
                    <a:avLst/>
                    <a:gdLst>
                      <a:gd name="connsiteX0" fmla="*/ 0 w 6949440"/>
                      <a:gd name="connsiteY0" fmla="*/ 0 h 36576"/>
                      <a:gd name="connsiteX1" fmla="*/ 625450 w 6949440"/>
                      <a:gd name="connsiteY1" fmla="*/ 0 h 36576"/>
                      <a:gd name="connsiteX2" fmla="*/ 1181405 w 6949440"/>
                      <a:gd name="connsiteY2" fmla="*/ 0 h 36576"/>
                      <a:gd name="connsiteX3" fmla="*/ 1945843 w 6949440"/>
                      <a:gd name="connsiteY3" fmla="*/ 0 h 36576"/>
                      <a:gd name="connsiteX4" fmla="*/ 2710282 w 6949440"/>
                      <a:gd name="connsiteY4" fmla="*/ 0 h 36576"/>
                      <a:gd name="connsiteX5" fmla="*/ 3405226 w 6949440"/>
                      <a:gd name="connsiteY5" fmla="*/ 0 h 36576"/>
                      <a:gd name="connsiteX6" fmla="*/ 3891686 w 6949440"/>
                      <a:gd name="connsiteY6" fmla="*/ 0 h 36576"/>
                      <a:gd name="connsiteX7" fmla="*/ 4656125 w 6949440"/>
                      <a:gd name="connsiteY7" fmla="*/ 0 h 36576"/>
                      <a:gd name="connsiteX8" fmla="*/ 5142586 w 6949440"/>
                      <a:gd name="connsiteY8" fmla="*/ 0 h 36576"/>
                      <a:gd name="connsiteX9" fmla="*/ 5629046 w 6949440"/>
                      <a:gd name="connsiteY9" fmla="*/ 0 h 36576"/>
                      <a:gd name="connsiteX10" fmla="*/ 6949440 w 6949440"/>
                      <a:gd name="connsiteY10" fmla="*/ 0 h 36576"/>
                      <a:gd name="connsiteX11" fmla="*/ 6949440 w 6949440"/>
                      <a:gd name="connsiteY11" fmla="*/ 36576 h 36576"/>
                      <a:gd name="connsiteX12" fmla="*/ 6115507 w 6949440"/>
                      <a:gd name="connsiteY12" fmla="*/ 36576 h 36576"/>
                      <a:gd name="connsiteX13" fmla="*/ 5420563 w 6949440"/>
                      <a:gd name="connsiteY13" fmla="*/ 36576 h 36576"/>
                      <a:gd name="connsiteX14" fmla="*/ 4586630 w 6949440"/>
                      <a:gd name="connsiteY14" fmla="*/ 36576 h 36576"/>
                      <a:gd name="connsiteX15" fmla="*/ 4030675 w 6949440"/>
                      <a:gd name="connsiteY15" fmla="*/ 36576 h 36576"/>
                      <a:gd name="connsiteX16" fmla="*/ 3335731 w 6949440"/>
                      <a:gd name="connsiteY16" fmla="*/ 36576 h 36576"/>
                      <a:gd name="connsiteX17" fmla="*/ 2501798 w 6949440"/>
                      <a:gd name="connsiteY17" fmla="*/ 36576 h 36576"/>
                      <a:gd name="connsiteX18" fmla="*/ 1876349 w 6949440"/>
                      <a:gd name="connsiteY18" fmla="*/ 36576 h 36576"/>
                      <a:gd name="connsiteX19" fmla="*/ 1042416 w 6949440"/>
                      <a:gd name="connsiteY19" fmla="*/ 36576 h 36576"/>
                      <a:gd name="connsiteX20" fmla="*/ 0 w 6949440"/>
                      <a:gd name="connsiteY20" fmla="*/ 36576 h 36576"/>
                      <a:gd name="connsiteX21" fmla="*/ 0 w 6949440"/>
                      <a:gd name="connsiteY21" fmla="*/ 0 h 365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</a:cxnLst>
                    <a:rect l="l" t="t" r="r" b="b"/>
                    <a:pathLst>
                      <a:path w="6949440" h="36576" fill="none" extrusionOk="0">
                        <a:moveTo>
                          <a:pt x="0" y="0"/>
                        </a:moveTo>
                        <a:cubicBezTo>
                          <a:pt x="258497" y="9297"/>
                          <a:pt x="407807" y="-18405"/>
                          <a:pt x="625450" y="0"/>
                        </a:cubicBezTo>
                        <a:cubicBezTo>
                          <a:pt x="843093" y="18405"/>
                          <a:pt x="999015" y="-26184"/>
                          <a:pt x="1181405" y="0"/>
                        </a:cubicBezTo>
                        <a:cubicBezTo>
                          <a:pt x="1363796" y="26184"/>
                          <a:pt x="1683622" y="-2693"/>
                          <a:pt x="1945843" y="0"/>
                        </a:cubicBezTo>
                        <a:cubicBezTo>
                          <a:pt x="2208064" y="2693"/>
                          <a:pt x="2441799" y="25043"/>
                          <a:pt x="2710282" y="0"/>
                        </a:cubicBezTo>
                        <a:cubicBezTo>
                          <a:pt x="2978765" y="-25043"/>
                          <a:pt x="3067236" y="31163"/>
                          <a:pt x="3405226" y="0"/>
                        </a:cubicBezTo>
                        <a:cubicBezTo>
                          <a:pt x="3743216" y="-31163"/>
                          <a:pt x="3709212" y="-10243"/>
                          <a:pt x="3891686" y="0"/>
                        </a:cubicBezTo>
                        <a:cubicBezTo>
                          <a:pt x="4074160" y="10243"/>
                          <a:pt x="4289131" y="-21245"/>
                          <a:pt x="4656125" y="0"/>
                        </a:cubicBezTo>
                        <a:cubicBezTo>
                          <a:pt x="5023119" y="21245"/>
                          <a:pt x="4974341" y="-6180"/>
                          <a:pt x="5142586" y="0"/>
                        </a:cubicBezTo>
                        <a:cubicBezTo>
                          <a:pt x="5310831" y="6180"/>
                          <a:pt x="5410735" y="-3376"/>
                          <a:pt x="5629046" y="0"/>
                        </a:cubicBezTo>
                        <a:cubicBezTo>
                          <a:pt x="5847357" y="3376"/>
                          <a:pt x="6462655" y="40363"/>
                          <a:pt x="6949440" y="0"/>
                        </a:cubicBezTo>
                        <a:cubicBezTo>
                          <a:pt x="6950776" y="14036"/>
                          <a:pt x="6948002" y="18623"/>
                          <a:pt x="6949440" y="36576"/>
                        </a:cubicBezTo>
                        <a:cubicBezTo>
                          <a:pt x="6623462" y="17455"/>
                          <a:pt x="6369711" y="22107"/>
                          <a:pt x="6115507" y="36576"/>
                        </a:cubicBezTo>
                        <a:cubicBezTo>
                          <a:pt x="5861303" y="51045"/>
                          <a:pt x="5644171" y="52892"/>
                          <a:pt x="5420563" y="36576"/>
                        </a:cubicBezTo>
                        <a:cubicBezTo>
                          <a:pt x="5196955" y="20260"/>
                          <a:pt x="4970928" y="63872"/>
                          <a:pt x="4586630" y="36576"/>
                        </a:cubicBezTo>
                        <a:cubicBezTo>
                          <a:pt x="4202332" y="9280"/>
                          <a:pt x="4230352" y="42653"/>
                          <a:pt x="4030675" y="36576"/>
                        </a:cubicBezTo>
                        <a:cubicBezTo>
                          <a:pt x="3830999" y="30499"/>
                          <a:pt x="3610423" y="31125"/>
                          <a:pt x="3335731" y="36576"/>
                        </a:cubicBezTo>
                        <a:cubicBezTo>
                          <a:pt x="3061039" y="42027"/>
                          <a:pt x="2792562" y="38173"/>
                          <a:pt x="2501798" y="36576"/>
                        </a:cubicBezTo>
                        <a:cubicBezTo>
                          <a:pt x="2211034" y="34979"/>
                          <a:pt x="2068435" y="6707"/>
                          <a:pt x="1876349" y="36576"/>
                        </a:cubicBezTo>
                        <a:cubicBezTo>
                          <a:pt x="1684263" y="66445"/>
                          <a:pt x="1257330" y="29560"/>
                          <a:pt x="1042416" y="36576"/>
                        </a:cubicBezTo>
                        <a:cubicBezTo>
                          <a:pt x="827502" y="43592"/>
                          <a:pt x="333456" y="17904"/>
                          <a:pt x="0" y="36576"/>
                        </a:cubicBezTo>
                        <a:cubicBezTo>
                          <a:pt x="-44" y="24172"/>
                          <a:pt x="86" y="11981"/>
                          <a:pt x="0" y="0"/>
                        </a:cubicBezTo>
                        <a:close/>
                      </a:path>
                      <a:path w="6949440" h="36576" stroke="0" extrusionOk="0">
                        <a:moveTo>
                          <a:pt x="0" y="0"/>
                        </a:moveTo>
                        <a:cubicBezTo>
                          <a:pt x="271875" y="-23518"/>
                          <a:pt x="381428" y="6804"/>
                          <a:pt x="555955" y="0"/>
                        </a:cubicBezTo>
                        <a:cubicBezTo>
                          <a:pt x="730483" y="-6804"/>
                          <a:pt x="978239" y="33438"/>
                          <a:pt x="1389888" y="0"/>
                        </a:cubicBezTo>
                        <a:cubicBezTo>
                          <a:pt x="1801537" y="-33438"/>
                          <a:pt x="1682936" y="6451"/>
                          <a:pt x="1876349" y="0"/>
                        </a:cubicBezTo>
                        <a:cubicBezTo>
                          <a:pt x="2069762" y="-6451"/>
                          <a:pt x="2227570" y="5351"/>
                          <a:pt x="2362810" y="0"/>
                        </a:cubicBezTo>
                        <a:cubicBezTo>
                          <a:pt x="2498050" y="-5351"/>
                          <a:pt x="2790947" y="32618"/>
                          <a:pt x="3057754" y="0"/>
                        </a:cubicBezTo>
                        <a:cubicBezTo>
                          <a:pt x="3324561" y="-32618"/>
                          <a:pt x="3460403" y="24807"/>
                          <a:pt x="3683203" y="0"/>
                        </a:cubicBezTo>
                        <a:cubicBezTo>
                          <a:pt x="3906003" y="-24807"/>
                          <a:pt x="4090944" y="3705"/>
                          <a:pt x="4447642" y="0"/>
                        </a:cubicBezTo>
                        <a:cubicBezTo>
                          <a:pt x="4804340" y="-3705"/>
                          <a:pt x="4787235" y="-26993"/>
                          <a:pt x="5003597" y="0"/>
                        </a:cubicBezTo>
                        <a:cubicBezTo>
                          <a:pt x="5219959" y="26993"/>
                          <a:pt x="5645855" y="23373"/>
                          <a:pt x="5837530" y="0"/>
                        </a:cubicBezTo>
                        <a:cubicBezTo>
                          <a:pt x="6029205" y="-23373"/>
                          <a:pt x="6619805" y="47868"/>
                          <a:pt x="6949440" y="0"/>
                        </a:cubicBezTo>
                        <a:cubicBezTo>
                          <a:pt x="6949742" y="16774"/>
                          <a:pt x="6948869" y="27779"/>
                          <a:pt x="6949440" y="36576"/>
                        </a:cubicBezTo>
                        <a:cubicBezTo>
                          <a:pt x="6803300" y="52771"/>
                          <a:pt x="6582007" y="36693"/>
                          <a:pt x="6393485" y="36576"/>
                        </a:cubicBezTo>
                        <a:cubicBezTo>
                          <a:pt x="6204963" y="36459"/>
                          <a:pt x="6002492" y="17516"/>
                          <a:pt x="5837530" y="36576"/>
                        </a:cubicBezTo>
                        <a:cubicBezTo>
                          <a:pt x="5672568" y="55636"/>
                          <a:pt x="5520546" y="27893"/>
                          <a:pt x="5212080" y="36576"/>
                        </a:cubicBezTo>
                        <a:cubicBezTo>
                          <a:pt x="4903614" y="45260"/>
                          <a:pt x="4838281" y="36158"/>
                          <a:pt x="4725619" y="36576"/>
                        </a:cubicBezTo>
                        <a:cubicBezTo>
                          <a:pt x="4612957" y="36994"/>
                          <a:pt x="4351697" y="27448"/>
                          <a:pt x="4100170" y="36576"/>
                        </a:cubicBezTo>
                        <a:cubicBezTo>
                          <a:pt x="3848643" y="45704"/>
                          <a:pt x="3746852" y="38176"/>
                          <a:pt x="3544214" y="36576"/>
                        </a:cubicBezTo>
                        <a:cubicBezTo>
                          <a:pt x="3341576" y="34976"/>
                          <a:pt x="2981167" y="39701"/>
                          <a:pt x="2710282" y="36576"/>
                        </a:cubicBezTo>
                        <a:cubicBezTo>
                          <a:pt x="2439397" y="33451"/>
                          <a:pt x="2228375" y="14959"/>
                          <a:pt x="1945843" y="36576"/>
                        </a:cubicBezTo>
                        <a:cubicBezTo>
                          <a:pt x="1663311" y="58193"/>
                          <a:pt x="1580554" y="16658"/>
                          <a:pt x="1459382" y="36576"/>
                        </a:cubicBezTo>
                        <a:cubicBezTo>
                          <a:pt x="1338210" y="56494"/>
                          <a:pt x="1010083" y="48133"/>
                          <a:pt x="764438" y="36576"/>
                        </a:cubicBezTo>
                        <a:cubicBezTo>
                          <a:pt x="518793" y="25019"/>
                          <a:pt x="340449" y="41120"/>
                          <a:pt x="0" y="36576"/>
                        </a:cubicBezTo>
                        <a:cubicBezTo>
                          <a:pt x="566" y="19755"/>
                          <a:pt x="-1" y="873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3658B3-59AF-4C3F-A55D-B85F730D6D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80160" y="5745798"/>
            <a:ext cx="8487178" cy="6641336"/>
          </a:xfrm>
        </p:spPr>
        <p:txBody>
          <a:bodyPr vert="horz" lIns="91440" tIns="45720" rIns="91440" bIns="45720" rtlCol="0">
            <a:normAutofit/>
          </a:bodyPr>
          <a:lstStyle/>
          <a:p>
            <a:pPr marL="685800" indent="-685800" defTabSz="914400"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rgbClr val="595959"/>
                </a:solidFill>
                <a:effectLst/>
              </a:rPr>
              <a:t>Outline the audit requirements associated with applying for and closing out State and Federal projects</a:t>
            </a:r>
          </a:p>
          <a:p>
            <a:pPr marL="685800" indent="-685800" defTabSz="914400"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rgbClr val="595959"/>
                </a:solidFill>
                <a:effectLst/>
              </a:rPr>
              <a:t>Detail how to avoid application delays or denials</a:t>
            </a:r>
            <a:endParaRPr lang="en-US" sz="5400" dirty="0">
              <a:solidFill>
                <a:srgbClr val="595959"/>
              </a:solidFill>
            </a:endParaRPr>
          </a:p>
        </p:txBody>
      </p:sp>
      <p:pic>
        <p:nvPicPr>
          <p:cNvPr id="5" name="Picture 4" descr="A picture containing indoor, keyboard&#10;&#10;Description automatically generated">
            <a:extLst>
              <a:ext uri="{FF2B5EF4-FFF2-40B4-BE49-F238E27FC236}">
                <a16:creationId xmlns:a16="http://schemas.microsoft.com/office/drawing/2014/main" id="{C21F9C66-59EB-4C1F-9A86-95AF7013E46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19451" r="13597"/>
          <a:stretch/>
        </p:blipFill>
        <p:spPr>
          <a:xfrm>
            <a:off x="10623404" y="10"/>
            <a:ext cx="13757550" cy="13715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C70568B-8042-4877-9C23-4E0677B6B74C}"/>
              </a:ext>
            </a:extLst>
          </p:cNvPr>
          <p:cNvSpPr txBox="1"/>
          <p:nvPr/>
        </p:nvSpPr>
        <p:spPr>
          <a:xfrm>
            <a:off x="21818875" y="13515945"/>
            <a:ext cx="2565125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4" tooltip="https://www.picpedia.org/suspension-file/g/grants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5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453787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27637" y="0"/>
            <a:ext cx="21585246" cy="2031851"/>
          </a:xfrm>
        </p:spPr>
        <p:txBody>
          <a:bodyPr>
            <a:norm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Community Finance Division Overview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13073450" y="2406459"/>
            <a:ext cx="10824518" cy="9810887"/>
          </a:xfrm>
        </p:spPr>
        <p:txBody>
          <a:bodyPr>
            <a:normAutofit fontScale="62500" lnSpcReduction="20000"/>
          </a:bodyPr>
          <a:lstStyle/>
          <a:p>
            <a:pPr>
              <a:buFont typeface="Arial" pitchFamily="34" charset="0"/>
              <a:buChar char="•"/>
            </a:pPr>
            <a:endParaRPr lang="en-US" sz="4400" dirty="0"/>
          </a:p>
          <a:p>
            <a:pPr marL="963613" indent="-444500" defTabSz="457200"/>
            <a:r>
              <a:rPr lang="en-US" sz="5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 Incentive Programs – REBA and EDGE</a:t>
            </a:r>
          </a:p>
          <a:p>
            <a:pPr marL="2119313" lvl="2" indent="-6858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5800" dirty="0">
                <a:solidFill>
                  <a:srgbClr val="000000"/>
                </a:solidFill>
              </a:rPr>
              <a:t>Economic Development</a:t>
            </a:r>
          </a:p>
          <a:p>
            <a:pPr marL="2119313" lvl="2" indent="-6858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5800" dirty="0">
                <a:solidFill>
                  <a:srgbClr val="000000"/>
                </a:solidFill>
              </a:rPr>
              <a:t>High Profile Projects – </a:t>
            </a:r>
            <a:r>
              <a:rPr lang="en-US" sz="5800" dirty="0" err="1">
                <a:solidFill>
                  <a:srgbClr val="000000"/>
                </a:solidFill>
              </a:rPr>
              <a:t>Rivian</a:t>
            </a:r>
            <a:r>
              <a:rPr lang="en-US" sz="5800" dirty="0">
                <a:solidFill>
                  <a:srgbClr val="000000"/>
                </a:solidFill>
              </a:rPr>
              <a:t>, Hyundai, KIA, Amazon</a:t>
            </a:r>
          </a:p>
          <a:p>
            <a:pPr marL="963613" indent="-444500">
              <a:buFont typeface="Arial" pitchFamily="34" charset="0"/>
              <a:buChar char="•"/>
            </a:pPr>
            <a:endParaRPr lang="en-US" sz="5800" dirty="0">
              <a:solidFill>
                <a:srgbClr val="000000"/>
              </a:solidFill>
            </a:endParaRPr>
          </a:p>
          <a:p>
            <a:pPr marL="963613" indent="-444500" defTabSz="457200"/>
            <a:r>
              <a:rPr lang="en-US" sz="5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Tax Credit Program</a:t>
            </a:r>
          </a:p>
          <a:p>
            <a:pPr marL="2290763" lvl="2" indent="-85725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5800" dirty="0">
                <a:solidFill>
                  <a:srgbClr val="000000"/>
                </a:solidFill>
              </a:rPr>
              <a:t>Credit Against Company’s Income Tax</a:t>
            </a:r>
          </a:p>
          <a:p>
            <a:pPr marL="963613" indent="-444500">
              <a:buFont typeface="Arial" pitchFamily="34" charset="0"/>
              <a:buChar char="•"/>
            </a:pPr>
            <a:endParaRPr lang="en-US" sz="5800" dirty="0">
              <a:solidFill>
                <a:srgbClr val="000000"/>
              </a:solidFill>
            </a:endParaRPr>
          </a:p>
          <a:p>
            <a:pPr marL="963613" indent="-444500" defTabSz="457200"/>
            <a:r>
              <a:rPr lang="en-US" sz="5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Downtown Development Revolving Loan Fund</a:t>
            </a:r>
          </a:p>
          <a:p>
            <a:pPr marL="2119313" lvl="2" indent="-685800">
              <a:buFont typeface="Courier New" panose="02070309020205020404" pitchFamily="49" charset="0"/>
              <a:buChar char="o"/>
            </a:pPr>
            <a:r>
              <a:rPr lang="en-US" sz="5800" dirty="0">
                <a:solidFill>
                  <a:srgbClr val="000000"/>
                </a:solidFill>
              </a:rPr>
              <a:t>Building Great Downtowns</a:t>
            </a:r>
          </a:p>
          <a:p>
            <a:pPr marL="963613" indent="-444500">
              <a:buFont typeface="Arial" pitchFamily="34" charset="0"/>
              <a:buChar char="•"/>
            </a:pPr>
            <a:endParaRPr lang="en-US" sz="5800" dirty="0">
              <a:solidFill>
                <a:srgbClr val="000000"/>
              </a:solidFill>
            </a:endParaRPr>
          </a:p>
          <a:p>
            <a:pPr marL="963613" indent="-444500" defTabSz="457200"/>
            <a:r>
              <a:rPr lang="en-US" sz="5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 Small Business Credit Initiative</a:t>
            </a:r>
          </a:p>
          <a:p>
            <a:pPr marL="2290763" lvl="2" indent="-857250">
              <a:buFont typeface="Courier New" panose="02070309020205020404" pitchFamily="49" charset="0"/>
              <a:buChar char="o"/>
            </a:pPr>
            <a:r>
              <a:rPr lang="en-US" sz="5800" dirty="0">
                <a:solidFill>
                  <a:srgbClr val="000000"/>
                </a:solidFill>
              </a:rPr>
              <a:t>Reducing the bank’s risk to lend funds to small businesses</a:t>
            </a:r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57881" y="1764344"/>
            <a:ext cx="10824519" cy="994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8325" indent="-568325">
              <a:buFont typeface="Arial" pitchFamily="34" charset="0"/>
              <a:buChar char="•"/>
            </a:pP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Appalachian Regional Commission</a:t>
            </a: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en-US" sz="3600" dirty="0">
                <a:solidFill>
                  <a:srgbClr val="000000"/>
                </a:solidFill>
              </a:rPr>
              <a:t>Support of community and economic development in Georgia’s 37 county Appalachian region</a:t>
            </a:r>
          </a:p>
          <a:p>
            <a:pPr marL="568325" indent="-568325">
              <a:buFont typeface="Arial" pitchFamily="34" charset="0"/>
              <a:buChar char="•"/>
            </a:pPr>
            <a:endParaRPr lang="en-US" sz="3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68325" indent="-568325">
              <a:buFont typeface="Arial" pitchFamily="34" charset="0"/>
              <a:buChar char="•"/>
            </a:pP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Community Development Block Grant – Small Cities and Counties</a:t>
            </a:r>
          </a:p>
          <a:p>
            <a:pPr marL="1028700" lvl="2" indent="-571500">
              <a:buFont typeface="Courier New" panose="02070309020205020404" pitchFamily="49" charset="0"/>
              <a:buChar char="o"/>
            </a:pPr>
            <a:r>
              <a:rPr lang="en-US" sz="3600" dirty="0">
                <a:solidFill>
                  <a:srgbClr val="000000"/>
                </a:solidFill>
              </a:rPr>
              <a:t>Viable Communities</a:t>
            </a:r>
          </a:p>
          <a:p>
            <a:pPr marL="1028700" lvl="2" indent="-571500">
              <a:buFont typeface="Courier New" panose="02070309020205020404" pitchFamily="49" charset="0"/>
              <a:buChar char="o"/>
            </a:pPr>
            <a:r>
              <a:rPr lang="en-US" sz="3600" dirty="0">
                <a:solidFill>
                  <a:srgbClr val="000000"/>
                </a:solidFill>
              </a:rPr>
              <a:t>Low to Moderate Income Benefit</a:t>
            </a:r>
          </a:p>
          <a:p>
            <a:pPr marL="568325" lvl="1" indent="-568325">
              <a:buFont typeface="Arial" pitchFamily="34" charset="0"/>
              <a:buChar char="•"/>
            </a:pPr>
            <a:endParaRPr lang="en-US" sz="3600" dirty="0">
              <a:solidFill>
                <a:srgbClr val="000000"/>
              </a:solidFill>
            </a:endParaRPr>
          </a:p>
          <a:p>
            <a:pPr marL="568325" indent="-568325">
              <a:buFont typeface="Arial" pitchFamily="34" charset="0"/>
              <a:buChar char="•"/>
            </a:pP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Community Development Block Grant – Economic Development</a:t>
            </a:r>
          </a:p>
          <a:p>
            <a:pPr marL="1028700" lvl="2" indent="-571500">
              <a:buFont typeface="Courier New" panose="02070309020205020404" pitchFamily="49" charset="0"/>
              <a:buChar char="o"/>
            </a:pPr>
            <a:r>
              <a:rPr lang="en-US" sz="3600" dirty="0">
                <a:solidFill>
                  <a:srgbClr val="000000"/>
                </a:solidFill>
              </a:rPr>
              <a:t>Jobs and Private Investment</a:t>
            </a:r>
          </a:p>
          <a:p>
            <a:pPr marL="568325" indent="-568325">
              <a:buFont typeface="Arial" pitchFamily="34" charset="0"/>
              <a:buChar char="•"/>
            </a:pPr>
            <a:endParaRPr lang="en-US" sz="3600" dirty="0">
              <a:solidFill>
                <a:srgbClr val="000000"/>
              </a:solidFill>
            </a:endParaRPr>
          </a:p>
          <a:p>
            <a:pPr marL="568325" indent="-568325">
              <a:buFont typeface="Arial" pitchFamily="34" charset="0"/>
              <a:buChar char="•"/>
            </a:pP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OneGeorgia Authority – Equity</a:t>
            </a:r>
          </a:p>
          <a:p>
            <a:pPr marL="1028700" lvl="2" indent="-571500">
              <a:buFont typeface="Courier New" panose="02070309020205020404" pitchFamily="49" charset="0"/>
              <a:buChar char="o"/>
            </a:pPr>
            <a:r>
              <a:rPr lang="en-US" sz="3600" dirty="0">
                <a:solidFill>
                  <a:srgbClr val="000000"/>
                </a:solidFill>
              </a:rPr>
              <a:t>Rural Economic Development</a:t>
            </a:r>
          </a:p>
          <a:p>
            <a:pPr marL="1028700" lvl="2" indent="-571500">
              <a:buFont typeface="Courier New" panose="02070309020205020404" pitchFamily="49" charset="0"/>
              <a:buChar char="o"/>
            </a:pPr>
            <a:r>
              <a:rPr lang="en-US" sz="3600" dirty="0">
                <a:solidFill>
                  <a:srgbClr val="000000"/>
                </a:solidFill>
              </a:rPr>
              <a:t>Capacity-building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253CF1D4-3A34-4E6B-9F5E-39E2010EBC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13369" y="400787"/>
            <a:ext cx="7449512" cy="182364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B00EB-6F7A-44C7-9231-0AA1B0936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7447" y="646532"/>
            <a:ext cx="21030327" cy="2651125"/>
          </a:xfrm>
        </p:spPr>
        <p:txBody>
          <a:bodyPr/>
          <a:lstStyle/>
          <a:p>
            <a:r>
              <a:rPr lang="en-US" dirty="0"/>
              <a:t>Application Phase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EBF411-F003-4804-A043-C63186C1AC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7447" y="3297657"/>
            <a:ext cx="14156720" cy="7915775"/>
          </a:xfrm>
        </p:spPr>
        <p:txBody>
          <a:bodyPr>
            <a:normAutofit fontScale="92500" lnSpcReduction="20000"/>
          </a:bodyPr>
          <a:lstStyle/>
          <a:p>
            <a:pPr marL="685800" indent="-685800">
              <a:lnSpc>
                <a:spcPct val="100000"/>
              </a:lnSpc>
              <a:spcBef>
                <a:spcPts val="3000"/>
              </a:spcBef>
              <a:buFontTx/>
              <a:buChar char="-"/>
            </a:pPr>
            <a:r>
              <a:rPr lang="en-US" dirty="0">
                <a:solidFill>
                  <a:srgbClr val="595959"/>
                </a:solidFill>
              </a:rPr>
              <a:t>Compliance with the Local Government Audit Act (OCGA 36-81-1 et seq)</a:t>
            </a:r>
          </a:p>
          <a:p>
            <a:pPr marL="685800" indent="-685800">
              <a:lnSpc>
                <a:spcPct val="100000"/>
              </a:lnSpc>
              <a:spcBef>
                <a:spcPts val="3000"/>
              </a:spcBef>
              <a:buFontTx/>
              <a:buChar char="-"/>
            </a:pPr>
            <a:r>
              <a:rPr lang="en-US" dirty="0">
                <a:solidFill>
                  <a:srgbClr val="595959"/>
                </a:solidFill>
              </a:rPr>
              <a:t>Local Government Audit </a:t>
            </a:r>
          </a:p>
          <a:p>
            <a:pPr marL="685800" indent="-685800">
              <a:lnSpc>
                <a:spcPct val="100000"/>
              </a:lnSpc>
              <a:spcBef>
                <a:spcPts val="3000"/>
              </a:spcBef>
              <a:buFontTx/>
              <a:buChar char="-"/>
            </a:pPr>
            <a:r>
              <a:rPr lang="en-US" dirty="0">
                <a:solidFill>
                  <a:srgbClr val="595959"/>
                </a:solidFill>
              </a:rPr>
              <a:t>Financial Statements</a:t>
            </a:r>
          </a:p>
          <a:p>
            <a:pPr marL="685800" indent="-685800">
              <a:lnSpc>
                <a:spcPct val="100000"/>
              </a:lnSpc>
              <a:spcBef>
                <a:spcPts val="3000"/>
              </a:spcBef>
              <a:buFontTx/>
              <a:buChar char="-"/>
            </a:pPr>
            <a:endParaRPr lang="en-US" dirty="0">
              <a:solidFill>
                <a:srgbClr val="595959"/>
              </a:solidFill>
            </a:endParaRPr>
          </a:p>
          <a:p>
            <a:pPr>
              <a:lnSpc>
                <a:spcPct val="100000"/>
              </a:lnSpc>
              <a:spcBef>
                <a:spcPts val="3000"/>
              </a:spcBef>
            </a:pPr>
            <a:r>
              <a:rPr lang="en-US" dirty="0">
                <a:solidFill>
                  <a:srgbClr val="595959"/>
                </a:solidFill>
              </a:rPr>
              <a:t>Failure to meet the audit requirements will result in delay in application review or denial for non-compliance depending on the grant program.</a:t>
            </a:r>
          </a:p>
          <a:p>
            <a:pPr marL="685800" indent="-685800">
              <a:buFontTx/>
              <a:buChar char="-"/>
            </a:pPr>
            <a:endParaRPr lang="en-US" dirty="0">
              <a:solidFill>
                <a:srgbClr val="595959"/>
              </a:solidFill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D83081DF-EB2E-4D53-9B8C-F2252E5900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00789385"/>
              </p:ext>
            </p:extLst>
          </p:nvPr>
        </p:nvGraphicFramePr>
        <p:xfrm>
          <a:off x="11427326" y="1030259"/>
          <a:ext cx="16256000" cy="10837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2415725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B00EB-6F7A-44C7-9231-0AA1B0936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7447" y="730251"/>
            <a:ext cx="21030327" cy="2651125"/>
          </a:xfrm>
        </p:spPr>
        <p:txBody>
          <a:bodyPr/>
          <a:lstStyle/>
          <a:p>
            <a:r>
              <a:rPr lang="en-US" dirty="0"/>
              <a:t>Implementation Phase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EBF411-F003-4804-A043-C63186C1AC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39954" y="4283242"/>
            <a:ext cx="14156720" cy="5881079"/>
          </a:xfrm>
        </p:spPr>
        <p:txBody>
          <a:bodyPr/>
          <a:lstStyle/>
          <a:p>
            <a:pPr marL="685800" indent="-685800">
              <a:lnSpc>
                <a:spcPct val="100000"/>
              </a:lnSpc>
              <a:spcBef>
                <a:spcPts val="3000"/>
              </a:spcBef>
              <a:buFontTx/>
              <a:buChar char="-"/>
            </a:pPr>
            <a:r>
              <a:rPr lang="en-US" dirty="0">
                <a:solidFill>
                  <a:srgbClr val="595959"/>
                </a:solidFill>
              </a:rPr>
              <a:t>Annual Audit</a:t>
            </a:r>
          </a:p>
          <a:p>
            <a:pPr marL="2057400" lvl="1" indent="-685800">
              <a:lnSpc>
                <a:spcPct val="100000"/>
              </a:lnSpc>
              <a:spcBef>
                <a:spcPts val="3000"/>
              </a:spcBef>
              <a:buFontTx/>
              <a:buChar char="-"/>
            </a:pPr>
            <a:r>
              <a:rPr lang="en-US" dirty="0">
                <a:solidFill>
                  <a:srgbClr val="595959"/>
                </a:solidFill>
              </a:rPr>
              <a:t>Source and Use Statement</a:t>
            </a:r>
          </a:p>
          <a:p>
            <a:pPr marL="2057400" lvl="1" indent="-685800">
              <a:lnSpc>
                <a:spcPct val="100000"/>
              </a:lnSpc>
              <a:spcBef>
                <a:spcPts val="3000"/>
              </a:spcBef>
              <a:buFontTx/>
              <a:buChar char="-"/>
            </a:pPr>
            <a:r>
              <a:rPr lang="en-US" dirty="0">
                <a:solidFill>
                  <a:srgbClr val="595959"/>
                </a:solidFill>
              </a:rPr>
              <a:t>Project Cost Schedule</a:t>
            </a:r>
          </a:p>
          <a:p>
            <a:pPr marL="685800" indent="-685800">
              <a:buFontTx/>
              <a:buChar char="-"/>
            </a:pPr>
            <a:endParaRPr lang="en-US" dirty="0">
              <a:solidFill>
                <a:srgbClr val="595959"/>
              </a:solidFill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D83081DF-EB2E-4D53-9B8C-F2252E59009D}"/>
              </a:ext>
            </a:extLst>
          </p:cNvPr>
          <p:cNvGraphicFramePr/>
          <p:nvPr/>
        </p:nvGraphicFramePr>
        <p:xfrm>
          <a:off x="11427326" y="1030259"/>
          <a:ext cx="16256000" cy="10837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1529617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7CA0DAA6-33B8-4A25-810D-2F4D816FB4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308594" cy="13716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FA8A7599-2F64-4845-A512-4F5E82FF4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2614" y="1280162"/>
            <a:ext cx="6754366" cy="7363952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en-US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Sample Project Cost Schedule</a:t>
            </a:r>
          </a:p>
        </p:txBody>
      </p:sp>
      <p:pic>
        <p:nvPicPr>
          <p:cNvPr id="6" name="Picture 5" descr="Table&#10;&#10;Description automatically generated">
            <a:extLst>
              <a:ext uri="{FF2B5EF4-FFF2-40B4-BE49-F238E27FC236}">
                <a16:creationId xmlns:a16="http://schemas.microsoft.com/office/drawing/2014/main" id="{AD744031-2946-42AD-9A91-4CB6BDAA46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9594" y="607960"/>
            <a:ext cx="15022922" cy="10290699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CA15DA6-3C56-4C81-B031-3FFE13FD498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1852952" y="12712700"/>
            <a:ext cx="1250886" cy="730250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48F63A3B-78C7-47BE-AE5E-E10140E04643}" type="slidenum">
              <a:rPr lang="en-US" sz="1200">
                <a:solidFill>
                  <a:srgbClr val="898989"/>
                </a:solidFill>
              </a:rPr>
              <a:pPr defTabSz="914400">
                <a:spcAft>
                  <a:spcPts val="600"/>
                </a:spcAft>
              </a:pPr>
              <a:t>6</a:t>
            </a:fld>
            <a:endParaRPr 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280268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4">
            <a:extLst>
              <a:ext uri="{FF2B5EF4-FFF2-40B4-BE49-F238E27FC236}">
                <a16:creationId xmlns:a16="http://schemas.microsoft.com/office/drawing/2014/main" id="{7CA0DAA6-33B8-4A25-810D-2F4D816FB4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308594" cy="13716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FA8A7599-2F64-4845-A512-4F5E82FF4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2614" y="1280162"/>
            <a:ext cx="6754366" cy="7363952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en-US" sz="81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Sample Source and Application of Funds Schedule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5547C5-2949-4747-A9FA-A29B873505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9699" y="131845"/>
            <a:ext cx="14684301" cy="15015411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CA15DA6-3C56-4C81-B031-3FFE13FD498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1852952" y="12712700"/>
            <a:ext cx="1250886" cy="730250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48F63A3B-78C7-47BE-AE5E-E10140E04643}" type="slidenum">
              <a:rPr lang="en-US" sz="1200">
                <a:solidFill>
                  <a:srgbClr val="898989"/>
                </a:solidFill>
              </a:rPr>
              <a:pPr defTabSz="914400">
                <a:spcAft>
                  <a:spcPts val="600"/>
                </a:spcAft>
              </a:pPr>
              <a:t>7</a:t>
            </a:fld>
            <a:endParaRPr 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971536"/>
      </p:ext>
    </p:extLst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B00EB-6F7A-44C7-9231-0AA1B0936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7447" y="730251"/>
            <a:ext cx="21030327" cy="2651125"/>
          </a:xfrm>
        </p:spPr>
        <p:txBody>
          <a:bodyPr/>
          <a:lstStyle/>
          <a:p>
            <a:r>
              <a:rPr lang="en-US" dirty="0"/>
              <a:t>Closeout Phase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EBF411-F003-4804-A043-C63186C1AC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39954" y="4283242"/>
            <a:ext cx="14156720" cy="5881079"/>
          </a:xfrm>
        </p:spPr>
        <p:txBody>
          <a:bodyPr/>
          <a:lstStyle/>
          <a:p>
            <a:pPr marL="685800" indent="-685800">
              <a:buFontTx/>
              <a:buChar char="-"/>
            </a:pPr>
            <a:r>
              <a:rPr lang="en-US" dirty="0">
                <a:solidFill>
                  <a:srgbClr val="595959"/>
                </a:solidFill>
              </a:rPr>
              <a:t>Final accounting of all draw expenditures</a:t>
            </a:r>
          </a:p>
          <a:p>
            <a:pPr marL="685800" indent="-685800">
              <a:buFontTx/>
              <a:buChar char="-"/>
            </a:pPr>
            <a:r>
              <a:rPr lang="en-US" dirty="0">
                <a:solidFill>
                  <a:srgbClr val="595959"/>
                </a:solidFill>
              </a:rPr>
              <a:t>Audit findings will be addressed</a:t>
            </a:r>
          </a:p>
          <a:p>
            <a:pPr marL="685800" indent="-685800">
              <a:buFontTx/>
              <a:buChar char="-"/>
            </a:pPr>
            <a:r>
              <a:rPr lang="en-US" dirty="0">
                <a:solidFill>
                  <a:srgbClr val="595959"/>
                </a:solidFill>
              </a:rPr>
              <a:t>Evidence of compliance with any recommended corrective action(s) may be requested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D83081DF-EB2E-4D53-9B8C-F2252E59009D}"/>
              </a:ext>
            </a:extLst>
          </p:cNvPr>
          <p:cNvGraphicFramePr/>
          <p:nvPr/>
        </p:nvGraphicFramePr>
        <p:xfrm>
          <a:off x="11427326" y="1030259"/>
          <a:ext cx="16256000" cy="10837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71813344"/>
      </p:ext>
    </p:extLst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384000" cy="13716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2835078" y="2835076"/>
            <a:ext cx="13751636" cy="8081488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316990" y="5320946"/>
            <a:ext cx="8711188" cy="8077206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2361764" y="3276170"/>
            <a:ext cx="13715144" cy="7162802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1494710" y="2402624"/>
            <a:ext cx="9616604" cy="8177332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793C1AC-D7FF-43DB-BCA7-9DE640E8F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082" y="5534212"/>
            <a:ext cx="5761656" cy="6143812"/>
          </a:xfrm>
        </p:spPr>
        <p:txBody>
          <a:bodyPr vert="horz" lIns="91440" tIns="45720" rIns="91440" bIns="45720" rtlCol="0" anchor="t">
            <a:normAutofit/>
          </a:bodyPr>
          <a:lstStyle/>
          <a:p>
            <a:pPr defTabSz="914400"/>
            <a:r>
              <a:rPr lang="en-US" sz="8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Audit Review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3C310F-7E45-4AA2-BB1B-651149AB96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7679" y="248994"/>
            <a:ext cx="14776239" cy="13557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77771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Default Theme">
  <a:themeElements>
    <a:clrScheme name="GA DCA">
      <a:dk1>
        <a:srgbClr val="F58220"/>
      </a:dk1>
      <a:lt1>
        <a:srgbClr val="FFFFFF"/>
      </a:lt1>
      <a:dk2>
        <a:srgbClr val="F58220"/>
      </a:dk2>
      <a:lt2>
        <a:srgbClr val="FFFFFF"/>
      </a:lt2>
      <a:accent1>
        <a:srgbClr val="49A942"/>
      </a:accent1>
      <a:accent2>
        <a:srgbClr val="8A7967"/>
      </a:accent2>
      <a:accent3>
        <a:srgbClr val="F58220"/>
      </a:accent3>
      <a:accent4>
        <a:srgbClr val="8DC63F"/>
      </a:accent4>
      <a:accent5>
        <a:srgbClr val="E9E3DC"/>
      </a:accent5>
      <a:accent6>
        <a:srgbClr val="ED037C"/>
      </a:accent6>
      <a:hlink>
        <a:srgbClr val="8A7967"/>
      </a:hlink>
      <a:folHlink>
        <a:srgbClr val="8A7967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40118C184B854C8EDFDBD00AE8BB49" ma:contentTypeVersion="13" ma:contentTypeDescription="Create a new document." ma:contentTypeScope="" ma:versionID="0293b6089637140f5ecf004df2b59b46">
  <xsd:schema xmlns:xsd="http://www.w3.org/2001/XMLSchema" xmlns:xs="http://www.w3.org/2001/XMLSchema" xmlns:p="http://schemas.microsoft.com/office/2006/metadata/properties" xmlns:ns3="8238cf5f-aceb-4354-9765-5875df78da5f" xmlns:ns4="6562ddfc-27a4-4a7a-8f58-418203402d7e" targetNamespace="http://schemas.microsoft.com/office/2006/metadata/properties" ma:root="true" ma:fieldsID="7079dd0b5359ff493bf0eff65b4ea72f" ns3:_="" ns4:_="">
    <xsd:import namespace="8238cf5f-aceb-4354-9765-5875df78da5f"/>
    <xsd:import namespace="6562ddfc-27a4-4a7a-8f58-418203402d7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38cf5f-aceb-4354-9765-5875df78da5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62ddfc-27a4-4a7a-8f58-418203402d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7754F6B-1881-46CA-B6DE-E6D032312B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38cf5f-aceb-4354-9765-5875df78da5f"/>
    <ds:schemaRef ds:uri="6562ddfc-27a4-4a7a-8f58-418203402d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BCF821C-5D61-450E-93CB-215E602F4661}">
  <ds:schemaRefs>
    <ds:schemaRef ds:uri="http://purl.org/dc/dcmitype/"/>
    <ds:schemaRef ds:uri="http://schemas.microsoft.com/office/2006/documentManagement/types"/>
    <ds:schemaRef ds:uri="http://purl.org/dc/terms/"/>
    <ds:schemaRef ds:uri="http://www.w3.org/XML/1998/namespace"/>
    <ds:schemaRef ds:uri="8238cf5f-aceb-4354-9765-5875df78da5f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6562ddfc-27a4-4a7a-8f58-418203402d7e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469105F3-0E48-46FD-A9E0-03CE8EAC2D9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450</Words>
  <Application>Microsoft Office PowerPoint</Application>
  <PresentationFormat>Custom</PresentationFormat>
  <Paragraphs>100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Arial Black</vt:lpstr>
      <vt:lpstr>Courier New</vt:lpstr>
      <vt:lpstr>Georgia</vt:lpstr>
      <vt:lpstr>Georgia Pro</vt:lpstr>
      <vt:lpstr>Nunito</vt:lpstr>
      <vt:lpstr>Nunito Light</vt:lpstr>
      <vt:lpstr>Times New Roman</vt:lpstr>
      <vt:lpstr>Default Theme</vt:lpstr>
      <vt:lpstr>PowerPoint Presentation</vt:lpstr>
      <vt:lpstr>Purpose of Today’s Presentation</vt:lpstr>
      <vt:lpstr>Community Finance Division Overview</vt:lpstr>
      <vt:lpstr>Application Phase</vt:lpstr>
      <vt:lpstr>Implementation Phase</vt:lpstr>
      <vt:lpstr>Sample Project Cost Schedule</vt:lpstr>
      <vt:lpstr>Sample Source and Application of Funds Schedule</vt:lpstr>
      <vt:lpstr>Closeout Phase</vt:lpstr>
      <vt:lpstr>Audit Review</vt:lpstr>
      <vt:lpstr>Audit Review</vt:lpstr>
      <vt:lpstr>Audits</vt:lpstr>
      <vt:lpstr>Contact Info: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Carter</dc:creator>
  <cp:lastModifiedBy>Jackie Neubert</cp:lastModifiedBy>
  <cp:revision>4</cp:revision>
  <cp:lastPrinted>2021-11-04T13:35:39Z</cp:lastPrinted>
  <dcterms:created xsi:type="dcterms:W3CDTF">2021-02-11T03:52:49Z</dcterms:created>
  <dcterms:modified xsi:type="dcterms:W3CDTF">2022-09-16T13:00:11Z</dcterms:modified>
</cp:coreProperties>
</file>