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806" r:id="rId5"/>
    <p:sldMasterId id="2147483820" r:id="rId6"/>
    <p:sldMasterId id="2147483888" r:id="rId7"/>
  </p:sldMasterIdLst>
  <p:notesMasterIdLst>
    <p:notesMasterId r:id="rId75"/>
  </p:notesMasterIdLst>
  <p:handoutMasterIdLst>
    <p:handoutMasterId r:id="rId76"/>
  </p:handoutMasterIdLst>
  <p:sldIdLst>
    <p:sldId id="263" r:id="rId8"/>
    <p:sldId id="1065" r:id="rId9"/>
    <p:sldId id="1351" r:id="rId10"/>
    <p:sldId id="1172" r:id="rId11"/>
    <p:sldId id="1158" r:id="rId12"/>
    <p:sldId id="1105" r:id="rId13"/>
    <p:sldId id="1071" r:id="rId14"/>
    <p:sldId id="1044" r:id="rId15"/>
    <p:sldId id="1045" r:id="rId16"/>
    <p:sldId id="1046" r:id="rId17"/>
    <p:sldId id="1047" r:id="rId18"/>
    <p:sldId id="1048" r:id="rId19"/>
    <p:sldId id="1050" r:id="rId20"/>
    <p:sldId id="1051" r:id="rId21"/>
    <p:sldId id="1151" r:id="rId22"/>
    <p:sldId id="1078" r:id="rId23"/>
    <p:sldId id="1017" r:id="rId24"/>
    <p:sldId id="1081" r:id="rId25"/>
    <p:sldId id="1080" r:id="rId26"/>
    <p:sldId id="1152" r:id="rId27"/>
    <p:sldId id="1375" r:id="rId28"/>
    <p:sldId id="1383" r:id="rId29"/>
    <p:sldId id="1384" r:id="rId30"/>
    <p:sldId id="1387" r:id="rId31"/>
    <p:sldId id="1391" r:id="rId32"/>
    <p:sldId id="1231" r:id="rId33"/>
    <p:sldId id="1233" r:id="rId34"/>
    <p:sldId id="1234" r:id="rId35"/>
    <p:sldId id="1241" r:id="rId36"/>
    <p:sldId id="1374" r:id="rId37"/>
    <p:sldId id="1378" r:id="rId38"/>
    <p:sldId id="1528" r:id="rId39"/>
    <p:sldId id="427" r:id="rId40"/>
    <p:sldId id="1228" r:id="rId41"/>
    <p:sldId id="1381" r:id="rId42"/>
    <p:sldId id="1532" r:id="rId43"/>
    <p:sldId id="1280" r:id="rId44"/>
    <p:sldId id="1281" r:id="rId45"/>
    <p:sldId id="1294" r:id="rId46"/>
    <p:sldId id="1382" r:id="rId47"/>
    <p:sldId id="1285" r:id="rId48"/>
    <p:sldId id="1556" r:id="rId49"/>
    <p:sldId id="1557" r:id="rId50"/>
    <p:sldId id="1353" r:id="rId51"/>
    <p:sldId id="1380" r:id="rId52"/>
    <p:sldId id="1223" r:id="rId53"/>
    <p:sldId id="1224" r:id="rId54"/>
    <p:sldId id="1159" r:id="rId55"/>
    <p:sldId id="1344" r:id="rId56"/>
    <p:sldId id="1558" r:id="rId57"/>
    <p:sldId id="1527" r:id="rId58"/>
    <p:sldId id="1226" r:id="rId59"/>
    <p:sldId id="369" r:id="rId60"/>
    <p:sldId id="1072" r:id="rId61"/>
    <p:sldId id="1173" r:id="rId62"/>
    <p:sldId id="1216" r:id="rId63"/>
    <p:sldId id="383" r:id="rId64"/>
    <p:sldId id="1559" r:id="rId65"/>
    <p:sldId id="418" r:id="rId66"/>
    <p:sldId id="1560" r:id="rId67"/>
    <p:sldId id="1313" r:id="rId68"/>
    <p:sldId id="1275" r:id="rId69"/>
    <p:sldId id="1276" r:id="rId70"/>
    <p:sldId id="1277" r:id="rId71"/>
    <p:sldId id="1268" r:id="rId72"/>
    <p:sldId id="1278" r:id="rId73"/>
    <p:sldId id="417" r:id="rId7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56" userDrawn="1">
          <p15:clr>
            <a:srgbClr val="A4A3A4"/>
          </p15:clr>
        </p15:guide>
        <p15:guide id="4" pos="6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Dolan" initials="PJD" lastIdx="1" clrIdx="0">
    <p:extLst>
      <p:ext uri="{19B8F6BF-5375-455C-9EA6-DF929625EA0E}">
        <p15:presenceInfo xmlns:p15="http://schemas.microsoft.com/office/powerpoint/2012/main" userId="Pamela Do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4AB"/>
    <a:srgbClr val="7F7F7F"/>
    <a:srgbClr val="000000"/>
    <a:srgbClr val="00609C"/>
    <a:srgbClr val="355F9A"/>
    <a:srgbClr val="3D3D3D"/>
    <a:srgbClr val="5F5F5F"/>
    <a:srgbClr val="EF4142"/>
    <a:srgbClr val="78797B"/>
    <a:srgbClr val="253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86459" autoAdjust="0"/>
  </p:normalViewPr>
  <p:slideViewPr>
    <p:cSldViewPr snapToGrid="0">
      <p:cViewPr varScale="1">
        <p:scale>
          <a:sx n="69" d="100"/>
          <a:sy n="69" d="100"/>
        </p:scale>
        <p:origin x="593" y="41"/>
      </p:cViewPr>
      <p:guideLst>
        <p:guide orient="horz" pos="2160"/>
        <p:guide pos="2880"/>
        <p:guide orient="horz" pos="456"/>
        <p:guide pos="624"/>
      </p:guideLst>
    </p:cSldViewPr>
  </p:slideViewPr>
  <p:outlineViewPr>
    <p:cViewPr>
      <p:scale>
        <a:sx n="33" d="100"/>
        <a:sy n="33" d="100"/>
      </p:scale>
      <p:origin x="0" y="136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450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diagrams/_rels/data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7E5AE-B97B-4427-9BAE-DECB631E6D24}" type="doc">
      <dgm:prSet loTypeId="urn:microsoft.com/office/officeart/2005/8/layout/vList3" loCatId="list" qsTypeId="urn:microsoft.com/office/officeart/2005/8/quickstyle/simple1" qsCatId="simple" csTypeId="urn:microsoft.com/office/officeart/2005/8/colors/accent2_3" csCatId="accent2" phldr="1"/>
      <dgm:spPr/>
      <dgm:t>
        <a:bodyPr/>
        <a:lstStyle/>
        <a:p>
          <a:endParaRPr lang="en-US"/>
        </a:p>
      </dgm:t>
    </dgm:pt>
    <dgm:pt modelId="{4AB9CC3F-4DDB-414F-8CB1-39B20D7400E0}">
      <dgm:prSet/>
      <dgm:spPr>
        <a:scene3d>
          <a:camera prst="orthographicFront"/>
          <a:lightRig rig="threePt" dir="t"/>
        </a:scene3d>
        <a:sp3d>
          <a:bevelT/>
        </a:sp3d>
      </dgm:spPr>
      <dgm:t>
        <a:bodyPr/>
        <a:lstStyle/>
        <a:p>
          <a:r>
            <a:rPr lang="en-US" b="0" dirty="0"/>
            <a:t>Pronouncements being implemented</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a:scene3d>
          <a:camera prst="orthographicFront"/>
          <a:lightRig rig="threePt" dir="t"/>
        </a:scene3d>
        <a:sp3d>
          <a:bevelT/>
        </a:sp3d>
      </dgm:spPr>
      <dgm:t>
        <a:bodyPr/>
        <a:lstStyle/>
        <a:p>
          <a:r>
            <a:rPr lang="en-US" b="0" dirty="0"/>
            <a:t>Projects currently being deliberated by the Board</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32FF96C4-97E0-460C-AEF5-ABAA709CFECA}">
      <dgm:prSet/>
      <dgm:spPr>
        <a:scene3d>
          <a:camera prst="orthographicFront"/>
          <a:lightRig rig="threePt" dir="t"/>
        </a:scene3d>
        <a:sp3d>
          <a:bevelT/>
        </a:sp3d>
      </dgm:spPr>
      <dgm:t>
        <a:bodyPr/>
        <a:lstStyle/>
        <a:p>
          <a:r>
            <a:rPr lang="en-US" b="0" dirty="0"/>
            <a:t>Pre-agenda research activities</a:t>
          </a:r>
          <a:endParaRPr lang="en-US" dirty="0"/>
        </a:p>
      </dgm:t>
    </dgm:pt>
    <dgm:pt modelId="{77D49819-82A0-483A-8C88-05C42A3F3972}" type="parTrans" cxnId="{50492CFA-690C-4863-B7DD-43F708E2DCFA}">
      <dgm:prSet/>
      <dgm:spPr/>
      <dgm:t>
        <a:bodyPr/>
        <a:lstStyle/>
        <a:p>
          <a:endParaRPr lang="en-US"/>
        </a:p>
      </dgm:t>
    </dgm:pt>
    <dgm:pt modelId="{CC5964A2-1609-4E20-BEB9-7DEAD438A0EF}" type="sibTrans" cxnId="{50492CFA-690C-4863-B7DD-43F708E2DCFA}">
      <dgm:prSet/>
      <dgm:spPr/>
      <dgm:t>
        <a:bodyPr/>
        <a:lstStyle/>
        <a:p>
          <a:endParaRPr lang="en-US"/>
        </a:p>
      </dgm:t>
    </dgm:pt>
    <dgm:pt modelId="{31086A32-3AD9-4C5A-9A9A-A5B8DEA428E9}" type="pres">
      <dgm:prSet presAssocID="{4CD7E5AE-B97B-4427-9BAE-DECB631E6D24}" presName="linearFlow" presStyleCnt="0">
        <dgm:presLayoutVars>
          <dgm:dir/>
          <dgm:resizeHandles val="exact"/>
        </dgm:presLayoutVars>
      </dgm:prSet>
      <dgm:spPr/>
    </dgm:pt>
    <dgm:pt modelId="{D8AF5A99-CAFF-4995-A905-297F27775839}" type="pres">
      <dgm:prSet presAssocID="{4AB9CC3F-4DDB-414F-8CB1-39B20D7400E0}" presName="composite" presStyleCnt="0"/>
      <dgm:spPr>
        <a:scene3d>
          <a:camera prst="orthographicFront"/>
          <a:lightRig rig="threePt" dir="t"/>
        </a:scene3d>
        <a:sp3d>
          <a:bevelT/>
        </a:sp3d>
      </dgm:spPr>
    </dgm:pt>
    <dgm:pt modelId="{45716F4A-564F-4FA4-966F-962F659DE8C8}" type="pres">
      <dgm:prSet presAssocID="{4AB9CC3F-4DDB-414F-8CB1-39B20D7400E0}" presName="imgShp" presStyleLbl="fgImgPlace1" presStyleIdx="0" presStyleCnt="3" custScaleX="84153" custScaleY="78027"/>
      <dgm:spPr>
        <a:scene3d>
          <a:camera prst="orthographicFront"/>
          <a:lightRig rig="threePt" dir="t"/>
        </a:scene3d>
        <a:sp3d>
          <a:bevelT/>
        </a:sp3d>
      </dgm:spPr>
    </dgm:pt>
    <dgm:pt modelId="{64C49BA3-9DA9-40AC-861F-69447E457AA8}" type="pres">
      <dgm:prSet presAssocID="{4AB9CC3F-4DDB-414F-8CB1-39B20D7400E0}" presName="txShp" presStyleLbl="node1" presStyleIdx="0" presStyleCnt="3" custScaleY="68831">
        <dgm:presLayoutVars>
          <dgm:bulletEnabled val="1"/>
        </dgm:presLayoutVars>
      </dgm:prSet>
      <dgm:spPr/>
    </dgm:pt>
    <dgm:pt modelId="{FB120857-55E1-4156-AEDC-5E969692867D}" type="pres">
      <dgm:prSet presAssocID="{2BEE0C8E-1DF9-4637-A61C-DE06D756F91C}" presName="spacing" presStyleCnt="0"/>
      <dgm:spPr>
        <a:scene3d>
          <a:camera prst="orthographicFront"/>
          <a:lightRig rig="threePt" dir="t"/>
        </a:scene3d>
        <a:sp3d>
          <a:bevelT/>
        </a:sp3d>
      </dgm:spPr>
    </dgm:pt>
    <dgm:pt modelId="{EBE178A7-12C5-4315-B0B2-3C7237EA5811}" type="pres">
      <dgm:prSet presAssocID="{2641ECAA-4B0B-469F-811B-A1E77948EBD4}" presName="composite" presStyleCnt="0"/>
      <dgm:spPr>
        <a:scene3d>
          <a:camera prst="orthographicFront"/>
          <a:lightRig rig="threePt" dir="t"/>
        </a:scene3d>
        <a:sp3d>
          <a:bevelT/>
        </a:sp3d>
      </dgm:spPr>
    </dgm:pt>
    <dgm:pt modelId="{04DDF24A-C85C-4D0B-9623-67D2509DFA73}" type="pres">
      <dgm:prSet presAssocID="{2641ECAA-4B0B-469F-811B-A1E77948EBD4}" presName="imgShp" presStyleLbl="fgImgPlace1" presStyleIdx="1" presStyleCnt="3" custScaleX="74234" custScaleY="6600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scene3d>
          <a:camera prst="orthographicFront"/>
          <a:lightRig rig="threePt" dir="t"/>
        </a:scene3d>
        <a:sp3d>
          <a:bevelT/>
        </a:sp3d>
      </dgm:spPr>
      <dgm:extLst>
        <a:ext uri="{E40237B7-FDA0-4F09-8148-C483321AD2D9}">
          <dgm14:cNvPr xmlns:dgm14="http://schemas.microsoft.com/office/drawing/2010/diagram" id="0" name="" descr="Head with gears"/>
        </a:ext>
      </dgm:extLst>
    </dgm:pt>
    <dgm:pt modelId="{0DBF6F94-BBD6-42EB-808C-4EA8CE9F2FE0}" type="pres">
      <dgm:prSet presAssocID="{2641ECAA-4B0B-469F-811B-A1E77948EBD4}" presName="txShp" presStyleLbl="node1" presStyleIdx="1" presStyleCnt="3" custScaleY="87840">
        <dgm:presLayoutVars>
          <dgm:bulletEnabled val="1"/>
        </dgm:presLayoutVars>
      </dgm:prSet>
      <dgm:spPr/>
    </dgm:pt>
    <dgm:pt modelId="{DED88435-E900-4A06-87C3-80A729FE02CD}" type="pres">
      <dgm:prSet presAssocID="{65C61987-5241-4AAA-941B-F62D73512D17}" presName="spacing" presStyleCnt="0"/>
      <dgm:spPr>
        <a:scene3d>
          <a:camera prst="orthographicFront"/>
          <a:lightRig rig="threePt" dir="t"/>
        </a:scene3d>
        <a:sp3d>
          <a:bevelT/>
        </a:sp3d>
      </dgm:spPr>
    </dgm:pt>
    <dgm:pt modelId="{44E84354-CDA2-46C0-B60D-76862C2F1B01}" type="pres">
      <dgm:prSet presAssocID="{32FF96C4-97E0-460C-AEF5-ABAA709CFECA}" presName="composite" presStyleCnt="0"/>
      <dgm:spPr>
        <a:scene3d>
          <a:camera prst="orthographicFront"/>
          <a:lightRig rig="threePt" dir="t"/>
        </a:scene3d>
        <a:sp3d>
          <a:bevelT/>
        </a:sp3d>
      </dgm:spPr>
    </dgm:pt>
    <dgm:pt modelId="{44E79EEC-4B2B-4B2D-A313-935A4C8C91F9}" type="pres">
      <dgm:prSet presAssocID="{32FF96C4-97E0-460C-AEF5-ABAA709CFECA}" presName="imgShp" presStyleLbl="fgImgPlace1" presStyleIdx="2" presStyleCnt="3" custScaleX="72482" custScaleY="76318"/>
      <dgm:spPr>
        <a:scene3d>
          <a:camera prst="orthographicFront"/>
          <a:lightRig rig="threePt" dir="t"/>
        </a:scene3d>
        <a:sp3d>
          <a:bevelT/>
        </a:sp3d>
      </dgm:spPr>
    </dgm:pt>
    <dgm:pt modelId="{649B7C21-10D6-4BA2-81A3-AD3AAC701CD9}" type="pres">
      <dgm:prSet presAssocID="{32FF96C4-97E0-460C-AEF5-ABAA709CFECA}" presName="txShp" presStyleLbl="node1" presStyleIdx="2" presStyleCnt="3">
        <dgm:presLayoutVars>
          <dgm:bulletEnabled val="1"/>
        </dgm:presLayoutVars>
      </dgm:prSet>
      <dgm:spPr/>
    </dgm:pt>
  </dgm:ptLst>
  <dgm:cxnLst>
    <dgm:cxn modelId="{DFA82212-2E6E-486D-802D-03791BD04C97}" srcId="{4CD7E5AE-B97B-4427-9BAE-DECB631E6D24}" destId="{2641ECAA-4B0B-469F-811B-A1E77948EBD4}" srcOrd="1" destOrd="0" parTransId="{42985F47-346B-4F1F-95DE-EE3AD2BF0C95}" sibTransId="{65C61987-5241-4AAA-941B-F62D73512D17}"/>
    <dgm:cxn modelId="{B7B76929-3166-4D29-B7D7-9156AC15A836}" type="presOf" srcId="{4AB9CC3F-4DDB-414F-8CB1-39B20D7400E0}" destId="{64C49BA3-9DA9-40AC-861F-69447E457AA8}" srcOrd="0" destOrd="0" presId="urn:microsoft.com/office/officeart/2005/8/layout/vList3"/>
    <dgm:cxn modelId="{231D232D-B456-4F00-9D3C-5DA323BD09BA}" srcId="{4CD7E5AE-B97B-4427-9BAE-DECB631E6D24}" destId="{4AB9CC3F-4DDB-414F-8CB1-39B20D7400E0}" srcOrd="0" destOrd="0" parTransId="{243D4E19-9575-49EC-B53F-DB7ACD935AEE}" sibTransId="{2BEE0C8E-1DF9-4637-A61C-DE06D756F91C}"/>
    <dgm:cxn modelId="{8055316D-5512-4751-8589-13E46B27648D}" type="presOf" srcId="{2641ECAA-4B0B-469F-811B-A1E77948EBD4}" destId="{0DBF6F94-BBD6-42EB-808C-4EA8CE9F2FE0}" srcOrd="0" destOrd="0" presId="urn:microsoft.com/office/officeart/2005/8/layout/vList3"/>
    <dgm:cxn modelId="{DE51F478-6AAB-4992-BE04-58EB00C26D0D}" type="presOf" srcId="{4CD7E5AE-B97B-4427-9BAE-DECB631E6D24}" destId="{31086A32-3AD9-4C5A-9A9A-A5B8DEA428E9}" srcOrd="0" destOrd="0" presId="urn:microsoft.com/office/officeart/2005/8/layout/vList3"/>
    <dgm:cxn modelId="{05CB44BF-915E-4F53-A1AF-3C5181B0BCC6}" type="presOf" srcId="{32FF96C4-97E0-460C-AEF5-ABAA709CFECA}" destId="{649B7C21-10D6-4BA2-81A3-AD3AAC701CD9}" srcOrd="0" destOrd="0" presId="urn:microsoft.com/office/officeart/2005/8/layout/vList3"/>
    <dgm:cxn modelId="{50492CFA-690C-4863-B7DD-43F708E2DCFA}" srcId="{4CD7E5AE-B97B-4427-9BAE-DECB631E6D24}" destId="{32FF96C4-97E0-460C-AEF5-ABAA709CFECA}" srcOrd="2" destOrd="0" parTransId="{77D49819-82A0-483A-8C88-05C42A3F3972}" sibTransId="{CC5964A2-1609-4E20-BEB9-7DEAD438A0EF}"/>
    <dgm:cxn modelId="{701666DA-EB26-4D6D-854D-8694BE7F6F17}" type="presParOf" srcId="{31086A32-3AD9-4C5A-9A9A-A5B8DEA428E9}" destId="{D8AF5A99-CAFF-4995-A905-297F27775839}" srcOrd="0" destOrd="0" presId="urn:microsoft.com/office/officeart/2005/8/layout/vList3"/>
    <dgm:cxn modelId="{539F944C-41F6-4FA2-BE4A-05AD76D4F25A}" type="presParOf" srcId="{D8AF5A99-CAFF-4995-A905-297F27775839}" destId="{45716F4A-564F-4FA4-966F-962F659DE8C8}" srcOrd="0" destOrd="0" presId="urn:microsoft.com/office/officeart/2005/8/layout/vList3"/>
    <dgm:cxn modelId="{060CD9F3-FD63-49D5-8664-20C64A6CE7FC}" type="presParOf" srcId="{D8AF5A99-CAFF-4995-A905-297F27775839}" destId="{64C49BA3-9DA9-40AC-861F-69447E457AA8}" srcOrd="1" destOrd="0" presId="urn:microsoft.com/office/officeart/2005/8/layout/vList3"/>
    <dgm:cxn modelId="{EDE62FF6-F4AC-42CB-8541-EB62EA49DBE4}" type="presParOf" srcId="{31086A32-3AD9-4C5A-9A9A-A5B8DEA428E9}" destId="{FB120857-55E1-4156-AEDC-5E969692867D}" srcOrd="1" destOrd="0" presId="urn:microsoft.com/office/officeart/2005/8/layout/vList3"/>
    <dgm:cxn modelId="{39357891-6749-4FE5-B563-0349FB1E8805}" type="presParOf" srcId="{31086A32-3AD9-4C5A-9A9A-A5B8DEA428E9}" destId="{EBE178A7-12C5-4315-B0B2-3C7237EA5811}" srcOrd="2" destOrd="0" presId="urn:microsoft.com/office/officeart/2005/8/layout/vList3"/>
    <dgm:cxn modelId="{6FDCE512-9BBA-486D-B63C-7EEDA79DFD62}" type="presParOf" srcId="{EBE178A7-12C5-4315-B0B2-3C7237EA5811}" destId="{04DDF24A-C85C-4D0B-9623-67D2509DFA73}" srcOrd="0" destOrd="0" presId="urn:microsoft.com/office/officeart/2005/8/layout/vList3"/>
    <dgm:cxn modelId="{39EC880A-6DE0-499A-8130-25AD58BB178A}" type="presParOf" srcId="{EBE178A7-12C5-4315-B0B2-3C7237EA5811}" destId="{0DBF6F94-BBD6-42EB-808C-4EA8CE9F2FE0}" srcOrd="1" destOrd="0" presId="urn:microsoft.com/office/officeart/2005/8/layout/vList3"/>
    <dgm:cxn modelId="{DAF32A3A-10AC-4B55-B512-6625AB2C4444}" type="presParOf" srcId="{31086A32-3AD9-4C5A-9A9A-A5B8DEA428E9}" destId="{DED88435-E900-4A06-87C3-80A729FE02CD}" srcOrd="3" destOrd="0" presId="urn:microsoft.com/office/officeart/2005/8/layout/vList3"/>
    <dgm:cxn modelId="{EF44E765-B2C2-4E8E-B983-AD827CD020C7}" type="presParOf" srcId="{31086A32-3AD9-4C5A-9A9A-A5B8DEA428E9}" destId="{44E84354-CDA2-46C0-B60D-76862C2F1B01}" srcOrd="4" destOrd="0" presId="urn:microsoft.com/office/officeart/2005/8/layout/vList3"/>
    <dgm:cxn modelId="{DFD17E3B-0FBA-4600-A849-6B8E411F5F00}" type="presParOf" srcId="{44E84354-CDA2-46C0-B60D-76862C2F1B01}" destId="{44E79EEC-4B2B-4B2D-A313-935A4C8C91F9}" srcOrd="0" destOrd="0" presId="urn:microsoft.com/office/officeart/2005/8/layout/vList3"/>
    <dgm:cxn modelId="{8740776F-5729-46E6-981D-E523BE2DE417}" type="presParOf" srcId="{44E84354-CDA2-46C0-B60D-76862C2F1B01}" destId="{649B7C21-10D6-4BA2-81A3-AD3AAC701C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The Board has amended existing standards covering multiple topics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Omnibus projects are used to address issues in multiple pronouncements that, individually, would not justify a separate project</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dates vary by topic</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C2ACCA5-0203-4872-A57C-372128371316}">
      <dgm:prSet/>
      <dgm:spPr>
        <a:scene3d>
          <a:camera prst="orthographicFront"/>
          <a:lightRig rig="threePt" dir="t"/>
        </a:scene3d>
        <a:sp3d>
          <a:bevelT/>
        </a:sp3d>
      </dgm:spPr>
      <dgm:t>
        <a:bodyPr anchor="t"/>
        <a:lstStyle/>
        <a:p>
          <a:pPr marL="60325" indent="0" algn="ctr">
            <a:buNone/>
          </a:pPr>
          <a:r>
            <a:rPr lang="en-US"/>
            <a:t>Earlier application is encouraged and permitted by topic</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A5288691-E66A-42DE-9F5F-FE88B1803B08}" type="pres">
      <dgm:prSet presAssocID="{48C5D5F6-5D9E-41D5-8208-B4107643344B}" presName="aSpace2" presStyleCnt="0"/>
      <dgm:spPr/>
    </dgm:pt>
    <dgm:pt modelId="{DACCC2AD-9B92-442F-9DDB-CC55453DC2B7}" type="pres">
      <dgm:prSet presAssocID="{5C2ACCA5-0203-4872-A57C-372128371316}" presName="childNode" presStyleLbl="node1" presStyleIdx="3" presStyleCnt="4">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1"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C5B3E6BE-B4B9-4E00-A621-8677D2F361B0}" type="presParOf" srcId="{FC096CE5-CE6D-4F0A-9F6C-69B277E9172F}" destId="{A5288691-E66A-42DE-9F5F-FE88B1803B08}" srcOrd="1" destOrd="0" presId="urn:microsoft.com/office/officeart/2005/8/layout/lProcess2"/>
    <dgm:cxn modelId="{6CA0A49E-26E3-4974-8398-1DF9E7FEFC60}" type="presParOf" srcId="{FC096CE5-CE6D-4F0A-9F6C-69B277E9172F}" destId="{DACCC2AD-9B92-442F-9DDB-CC55453DC2B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08FD2B3B-50C0-4F3F-945F-88045AA0EA2F}">
      <dgm:prSet custT="1"/>
      <dgm:spPr>
        <a:scene3d>
          <a:camera prst="orthographicFront"/>
          <a:lightRig rig="threePt" dir="t"/>
        </a:scene3d>
        <a:sp3d>
          <a:bevelT/>
        </a:sp3d>
      </dgm:spPr>
      <dgm:t>
        <a:bodyPr/>
        <a:lstStyle/>
        <a:p>
          <a:r>
            <a:rPr lang="en-US" sz="2000" b="0"/>
            <a:t>Leases</a:t>
          </a:r>
          <a:endParaRPr lang="en-US" sz="2000"/>
        </a:p>
      </dgm:t>
    </dgm:pt>
    <dgm:pt modelId="{7EE3270C-8EB1-45C6-81A7-3E0A1926AE66}" type="parTrans" cxnId="{D1E5AC5C-FE2C-45C2-9D35-E2AFAF944238}">
      <dgm:prSet/>
      <dgm:spPr/>
      <dgm:t>
        <a:bodyPr/>
        <a:lstStyle/>
        <a:p>
          <a:endParaRPr lang="en-US" sz="2000"/>
        </a:p>
      </dgm:t>
    </dgm:pt>
    <dgm:pt modelId="{839B0B36-C644-4582-AD99-1DF5EFF84ECB}" type="sibTrans" cxnId="{D1E5AC5C-FE2C-45C2-9D35-E2AFAF944238}">
      <dgm:prSet/>
      <dgm:spPr/>
      <dgm:t>
        <a:bodyPr/>
        <a:lstStyle/>
        <a:p>
          <a:endParaRPr lang="en-US" sz="2000"/>
        </a:p>
      </dgm:t>
    </dgm:pt>
    <dgm:pt modelId="{2214CA00-A623-4C75-8DC0-8BCD2FAA2F9A}">
      <dgm:prSet custT="1"/>
      <dgm:spPr>
        <a:scene3d>
          <a:camera prst="orthographicFront"/>
          <a:lightRig rig="threePt" dir="t"/>
        </a:scene3d>
        <a:sp3d>
          <a:bevelT/>
        </a:sp3d>
      </dgm:spPr>
      <dgm:t>
        <a:bodyPr/>
        <a:lstStyle/>
        <a:p>
          <a:pPr>
            <a:buFont typeface="Symbol" panose="05050102010706020507" pitchFamily="18" charset="2"/>
            <a:buChar char=""/>
          </a:pPr>
          <a:r>
            <a:rPr lang="en-US" sz="2000" b="0"/>
            <a:t>Government combinations and disposals of operations</a:t>
          </a:r>
          <a:endParaRPr lang="en-US" sz="2000" b="1"/>
        </a:p>
      </dgm:t>
    </dgm:pt>
    <dgm:pt modelId="{508316D9-F964-431D-9AA4-8BC2714EB66B}" type="parTrans" cxnId="{72E1C709-A2C5-4A81-B2D9-2DE775281B13}">
      <dgm:prSet/>
      <dgm:spPr/>
      <dgm:t>
        <a:bodyPr/>
        <a:lstStyle/>
        <a:p>
          <a:endParaRPr lang="en-US" sz="2000"/>
        </a:p>
      </dgm:t>
    </dgm:pt>
    <dgm:pt modelId="{9915ADC5-1C4D-4EA0-AF07-137DE6A449A9}" type="sibTrans" cxnId="{72E1C709-A2C5-4A81-B2D9-2DE775281B13}">
      <dgm:prSet/>
      <dgm:spPr/>
      <dgm:t>
        <a:bodyPr/>
        <a:lstStyle/>
        <a:p>
          <a:endParaRPr lang="en-US" sz="2000"/>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baseline="0"/>
            <a:t>Derivative instruments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4EC0C3BC-AE92-4BD0-9E59-2D3EC9FC8C4A}">
      <dgm:prSet custT="1"/>
      <dgm:spPr>
        <a:scene3d>
          <a:camera prst="orthographicFront"/>
          <a:lightRig rig="threePt" dir="t"/>
        </a:scene3d>
        <a:sp3d>
          <a:bevelT/>
        </a:sp3d>
      </dgm:spPr>
      <dgm:t>
        <a:bodyPr/>
        <a:lstStyle/>
        <a:p>
          <a:r>
            <a:rPr lang="en-US" sz="2000" b="0" dirty="0"/>
            <a:t>Effective date of Statement 87 and Implementation Guide 2019-3 is changed from “reporting periods” to “fiscal years…and all reporting periods thereafter”</a:t>
          </a:r>
          <a:endParaRPr lang="en-US" sz="2000" dirty="0"/>
        </a:p>
      </dgm:t>
    </dgm:pt>
    <dgm:pt modelId="{6322B907-A8A5-4486-8665-499841F9325C}" type="parTrans" cxnId="{E9DDCA86-7479-4360-88D7-0D72F7849E00}">
      <dgm:prSet/>
      <dgm:spPr/>
      <dgm:t>
        <a:bodyPr/>
        <a:lstStyle/>
        <a:p>
          <a:endParaRPr lang="en-US"/>
        </a:p>
      </dgm:t>
    </dgm:pt>
    <dgm:pt modelId="{DD681E3C-EC5A-4DBA-80AF-B4A1216E5243}" type="sibTrans" cxnId="{E9DDCA86-7479-4360-88D7-0D72F7849E00}">
      <dgm:prSet/>
      <dgm:spPr/>
      <dgm:t>
        <a:bodyPr/>
        <a:lstStyle/>
        <a:p>
          <a:endParaRPr lang="en-US"/>
        </a:p>
      </dgm:t>
    </dgm:pt>
    <dgm:pt modelId="{36E8A0D6-E47E-4B6F-88C2-E4743E5467CE}">
      <dgm:prSet custT="1"/>
      <dgm:spPr>
        <a:scene3d>
          <a:camera prst="orthographicFront"/>
          <a:lightRig rig="threePt" dir="t"/>
        </a:scene3d>
        <a:sp3d>
          <a:bevelT/>
        </a:sp3d>
      </dgm:spPr>
      <dgm:t>
        <a:bodyPr/>
        <a:lstStyle/>
        <a:p>
          <a:pPr>
            <a:buFont typeface="Symbol" panose="05050102010706020507" pitchFamily="18" charset="2"/>
            <a:buChar char=""/>
          </a:pPr>
          <a:r>
            <a:rPr lang="en-US" sz="2000" b="0"/>
            <a:t>P</a:t>
          </a:r>
          <a:r>
            <a:rPr lang="en-US" sz="2000" b="0" i="0"/>
            <a:t>rovides an exception to the use of acquisition value in the measurement of an acquired asset retirement obligation</a:t>
          </a:r>
          <a:endParaRPr lang="en-US" sz="2000" b="1"/>
        </a:p>
      </dgm:t>
    </dgm:pt>
    <dgm:pt modelId="{BD65DD10-020C-4474-B2F0-A8952FC02F4B}" type="parTrans" cxnId="{B35ABE16-214F-413B-8085-0A771F81E848}">
      <dgm:prSet/>
      <dgm:spPr/>
      <dgm:t>
        <a:bodyPr/>
        <a:lstStyle/>
        <a:p>
          <a:endParaRPr lang="en-US"/>
        </a:p>
      </dgm:t>
    </dgm:pt>
    <dgm:pt modelId="{BFA5C2E5-E292-443D-99CD-ACE51B538D9D}" type="sibTrans" cxnId="{B35ABE16-214F-413B-8085-0A771F81E848}">
      <dgm:prSet/>
      <dgm:spPr/>
      <dgm:t>
        <a:bodyPr/>
        <a:lstStyle/>
        <a:p>
          <a:endParaRPr lang="en-US"/>
        </a:p>
      </dgm:t>
    </dgm:pt>
    <dgm:pt modelId="{13DACC8D-CD37-4588-BB09-0D1714ECDC21}">
      <dgm:prSet custT="1"/>
      <dgm:spPr>
        <a:scene3d>
          <a:camera prst="orthographicFront"/>
          <a:lightRig rig="threePt" dir="t"/>
        </a:scene3d>
        <a:sp3d>
          <a:bevelT/>
        </a:sp3d>
      </dgm:spPr>
      <dgm:t>
        <a:bodyPr/>
        <a:lstStyle/>
        <a:p>
          <a:pPr>
            <a:buFont typeface="Symbol" panose="05050102010706020507" pitchFamily="18" charset="2"/>
            <a:buChar char=""/>
          </a:pPr>
          <a:r>
            <a:rPr lang="en-US" sz="2000" b="0"/>
            <a:t>Amends NCGA and GASB pronouncements to standardize the terminology used to refer to derivative instruments</a:t>
          </a:r>
        </a:p>
      </dgm:t>
    </dgm:pt>
    <dgm:pt modelId="{B4C43144-68FA-459F-9615-7AE2E01F9B6B}" type="parTrans" cxnId="{870F196D-6DED-4324-ABE7-648AEF3C085B}">
      <dgm:prSet/>
      <dgm:spPr/>
      <dgm:t>
        <a:bodyPr/>
        <a:lstStyle/>
        <a:p>
          <a:endParaRPr lang="en-US"/>
        </a:p>
      </dgm:t>
    </dgm:pt>
    <dgm:pt modelId="{655E65AC-88EE-4009-AF40-C54589A725EC}" type="sibTrans" cxnId="{870F196D-6DED-4324-ABE7-648AEF3C085B}">
      <dgm:prSet/>
      <dgm:spPr/>
      <dgm:t>
        <a:bodyPr/>
        <a:lstStyle/>
        <a:p>
          <a:endParaRPr lang="en-US"/>
        </a:p>
      </dgm:t>
    </dgm:pt>
    <dgm:pt modelId="{69C47A62-C08D-4314-8909-847B9E03C129}" type="pres">
      <dgm:prSet presAssocID="{3327B0BE-7F03-4629-B6AF-CA32AC5C40C0}" presName="linear" presStyleCnt="0">
        <dgm:presLayoutVars>
          <dgm:dir/>
          <dgm:animLvl val="lvl"/>
          <dgm:resizeHandles val="exact"/>
        </dgm:presLayoutVars>
      </dgm:prSet>
      <dgm:spPr/>
    </dgm:pt>
    <dgm:pt modelId="{EBEB6834-B6AC-4784-9C95-334CC13AA42F}" type="pres">
      <dgm:prSet presAssocID="{08FD2B3B-50C0-4F3F-945F-88045AA0EA2F}" presName="parentLin" presStyleCnt="0"/>
      <dgm:spPr/>
    </dgm:pt>
    <dgm:pt modelId="{C9FB9136-1478-4842-9C6B-E5BBCA6AD520}" type="pres">
      <dgm:prSet presAssocID="{08FD2B3B-50C0-4F3F-945F-88045AA0EA2F}" presName="parentLeftMargin" presStyleLbl="node1" presStyleIdx="0" presStyleCnt="3"/>
      <dgm:spPr/>
    </dgm:pt>
    <dgm:pt modelId="{152144BF-2CC3-4427-8985-A9870DF9D31C}" type="pres">
      <dgm:prSet presAssocID="{08FD2B3B-50C0-4F3F-945F-88045AA0EA2F}" presName="parentText" presStyleLbl="node1" presStyleIdx="0" presStyleCnt="3">
        <dgm:presLayoutVars>
          <dgm:chMax val="0"/>
          <dgm:bulletEnabled val="1"/>
        </dgm:presLayoutVars>
      </dgm:prSet>
      <dgm:spPr/>
    </dgm:pt>
    <dgm:pt modelId="{FF485221-7130-478C-8DF0-EA5E5EEEB4EE}" type="pres">
      <dgm:prSet presAssocID="{08FD2B3B-50C0-4F3F-945F-88045AA0EA2F}" presName="negativeSpace" presStyleCnt="0"/>
      <dgm:spPr/>
    </dgm:pt>
    <dgm:pt modelId="{E7CFA6E1-DD94-4850-9AD7-97BB8FA1E767}" type="pres">
      <dgm:prSet presAssocID="{08FD2B3B-50C0-4F3F-945F-88045AA0EA2F}" presName="childText" presStyleLbl="conFgAcc1" presStyleIdx="0" presStyleCnt="3">
        <dgm:presLayoutVars>
          <dgm:bulletEnabled val="1"/>
        </dgm:presLayoutVars>
      </dgm:prSet>
      <dgm:spPr/>
    </dgm:pt>
    <dgm:pt modelId="{95F4B244-F304-4B4A-BA75-9F91C4AD8D3C}" type="pres">
      <dgm:prSet presAssocID="{839B0B36-C644-4582-AD99-1DF5EFF84ECB}" presName="spaceBetweenRectangles" presStyleCnt="0"/>
      <dgm:spPr/>
    </dgm:pt>
    <dgm:pt modelId="{1C052972-E523-48E1-B9EC-A82999BDD48D}" type="pres">
      <dgm:prSet presAssocID="{2214CA00-A623-4C75-8DC0-8BCD2FAA2F9A}" presName="parentLin" presStyleCnt="0"/>
      <dgm:spPr/>
    </dgm:pt>
    <dgm:pt modelId="{31763464-EAE2-415D-A8D8-DFDE8682456A}" type="pres">
      <dgm:prSet presAssocID="{2214CA00-A623-4C75-8DC0-8BCD2FAA2F9A}" presName="parentLeftMargin" presStyleLbl="node1" presStyleIdx="0" presStyleCnt="3"/>
      <dgm:spPr/>
    </dgm:pt>
    <dgm:pt modelId="{058D3FF3-1AFC-4463-9763-B813F33A5076}" type="pres">
      <dgm:prSet presAssocID="{2214CA00-A623-4C75-8DC0-8BCD2FAA2F9A}" presName="parentText" presStyleLbl="node1" presStyleIdx="1" presStyleCnt="3">
        <dgm:presLayoutVars>
          <dgm:chMax val="0"/>
          <dgm:bulletEnabled val="1"/>
        </dgm:presLayoutVars>
      </dgm:prSet>
      <dgm:spPr/>
    </dgm:pt>
    <dgm:pt modelId="{DC0C4D02-9775-4ED1-866B-E48E2256E2E8}" type="pres">
      <dgm:prSet presAssocID="{2214CA00-A623-4C75-8DC0-8BCD2FAA2F9A}" presName="negativeSpace" presStyleCnt="0"/>
      <dgm:spPr/>
    </dgm:pt>
    <dgm:pt modelId="{047EB78C-F2B0-4017-B42F-9DBEF3EC8286}" type="pres">
      <dgm:prSet presAssocID="{2214CA00-A623-4C75-8DC0-8BCD2FAA2F9A}" presName="childText" presStyleLbl="conFgAcc1" presStyleIdx="1" presStyleCnt="3">
        <dgm:presLayoutVars>
          <dgm:bulletEnabled val="1"/>
        </dgm:presLayoutVars>
      </dgm:prSet>
      <dgm:spPr/>
    </dgm:pt>
    <dgm:pt modelId="{BDC72C6D-B35F-4620-BD19-66E1CD6A01AD}" type="pres">
      <dgm:prSet presAssocID="{9915ADC5-1C4D-4EA0-AF07-137DE6A449A9}" presName="spaceBetweenRectangles" presStyleCnt="0"/>
      <dgm:spPr/>
    </dgm:pt>
    <dgm:pt modelId="{776D3D3E-3869-4D44-BA6D-5938E9F9DED2}" type="pres">
      <dgm:prSet presAssocID="{61361351-A70B-4244-B1C5-D2027BE1CF43}" presName="parentLin" presStyleCnt="0"/>
      <dgm:spPr/>
    </dgm:pt>
    <dgm:pt modelId="{56060265-A33C-4B47-97C2-9D785F92801C}" type="pres">
      <dgm:prSet presAssocID="{61361351-A70B-4244-B1C5-D2027BE1CF43}" presName="parentLeftMargin" presStyleLbl="node1" presStyleIdx="1" presStyleCnt="3"/>
      <dgm:spPr/>
    </dgm:pt>
    <dgm:pt modelId="{0FD1A96B-53E1-4211-A9F7-079EE4293161}" type="pres">
      <dgm:prSet presAssocID="{61361351-A70B-4244-B1C5-D2027BE1CF43}" presName="parentText" presStyleLbl="node1" presStyleIdx="2" presStyleCnt="3">
        <dgm:presLayoutVars>
          <dgm:chMax val="0"/>
          <dgm:bulletEnabled val="1"/>
        </dgm:presLayoutVars>
      </dgm:prSet>
      <dgm:spPr/>
    </dgm:pt>
    <dgm:pt modelId="{71AE11AE-45DC-46DF-BD90-214E7C5DFDFD}" type="pres">
      <dgm:prSet presAssocID="{61361351-A70B-4244-B1C5-D2027BE1CF43}" presName="negativeSpace" presStyleCnt="0"/>
      <dgm:spPr/>
    </dgm:pt>
    <dgm:pt modelId="{1165B551-0352-4BB3-B9AA-EC2A6439C782}" type="pres">
      <dgm:prSet presAssocID="{61361351-A70B-4244-B1C5-D2027BE1CF43}" presName="childText" presStyleLbl="conFgAcc1" presStyleIdx="2" presStyleCnt="3">
        <dgm:presLayoutVars>
          <dgm:bulletEnabled val="1"/>
        </dgm:presLayoutVars>
      </dgm:prSet>
      <dgm:spPr/>
    </dgm:pt>
  </dgm:ptLst>
  <dgm:cxnLst>
    <dgm:cxn modelId="{72E1C709-A2C5-4A81-B2D9-2DE775281B13}" srcId="{3327B0BE-7F03-4629-B6AF-CA32AC5C40C0}" destId="{2214CA00-A623-4C75-8DC0-8BCD2FAA2F9A}" srcOrd="1" destOrd="0" parTransId="{508316D9-F964-431D-9AA4-8BC2714EB66B}" sibTransId="{9915ADC5-1C4D-4EA0-AF07-137DE6A449A9}"/>
    <dgm:cxn modelId="{72697D14-65B2-43C2-BE4C-7B7A7A4B06BF}" type="presOf" srcId="{36E8A0D6-E47E-4B6F-88C2-E4743E5467CE}" destId="{047EB78C-F2B0-4017-B42F-9DBEF3EC8286}" srcOrd="0" destOrd="0" presId="urn:microsoft.com/office/officeart/2005/8/layout/list1"/>
    <dgm:cxn modelId="{B35ABE16-214F-413B-8085-0A771F81E848}" srcId="{2214CA00-A623-4C75-8DC0-8BCD2FAA2F9A}" destId="{36E8A0D6-E47E-4B6F-88C2-E4743E5467CE}" srcOrd="0" destOrd="0" parTransId="{BD65DD10-020C-4474-B2F0-A8952FC02F4B}" sibTransId="{BFA5C2E5-E292-443D-99CD-ACE51B538D9D}"/>
    <dgm:cxn modelId="{C254C22B-7A2B-419B-A6A3-A07F15D8D91B}" type="presOf" srcId="{2214CA00-A623-4C75-8DC0-8BCD2FAA2F9A}" destId="{31763464-EAE2-415D-A8D8-DFDE8682456A}" srcOrd="0" destOrd="0" presId="urn:microsoft.com/office/officeart/2005/8/layout/list1"/>
    <dgm:cxn modelId="{9BCD0C3D-F5C9-4C5F-916B-8526511F4A41}" srcId="{3327B0BE-7F03-4629-B6AF-CA32AC5C40C0}" destId="{61361351-A70B-4244-B1C5-D2027BE1CF43}" srcOrd="2" destOrd="0" parTransId="{C1554ACC-67EB-43B5-A05B-27583ED32B7C}" sibTransId="{46AEE1BB-782D-4ECB-8F26-B1CDF687EADC}"/>
    <dgm:cxn modelId="{BCDF4D4B-3267-407B-9478-D5A832AA4360}" type="presOf" srcId="{61361351-A70B-4244-B1C5-D2027BE1CF43}" destId="{56060265-A33C-4B47-97C2-9D785F92801C}" srcOrd="0" destOrd="0" presId="urn:microsoft.com/office/officeart/2005/8/layout/list1"/>
    <dgm:cxn modelId="{6253F24D-608D-4D11-B625-F0CC3E8C3A7D}" type="presOf" srcId="{2214CA00-A623-4C75-8DC0-8BCD2FAA2F9A}" destId="{058D3FF3-1AFC-4463-9763-B813F33A5076}" srcOrd="1" destOrd="0" presId="urn:microsoft.com/office/officeart/2005/8/layout/list1"/>
    <dgm:cxn modelId="{D1E5AC5C-FE2C-45C2-9D35-E2AFAF944238}" srcId="{3327B0BE-7F03-4629-B6AF-CA32AC5C40C0}" destId="{08FD2B3B-50C0-4F3F-945F-88045AA0EA2F}" srcOrd="0" destOrd="0" parTransId="{7EE3270C-8EB1-45C6-81A7-3E0A1926AE66}" sibTransId="{839B0B36-C644-4582-AD99-1DF5EFF84ECB}"/>
    <dgm:cxn modelId="{BE40E162-9AF6-4CB7-AFE4-4A7093393D4C}" type="presOf" srcId="{4EC0C3BC-AE92-4BD0-9E59-2D3EC9FC8C4A}" destId="{E7CFA6E1-DD94-4850-9AD7-97BB8FA1E767}" srcOrd="0" destOrd="0" presId="urn:microsoft.com/office/officeart/2005/8/layout/list1"/>
    <dgm:cxn modelId="{726CEB68-AB80-4C10-99F4-E7E876CEEB40}" type="presOf" srcId="{08FD2B3B-50C0-4F3F-945F-88045AA0EA2F}" destId="{152144BF-2CC3-4427-8985-A9870DF9D31C}" srcOrd="1" destOrd="0" presId="urn:microsoft.com/office/officeart/2005/8/layout/list1"/>
    <dgm:cxn modelId="{870F196D-6DED-4324-ABE7-648AEF3C085B}" srcId="{61361351-A70B-4244-B1C5-D2027BE1CF43}" destId="{13DACC8D-CD37-4588-BB09-0D1714ECDC21}" srcOrd="0" destOrd="0" parTransId="{B4C43144-68FA-459F-9615-7AE2E01F9B6B}" sibTransId="{655E65AC-88EE-4009-AF40-C54589A725EC}"/>
    <dgm:cxn modelId="{FED67E7F-6DE3-4762-BA66-9C9EE63B8A61}" type="presOf" srcId="{13DACC8D-CD37-4588-BB09-0D1714ECDC21}" destId="{1165B551-0352-4BB3-B9AA-EC2A6439C782}" srcOrd="0" destOrd="0" presId="urn:microsoft.com/office/officeart/2005/8/layout/list1"/>
    <dgm:cxn modelId="{E9DDCA86-7479-4360-88D7-0D72F7849E00}" srcId="{08FD2B3B-50C0-4F3F-945F-88045AA0EA2F}" destId="{4EC0C3BC-AE92-4BD0-9E59-2D3EC9FC8C4A}" srcOrd="0" destOrd="0" parTransId="{6322B907-A8A5-4486-8665-499841F9325C}" sibTransId="{DD681E3C-EC5A-4DBA-80AF-B4A1216E5243}"/>
    <dgm:cxn modelId="{6707B393-0E1A-4C0F-8578-47C0D10AE66D}" type="presOf" srcId="{08FD2B3B-50C0-4F3F-945F-88045AA0EA2F}" destId="{C9FB9136-1478-4842-9C6B-E5BBCA6AD520}" srcOrd="0" destOrd="0" presId="urn:microsoft.com/office/officeart/2005/8/layout/list1"/>
    <dgm:cxn modelId="{AFEA84A8-1986-4563-9EEF-A802CC205F50}" type="presOf" srcId="{61361351-A70B-4244-B1C5-D2027BE1CF43}" destId="{0FD1A96B-53E1-4211-A9F7-079EE4293161}" srcOrd="1" destOrd="0" presId="urn:microsoft.com/office/officeart/2005/8/layout/list1"/>
    <dgm:cxn modelId="{90A4A7D7-FD37-4E56-97BF-48F93B71F97D}" type="presOf" srcId="{3327B0BE-7F03-4629-B6AF-CA32AC5C40C0}" destId="{69C47A62-C08D-4314-8909-847B9E03C129}" srcOrd="0" destOrd="0" presId="urn:microsoft.com/office/officeart/2005/8/layout/list1"/>
    <dgm:cxn modelId="{CC149A4E-6441-4635-ABA5-F70BD0404B85}" type="presParOf" srcId="{69C47A62-C08D-4314-8909-847B9E03C129}" destId="{EBEB6834-B6AC-4784-9C95-334CC13AA42F}" srcOrd="0" destOrd="0" presId="urn:microsoft.com/office/officeart/2005/8/layout/list1"/>
    <dgm:cxn modelId="{2EB124F1-021C-4ACE-A50D-33AE483E7F15}" type="presParOf" srcId="{EBEB6834-B6AC-4784-9C95-334CC13AA42F}" destId="{C9FB9136-1478-4842-9C6B-E5BBCA6AD520}" srcOrd="0" destOrd="0" presId="urn:microsoft.com/office/officeart/2005/8/layout/list1"/>
    <dgm:cxn modelId="{EF9ABA06-B1D5-477D-AFDD-208F76E20F7E}" type="presParOf" srcId="{EBEB6834-B6AC-4784-9C95-334CC13AA42F}" destId="{152144BF-2CC3-4427-8985-A9870DF9D31C}" srcOrd="1" destOrd="0" presId="urn:microsoft.com/office/officeart/2005/8/layout/list1"/>
    <dgm:cxn modelId="{23FEBB8A-8575-4128-88C6-3688B7AB41FA}" type="presParOf" srcId="{69C47A62-C08D-4314-8909-847B9E03C129}" destId="{FF485221-7130-478C-8DF0-EA5E5EEEB4EE}" srcOrd="1" destOrd="0" presId="urn:microsoft.com/office/officeart/2005/8/layout/list1"/>
    <dgm:cxn modelId="{7390D56B-CFDF-48C4-AAAD-C4C1A1A85035}" type="presParOf" srcId="{69C47A62-C08D-4314-8909-847B9E03C129}" destId="{E7CFA6E1-DD94-4850-9AD7-97BB8FA1E767}" srcOrd="2" destOrd="0" presId="urn:microsoft.com/office/officeart/2005/8/layout/list1"/>
    <dgm:cxn modelId="{951C2C26-A699-45B8-8229-D3C3953A107D}" type="presParOf" srcId="{69C47A62-C08D-4314-8909-847B9E03C129}" destId="{95F4B244-F304-4B4A-BA75-9F91C4AD8D3C}" srcOrd="3" destOrd="0" presId="urn:microsoft.com/office/officeart/2005/8/layout/list1"/>
    <dgm:cxn modelId="{8BD08C6B-B8A4-4DEC-A709-C49D64564193}" type="presParOf" srcId="{69C47A62-C08D-4314-8909-847B9E03C129}" destId="{1C052972-E523-48E1-B9EC-A82999BDD48D}" srcOrd="4" destOrd="0" presId="urn:microsoft.com/office/officeart/2005/8/layout/list1"/>
    <dgm:cxn modelId="{44658215-AECD-40CE-BE00-50B3924907BE}" type="presParOf" srcId="{1C052972-E523-48E1-B9EC-A82999BDD48D}" destId="{31763464-EAE2-415D-A8D8-DFDE8682456A}" srcOrd="0" destOrd="0" presId="urn:microsoft.com/office/officeart/2005/8/layout/list1"/>
    <dgm:cxn modelId="{8990081E-E6C1-4DAA-BB7E-26C2BCDA51B7}" type="presParOf" srcId="{1C052972-E523-48E1-B9EC-A82999BDD48D}" destId="{058D3FF3-1AFC-4463-9763-B813F33A5076}" srcOrd="1" destOrd="0" presId="urn:microsoft.com/office/officeart/2005/8/layout/list1"/>
    <dgm:cxn modelId="{070588B8-6765-49A6-B5A3-44ECA1A51F24}" type="presParOf" srcId="{69C47A62-C08D-4314-8909-847B9E03C129}" destId="{DC0C4D02-9775-4ED1-866B-E48E2256E2E8}" srcOrd="5" destOrd="0" presId="urn:microsoft.com/office/officeart/2005/8/layout/list1"/>
    <dgm:cxn modelId="{FC7F3A77-6274-4116-805B-0446D2295F01}" type="presParOf" srcId="{69C47A62-C08D-4314-8909-847B9E03C129}" destId="{047EB78C-F2B0-4017-B42F-9DBEF3EC8286}" srcOrd="6" destOrd="0" presId="urn:microsoft.com/office/officeart/2005/8/layout/list1"/>
    <dgm:cxn modelId="{1A97332C-8265-454A-ABC9-EC4D0E0CF5B8}" type="presParOf" srcId="{69C47A62-C08D-4314-8909-847B9E03C129}" destId="{BDC72C6D-B35F-4620-BD19-66E1CD6A01AD}" srcOrd="7" destOrd="0" presId="urn:microsoft.com/office/officeart/2005/8/layout/list1"/>
    <dgm:cxn modelId="{687136B9-248D-4BFC-AD8B-3BDCAAB1E941}" type="presParOf" srcId="{69C47A62-C08D-4314-8909-847B9E03C129}" destId="{776D3D3E-3869-4D44-BA6D-5938E9F9DED2}" srcOrd="8" destOrd="0" presId="urn:microsoft.com/office/officeart/2005/8/layout/list1"/>
    <dgm:cxn modelId="{E22FE7F3-2FE2-4CE6-BF2D-6B31E327FAF4}" type="presParOf" srcId="{776D3D3E-3869-4D44-BA6D-5938E9F9DED2}" destId="{56060265-A33C-4B47-97C2-9D785F92801C}" srcOrd="0" destOrd="0" presId="urn:microsoft.com/office/officeart/2005/8/layout/list1"/>
    <dgm:cxn modelId="{0E24999E-2A4B-4F43-8792-C252145C7DD6}" type="presParOf" srcId="{776D3D3E-3869-4D44-BA6D-5938E9F9DED2}" destId="{0FD1A96B-53E1-4211-A9F7-079EE4293161}" srcOrd="1" destOrd="0" presId="urn:microsoft.com/office/officeart/2005/8/layout/list1"/>
    <dgm:cxn modelId="{EDA873B3-E052-4641-9413-0875E542A5CF}" type="presParOf" srcId="{69C47A62-C08D-4314-8909-847B9E03C129}" destId="{71AE11AE-45DC-46DF-BD90-214E7C5DFDFD}" srcOrd="9" destOrd="0" presId="urn:microsoft.com/office/officeart/2005/8/layout/list1"/>
    <dgm:cxn modelId="{2C25E53F-0BA4-4291-8B9D-40548B0FBF8D}" type="presParOf" srcId="{69C47A62-C08D-4314-8909-847B9E03C129}" destId="{1165B551-0352-4BB3-B9AA-EC2A6439C7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61361351-A70B-4244-B1C5-D2027BE1CF43}">
      <dgm:prSet custT="1"/>
      <dgm:spPr>
        <a:scene3d>
          <a:camera prst="orthographicFront"/>
          <a:lightRig rig="threePt" dir="t"/>
        </a:scene3d>
        <a:sp3d>
          <a:bevelT/>
        </a:sp3d>
      </dgm:spPr>
      <dgm:t>
        <a:bodyPr/>
        <a:lstStyle/>
        <a:p>
          <a:r>
            <a:rPr lang="en-US" sz="1800"/>
            <a:t>Application of Statement 84 to Postemployment Benefit Arrangements</a:t>
          </a:r>
        </a:p>
      </dgm:t>
    </dgm:pt>
    <dgm:pt modelId="{C1554ACC-67EB-43B5-A05B-27583ED32B7C}" type="parTrans" cxnId="{9BCD0C3D-F5C9-4C5F-916B-8526511F4A41}">
      <dgm:prSet/>
      <dgm:spPr/>
      <dgm:t>
        <a:bodyPr/>
        <a:lstStyle/>
        <a:p>
          <a:endParaRPr lang="en-US"/>
        </a:p>
      </dgm:t>
    </dgm:pt>
    <dgm:pt modelId="{46AEE1BB-782D-4ECB-8F26-B1CDF687EADC}" type="sibTrans" cxnId="{9BCD0C3D-F5C9-4C5F-916B-8526511F4A41}">
      <dgm:prSet/>
      <dgm:spPr/>
      <dgm:t>
        <a:bodyPr/>
        <a:lstStyle/>
        <a:p>
          <a:endParaRPr lang="en-US"/>
        </a:p>
      </dgm:t>
    </dgm:pt>
    <dgm:pt modelId="{2DDE82BE-D7E0-4D6D-9E75-BD1FBBF4F411}">
      <dgm:prSet custT="1"/>
      <dgm:spPr>
        <a:scene3d>
          <a:camera prst="orthographicFront"/>
          <a:lightRig rig="threePt" dir="t"/>
        </a:scene3d>
        <a:sp3d>
          <a:bevelT/>
        </a:sp3d>
      </dgm:spPr>
      <dgm:t>
        <a:bodyPr/>
        <a:lstStyle/>
        <a:p>
          <a:r>
            <a:rPr lang="en-US" sz="1700"/>
            <a:t>Limit the requirements of paragraphs 22 and 25 to defined benefit pension and OPEB plans</a:t>
          </a:r>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9138D3F5-C60F-4D2A-8173-45C9022F9316}">
      <dgm:prSet custT="1"/>
      <dgm:spPr>
        <a:scene3d>
          <a:camera prst="orthographicFront"/>
          <a:lightRig rig="threePt" dir="t"/>
        </a:scene3d>
        <a:sp3d>
          <a:bevelT/>
        </a:sp3d>
      </dgm:spPr>
      <dgm:t>
        <a:bodyPr/>
        <a:lstStyle/>
        <a:p>
          <a:r>
            <a:rPr lang="en-US" sz="1800"/>
            <a:t>Applicability of Statements 73 and 74</a:t>
          </a:r>
        </a:p>
      </dgm:t>
    </dgm:pt>
    <dgm:pt modelId="{FC61B0CC-5C1F-49BE-A00A-C57150E900A2}" type="parTrans" cxnId="{58896D67-08E7-4B7A-805D-9FC95F916634}">
      <dgm:prSet/>
      <dgm:spPr/>
      <dgm:t>
        <a:bodyPr/>
        <a:lstStyle/>
        <a:p>
          <a:endParaRPr lang="en-US"/>
        </a:p>
      </dgm:t>
    </dgm:pt>
    <dgm:pt modelId="{4C8F19CE-5D45-4805-AD43-9B17688A52E5}" type="sibTrans" cxnId="{58896D67-08E7-4B7A-805D-9FC95F916634}">
      <dgm:prSet/>
      <dgm:spPr/>
      <dgm:t>
        <a:bodyPr/>
        <a:lstStyle/>
        <a:p>
          <a:endParaRPr lang="en-US"/>
        </a:p>
      </dgm:t>
    </dgm:pt>
    <dgm:pt modelId="{D3E5A037-380D-4402-B98E-07EA5CFACC45}">
      <dgm:prSet custT="1"/>
      <dgm:spPr>
        <a:scene3d>
          <a:camera prst="orthographicFront"/>
          <a:lightRig rig="threePt" dir="t"/>
        </a:scene3d>
        <a:sp3d>
          <a:bevelT/>
        </a:sp3d>
      </dgm:spPr>
      <dgm:t>
        <a:bodyPr/>
        <a:lstStyle/>
        <a:p>
          <a:r>
            <a:rPr lang="en-US" sz="1800"/>
            <a:t>Fair value measurements</a:t>
          </a:r>
        </a:p>
      </dgm:t>
    </dgm:pt>
    <dgm:pt modelId="{847A07DE-7506-4ACE-A007-DB89B45574E8}" type="parTrans" cxnId="{D90E478E-B393-4EC5-ABA5-3E776A0FF55F}">
      <dgm:prSet/>
      <dgm:spPr/>
      <dgm:t>
        <a:bodyPr/>
        <a:lstStyle/>
        <a:p>
          <a:endParaRPr lang="en-US"/>
        </a:p>
      </dgm:t>
    </dgm:pt>
    <dgm:pt modelId="{2AA942D4-CC71-45C9-8067-ACEB4B85E34A}" type="sibTrans" cxnId="{D90E478E-B393-4EC5-ABA5-3E776A0FF55F}">
      <dgm:prSet/>
      <dgm:spPr/>
      <dgm:t>
        <a:bodyPr/>
        <a:lstStyle/>
        <a:p>
          <a:endParaRPr lang="en-US"/>
        </a:p>
      </dgm:t>
    </dgm:pt>
    <dgm:pt modelId="{F5B42941-18C4-48C6-B25F-D36B946CEA92}">
      <dgm:prSet custT="1"/>
      <dgm:spPr>
        <a:scene3d>
          <a:camera prst="orthographicFront"/>
          <a:lightRig rig="threePt" dir="t"/>
        </a:scene3d>
        <a:sp3d>
          <a:bevelT/>
        </a:sp3d>
      </dgm:spPr>
      <dgm:t>
        <a:bodyPr/>
        <a:lstStyle/>
        <a:p>
          <a:r>
            <a:rPr lang="en-US" sz="1700"/>
            <a:t>Amends paragraph 81 of Statement 72 to adjust the example of nonrecurring fair value measurements</a:t>
          </a:r>
        </a:p>
      </dgm:t>
    </dgm:pt>
    <dgm:pt modelId="{E86246E9-FDCC-4A5F-A853-E04281996FB6}" type="parTrans" cxnId="{E9E3061D-DC6C-42D8-8C7B-61D0869FE1B8}">
      <dgm:prSet/>
      <dgm:spPr/>
      <dgm:t>
        <a:bodyPr/>
        <a:lstStyle/>
        <a:p>
          <a:endParaRPr lang="en-US"/>
        </a:p>
      </dgm:t>
    </dgm:pt>
    <dgm:pt modelId="{1D2D09D8-E29A-4AA8-8D5F-646EB225E583}" type="sibTrans" cxnId="{E9E3061D-DC6C-42D8-8C7B-61D0869FE1B8}">
      <dgm:prSet/>
      <dgm:spPr/>
      <dgm:t>
        <a:bodyPr/>
        <a:lstStyle/>
        <a:p>
          <a:endParaRPr lang="en-US"/>
        </a:p>
      </dgm:t>
    </dgm:pt>
    <dgm:pt modelId="{2AF38FD5-0736-421A-BD37-C26E345C9A79}">
      <dgm:prSet custT="1"/>
      <dgm:spPr>
        <a:scene3d>
          <a:camera prst="orthographicFront"/>
          <a:lightRig rig="threePt" dir="t"/>
        </a:scene3d>
        <a:sp3d>
          <a:bevelT/>
        </a:sp3d>
      </dgm:spPr>
      <dgm:t>
        <a:bodyPr/>
        <a:lstStyle/>
        <a:p>
          <a:r>
            <a:rPr lang="en-US" sz="170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gm:t>
    </dgm:pt>
    <dgm:pt modelId="{41598765-F020-428C-BAF9-279DA0C753ED}" type="parTrans" cxnId="{9ED39F48-253A-4A20-90D5-9DA2DB93331B}">
      <dgm:prSet/>
      <dgm:spPr/>
      <dgm:t>
        <a:bodyPr/>
        <a:lstStyle/>
        <a:p>
          <a:endParaRPr lang="en-US"/>
        </a:p>
      </dgm:t>
    </dgm:pt>
    <dgm:pt modelId="{EB92CE57-4D09-4B3D-84C0-268223C9AC6A}" type="sibTrans" cxnId="{9ED39F48-253A-4A20-90D5-9DA2DB93331B}">
      <dgm:prSet/>
      <dgm:spPr/>
      <dgm:t>
        <a:bodyPr/>
        <a:lstStyle/>
        <a:p>
          <a:endParaRPr lang="en-US"/>
        </a:p>
      </dgm:t>
    </dgm:pt>
    <dgm:pt modelId="{EEA5B843-FF94-4492-92D8-ECC9C263426D}">
      <dgm:prSet custT="1"/>
      <dgm:spPr>
        <a:scene3d>
          <a:camera prst="orthographicFront"/>
          <a:lightRig rig="threePt" dir="t"/>
        </a:scene3d>
        <a:sp3d>
          <a:bevelT/>
        </a:sp3d>
      </dgm:spPr>
      <dgm:t>
        <a:bodyPr/>
        <a:lstStyle/>
        <a:p>
          <a:r>
            <a:rPr lang="en-US" sz="1700"/>
            <a:t>Amend Statements 73 and 74 to replace references to control of assets in those same circumstances, to avoid limiting the application of the associated requirements of those Statements</a:t>
          </a:r>
        </a:p>
      </dgm:t>
    </dgm:pt>
    <dgm:pt modelId="{ACE9D399-F715-4175-8830-0D2906F74C43}" type="parTrans" cxnId="{75F80475-C20A-4F12-B14C-A1A56DC27AD6}">
      <dgm:prSet/>
      <dgm:spPr/>
      <dgm:t>
        <a:bodyPr/>
        <a:lstStyle/>
        <a:p>
          <a:endParaRPr lang="en-US"/>
        </a:p>
      </dgm:t>
    </dgm:pt>
    <dgm:pt modelId="{DCDDF013-453F-4A63-B717-3281616D639D}" type="sibTrans" cxnId="{75F80475-C20A-4F12-B14C-A1A56DC27AD6}">
      <dgm:prSet/>
      <dgm:spPr/>
      <dgm:t>
        <a:bodyPr/>
        <a:lstStyle/>
        <a:p>
          <a:endParaRPr lang="en-US"/>
        </a:p>
      </dgm:t>
    </dgm:pt>
    <dgm:pt modelId="{31A5AA1C-99AA-4580-B029-D52AFF06359F}" type="pres">
      <dgm:prSet presAssocID="{3327B0BE-7F03-4629-B6AF-CA32AC5C40C0}" presName="linear" presStyleCnt="0">
        <dgm:presLayoutVars>
          <dgm:dir/>
          <dgm:animLvl val="lvl"/>
          <dgm:resizeHandles val="exact"/>
        </dgm:presLayoutVars>
      </dgm:prSet>
      <dgm:spPr/>
    </dgm:pt>
    <dgm:pt modelId="{E1CA4640-398F-4FFF-81EE-EA25AD6F237F}" type="pres">
      <dgm:prSet presAssocID="{61361351-A70B-4244-B1C5-D2027BE1CF43}" presName="parentLin" presStyleCnt="0"/>
      <dgm:spPr>
        <a:scene3d>
          <a:camera prst="orthographicFront"/>
          <a:lightRig rig="threePt" dir="t"/>
        </a:scene3d>
        <a:sp3d>
          <a:bevelT/>
        </a:sp3d>
      </dgm:spPr>
    </dgm:pt>
    <dgm:pt modelId="{3269CC27-0F61-4EDF-9429-2C18BB5F92FE}" type="pres">
      <dgm:prSet presAssocID="{61361351-A70B-4244-B1C5-D2027BE1CF43}" presName="parentLeftMargin" presStyleLbl="node1" presStyleIdx="0" presStyleCnt="3"/>
      <dgm:spPr/>
    </dgm:pt>
    <dgm:pt modelId="{E5227D64-2C6B-4D3A-BC2C-D88A6F97DF9D}" type="pres">
      <dgm:prSet presAssocID="{61361351-A70B-4244-B1C5-D2027BE1CF43}" presName="parentText" presStyleLbl="node1" presStyleIdx="0" presStyleCnt="3">
        <dgm:presLayoutVars>
          <dgm:chMax val="0"/>
          <dgm:bulletEnabled val="1"/>
        </dgm:presLayoutVars>
      </dgm:prSet>
      <dgm:spPr/>
    </dgm:pt>
    <dgm:pt modelId="{71B80699-D6E2-46A1-B7EA-0106BED5E5AC}" type="pres">
      <dgm:prSet presAssocID="{61361351-A70B-4244-B1C5-D2027BE1CF43}" presName="negativeSpace" presStyleCnt="0"/>
      <dgm:spPr>
        <a:scene3d>
          <a:camera prst="orthographicFront"/>
          <a:lightRig rig="threePt" dir="t"/>
        </a:scene3d>
        <a:sp3d>
          <a:bevelT/>
        </a:sp3d>
      </dgm:spPr>
    </dgm:pt>
    <dgm:pt modelId="{A95C6D3D-EA3B-44C4-A1D1-B68DBE32221B}" type="pres">
      <dgm:prSet presAssocID="{61361351-A70B-4244-B1C5-D2027BE1CF43}" presName="childText" presStyleLbl="conFgAcc1" presStyleIdx="0" presStyleCnt="3">
        <dgm:presLayoutVars>
          <dgm:bulletEnabled val="1"/>
        </dgm:presLayoutVars>
      </dgm:prSet>
      <dgm:spPr/>
    </dgm:pt>
    <dgm:pt modelId="{8B7DCD1B-0F8B-4F46-9B09-CBA033AE3DA8}" type="pres">
      <dgm:prSet presAssocID="{46AEE1BB-782D-4ECB-8F26-B1CDF687EADC}" presName="spaceBetweenRectangles" presStyleCnt="0"/>
      <dgm:spPr>
        <a:scene3d>
          <a:camera prst="orthographicFront"/>
          <a:lightRig rig="threePt" dir="t"/>
        </a:scene3d>
        <a:sp3d>
          <a:bevelT/>
        </a:sp3d>
      </dgm:spPr>
    </dgm:pt>
    <dgm:pt modelId="{289CDF8E-06CF-4043-8216-A717BF8EE4BE}" type="pres">
      <dgm:prSet presAssocID="{9138D3F5-C60F-4D2A-8173-45C9022F9316}" presName="parentLin" presStyleCnt="0"/>
      <dgm:spPr>
        <a:scene3d>
          <a:camera prst="orthographicFront"/>
          <a:lightRig rig="threePt" dir="t"/>
        </a:scene3d>
        <a:sp3d>
          <a:bevelT/>
        </a:sp3d>
      </dgm:spPr>
    </dgm:pt>
    <dgm:pt modelId="{C489FDFD-223B-40C8-91D9-D78127256A28}" type="pres">
      <dgm:prSet presAssocID="{9138D3F5-C60F-4D2A-8173-45C9022F9316}" presName="parentLeftMargin" presStyleLbl="node1" presStyleIdx="0" presStyleCnt="3"/>
      <dgm:spPr/>
    </dgm:pt>
    <dgm:pt modelId="{C384B3E5-0156-4CCD-91B7-9BE83F60A5FB}" type="pres">
      <dgm:prSet presAssocID="{9138D3F5-C60F-4D2A-8173-45C9022F9316}" presName="parentText" presStyleLbl="node1" presStyleIdx="1" presStyleCnt="3">
        <dgm:presLayoutVars>
          <dgm:chMax val="0"/>
          <dgm:bulletEnabled val="1"/>
        </dgm:presLayoutVars>
      </dgm:prSet>
      <dgm:spPr/>
    </dgm:pt>
    <dgm:pt modelId="{24752953-DED9-4DC6-9656-D24BDF762E0E}" type="pres">
      <dgm:prSet presAssocID="{9138D3F5-C60F-4D2A-8173-45C9022F9316}" presName="negativeSpace" presStyleCnt="0"/>
      <dgm:spPr>
        <a:scene3d>
          <a:camera prst="orthographicFront"/>
          <a:lightRig rig="threePt" dir="t"/>
        </a:scene3d>
        <a:sp3d>
          <a:bevelT/>
        </a:sp3d>
      </dgm:spPr>
    </dgm:pt>
    <dgm:pt modelId="{2107921E-C6BA-4D70-A665-D2F13D09ED84}" type="pres">
      <dgm:prSet presAssocID="{9138D3F5-C60F-4D2A-8173-45C9022F9316}" presName="childText" presStyleLbl="conFgAcc1" presStyleIdx="1" presStyleCnt="3">
        <dgm:presLayoutVars>
          <dgm:bulletEnabled val="1"/>
        </dgm:presLayoutVars>
      </dgm:prSet>
      <dgm:spPr/>
    </dgm:pt>
    <dgm:pt modelId="{F41BB6C4-AE73-4F01-A39C-3B75C446D6C5}" type="pres">
      <dgm:prSet presAssocID="{4C8F19CE-5D45-4805-AD43-9B17688A52E5}" presName="spaceBetweenRectangles" presStyleCnt="0"/>
      <dgm:spPr>
        <a:scene3d>
          <a:camera prst="orthographicFront"/>
          <a:lightRig rig="threePt" dir="t"/>
        </a:scene3d>
        <a:sp3d>
          <a:bevelT/>
        </a:sp3d>
      </dgm:spPr>
    </dgm:pt>
    <dgm:pt modelId="{D9F54CFB-66ED-40AB-89E6-A0764391593E}" type="pres">
      <dgm:prSet presAssocID="{D3E5A037-380D-4402-B98E-07EA5CFACC45}" presName="parentLin" presStyleCnt="0"/>
      <dgm:spPr>
        <a:scene3d>
          <a:camera prst="orthographicFront"/>
          <a:lightRig rig="threePt" dir="t"/>
        </a:scene3d>
        <a:sp3d>
          <a:bevelT/>
        </a:sp3d>
      </dgm:spPr>
    </dgm:pt>
    <dgm:pt modelId="{7A758075-47DB-4E9D-8584-5D87AD1867DC}" type="pres">
      <dgm:prSet presAssocID="{D3E5A037-380D-4402-B98E-07EA5CFACC45}" presName="parentLeftMargin" presStyleLbl="node1" presStyleIdx="1" presStyleCnt="3"/>
      <dgm:spPr/>
    </dgm:pt>
    <dgm:pt modelId="{A5612537-82BE-4BBC-9790-70D7E7839720}" type="pres">
      <dgm:prSet presAssocID="{D3E5A037-380D-4402-B98E-07EA5CFACC45}" presName="parentText" presStyleLbl="node1" presStyleIdx="2" presStyleCnt="3">
        <dgm:presLayoutVars>
          <dgm:chMax val="0"/>
          <dgm:bulletEnabled val="1"/>
        </dgm:presLayoutVars>
      </dgm:prSet>
      <dgm:spPr/>
    </dgm:pt>
    <dgm:pt modelId="{ED079C4B-54CB-4144-A211-D993B22E8F88}" type="pres">
      <dgm:prSet presAssocID="{D3E5A037-380D-4402-B98E-07EA5CFACC45}" presName="negativeSpace" presStyleCnt="0"/>
      <dgm:spPr>
        <a:scene3d>
          <a:camera prst="orthographicFront"/>
          <a:lightRig rig="threePt" dir="t"/>
        </a:scene3d>
        <a:sp3d>
          <a:bevelT/>
        </a:sp3d>
      </dgm:spPr>
    </dgm:pt>
    <dgm:pt modelId="{E38DCBC2-2D83-49E9-AC47-BE0A010CC823}" type="pres">
      <dgm:prSet presAssocID="{D3E5A037-380D-4402-B98E-07EA5CFACC45}" presName="childText" presStyleLbl="conFgAcc1" presStyleIdx="2" presStyleCnt="3">
        <dgm:presLayoutVars>
          <dgm:bulletEnabled val="1"/>
        </dgm:presLayoutVars>
      </dgm:prSet>
      <dgm:spPr/>
    </dgm:pt>
  </dgm:ptLst>
  <dgm:cxnLst>
    <dgm:cxn modelId="{2D883D01-C4D3-46A8-B55F-684C46B686FE}" type="presOf" srcId="{EEA5B843-FF94-4492-92D8-ECC9C263426D}" destId="{2107921E-C6BA-4D70-A665-D2F13D09ED84}" srcOrd="0" destOrd="0" presId="urn:microsoft.com/office/officeart/2005/8/layout/list1"/>
    <dgm:cxn modelId="{BF68A70D-AFAB-4ABF-99BD-51D00F1BCC50}" type="presOf" srcId="{D3E5A037-380D-4402-B98E-07EA5CFACC45}" destId="{7A758075-47DB-4E9D-8584-5D87AD1867DC}" srcOrd="0" destOrd="0" presId="urn:microsoft.com/office/officeart/2005/8/layout/list1"/>
    <dgm:cxn modelId="{E9E3061D-DC6C-42D8-8C7B-61D0869FE1B8}" srcId="{D3E5A037-380D-4402-B98E-07EA5CFACC45}" destId="{F5B42941-18C4-48C6-B25F-D36B946CEA92}" srcOrd="0" destOrd="0" parTransId="{E86246E9-FDCC-4A5F-A853-E04281996FB6}" sibTransId="{1D2D09D8-E29A-4AA8-8D5F-646EB225E583}"/>
    <dgm:cxn modelId="{9BCD0C3D-F5C9-4C5F-916B-8526511F4A41}" srcId="{3327B0BE-7F03-4629-B6AF-CA32AC5C40C0}" destId="{61361351-A70B-4244-B1C5-D2027BE1CF43}" srcOrd="0" destOrd="0" parTransId="{C1554ACC-67EB-43B5-A05B-27583ED32B7C}" sibTransId="{46AEE1BB-782D-4ECB-8F26-B1CDF687EADC}"/>
    <dgm:cxn modelId="{9ED39F48-253A-4A20-90D5-9DA2DB93331B}" srcId="{61361351-A70B-4244-B1C5-D2027BE1CF43}" destId="{2AF38FD5-0736-421A-BD37-C26E345C9A79}" srcOrd="1" destOrd="0" parTransId="{41598765-F020-428C-BAF9-279DA0C753ED}" sibTransId="{EB92CE57-4D09-4B3D-84C0-268223C9AC6A}"/>
    <dgm:cxn modelId="{BFB5DF52-F402-4FEB-8878-CDE5EE6A86FA}" type="presOf" srcId="{D3E5A037-380D-4402-B98E-07EA5CFACC45}" destId="{A5612537-82BE-4BBC-9790-70D7E7839720}" srcOrd="1" destOrd="0" presId="urn:microsoft.com/office/officeart/2005/8/layout/list1"/>
    <dgm:cxn modelId="{8EA96D58-2689-49F9-AA62-E3DDDC5525DA}" type="presOf" srcId="{61361351-A70B-4244-B1C5-D2027BE1CF43}" destId="{E5227D64-2C6B-4D3A-BC2C-D88A6F97DF9D}" srcOrd="1" destOrd="0" presId="urn:microsoft.com/office/officeart/2005/8/layout/list1"/>
    <dgm:cxn modelId="{58896D67-08E7-4B7A-805D-9FC95F916634}" srcId="{3327B0BE-7F03-4629-B6AF-CA32AC5C40C0}" destId="{9138D3F5-C60F-4D2A-8173-45C9022F9316}" srcOrd="1" destOrd="0" parTransId="{FC61B0CC-5C1F-49BE-A00A-C57150E900A2}" sibTransId="{4C8F19CE-5D45-4805-AD43-9B17688A52E5}"/>
    <dgm:cxn modelId="{4D40BA6F-382D-407E-98BB-31A277B132CD}" srcId="{61361351-A70B-4244-B1C5-D2027BE1CF43}" destId="{2DDE82BE-D7E0-4D6D-9E75-BD1FBBF4F411}" srcOrd="0" destOrd="0" parTransId="{5A2624DA-1FF5-431E-BBC8-69E1762C2302}" sibTransId="{FA551C08-C9F7-4D24-88AC-3A815E9A1A8B}"/>
    <dgm:cxn modelId="{79D43674-60A4-424F-8563-B23F682BDB43}" type="presOf" srcId="{61361351-A70B-4244-B1C5-D2027BE1CF43}" destId="{3269CC27-0F61-4EDF-9429-2C18BB5F92FE}" srcOrd="0" destOrd="0" presId="urn:microsoft.com/office/officeart/2005/8/layout/list1"/>
    <dgm:cxn modelId="{75F80475-C20A-4F12-B14C-A1A56DC27AD6}" srcId="{9138D3F5-C60F-4D2A-8173-45C9022F9316}" destId="{EEA5B843-FF94-4492-92D8-ECC9C263426D}" srcOrd="0" destOrd="0" parTransId="{ACE9D399-F715-4175-8830-0D2906F74C43}" sibTransId="{DCDDF013-453F-4A63-B717-3281616D639D}"/>
    <dgm:cxn modelId="{4578A681-3486-4A2B-8057-B4AAA1135E9B}" type="presOf" srcId="{3327B0BE-7F03-4629-B6AF-CA32AC5C40C0}" destId="{31A5AA1C-99AA-4580-B029-D52AFF06359F}" srcOrd="0" destOrd="0" presId="urn:microsoft.com/office/officeart/2005/8/layout/list1"/>
    <dgm:cxn modelId="{408B3182-A58E-4545-B6A5-DEBCDA4902E8}" type="presOf" srcId="{F5B42941-18C4-48C6-B25F-D36B946CEA92}" destId="{E38DCBC2-2D83-49E9-AC47-BE0A010CC823}" srcOrd="0" destOrd="0" presId="urn:microsoft.com/office/officeart/2005/8/layout/list1"/>
    <dgm:cxn modelId="{D90E478E-B393-4EC5-ABA5-3E776A0FF55F}" srcId="{3327B0BE-7F03-4629-B6AF-CA32AC5C40C0}" destId="{D3E5A037-380D-4402-B98E-07EA5CFACC45}" srcOrd="2" destOrd="0" parTransId="{847A07DE-7506-4ACE-A007-DB89B45574E8}" sibTransId="{2AA942D4-CC71-45C9-8067-ACEB4B85E34A}"/>
    <dgm:cxn modelId="{14A90DAA-865A-4D29-AE7A-5DE195CB0F5F}" type="presOf" srcId="{9138D3F5-C60F-4D2A-8173-45C9022F9316}" destId="{C489FDFD-223B-40C8-91D9-D78127256A28}" srcOrd="0" destOrd="0" presId="urn:microsoft.com/office/officeart/2005/8/layout/list1"/>
    <dgm:cxn modelId="{950C9DC8-2AD8-41A5-824D-262067C509FD}" type="presOf" srcId="{2AF38FD5-0736-421A-BD37-C26E345C9A79}" destId="{A95C6D3D-EA3B-44C4-A1D1-B68DBE32221B}" srcOrd="0" destOrd="1" presId="urn:microsoft.com/office/officeart/2005/8/layout/list1"/>
    <dgm:cxn modelId="{73A400CB-4B9F-4E51-B763-25340CA2204C}" type="presOf" srcId="{2DDE82BE-D7E0-4D6D-9E75-BD1FBBF4F411}" destId="{A95C6D3D-EA3B-44C4-A1D1-B68DBE32221B}" srcOrd="0" destOrd="0" presId="urn:microsoft.com/office/officeart/2005/8/layout/list1"/>
    <dgm:cxn modelId="{5DF097FD-52F0-4A8A-9E94-2D53FF65CB05}" type="presOf" srcId="{9138D3F5-C60F-4D2A-8173-45C9022F9316}" destId="{C384B3E5-0156-4CCD-91B7-9BE83F60A5FB}" srcOrd="1" destOrd="0" presId="urn:microsoft.com/office/officeart/2005/8/layout/list1"/>
    <dgm:cxn modelId="{E7C79F10-BC4D-4F4B-BADD-9833968B51A1}" type="presParOf" srcId="{31A5AA1C-99AA-4580-B029-D52AFF06359F}" destId="{E1CA4640-398F-4FFF-81EE-EA25AD6F237F}" srcOrd="0" destOrd="0" presId="urn:microsoft.com/office/officeart/2005/8/layout/list1"/>
    <dgm:cxn modelId="{58955409-F911-4CD1-84D0-761A7EFF1AF9}" type="presParOf" srcId="{E1CA4640-398F-4FFF-81EE-EA25AD6F237F}" destId="{3269CC27-0F61-4EDF-9429-2C18BB5F92FE}" srcOrd="0" destOrd="0" presId="urn:microsoft.com/office/officeart/2005/8/layout/list1"/>
    <dgm:cxn modelId="{3FE80DD0-4CFD-4B77-9575-9C3D8D9358B8}" type="presParOf" srcId="{E1CA4640-398F-4FFF-81EE-EA25AD6F237F}" destId="{E5227D64-2C6B-4D3A-BC2C-D88A6F97DF9D}" srcOrd="1" destOrd="0" presId="urn:microsoft.com/office/officeart/2005/8/layout/list1"/>
    <dgm:cxn modelId="{A14BA2B1-EBDD-4FD0-A5F5-B86164C5A7B0}" type="presParOf" srcId="{31A5AA1C-99AA-4580-B029-D52AFF06359F}" destId="{71B80699-D6E2-46A1-B7EA-0106BED5E5AC}" srcOrd="1" destOrd="0" presId="urn:microsoft.com/office/officeart/2005/8/layout/list1"/>
    <dgm:cxn modelId="{1981DE07-29B5-4753-A298-0740C55C2362}" type="presParOf" srcId="{31A5AA1C-99AA-4580-B029-D52AFF06359F}" destId="{A95C6D3D-EA3B-44C4-A1D1-B68DBE32221B}" srcOrd="2" destOrd="0" presId="urn:microsoft.com/office/officeart/2005/8/layout/list1"/>
    <dgm:cxn modelId="{3B5CA292-F3ED-4618-B9B9-E6B1C9E4AA56}" type="presParOf" srcId="{31A5AA1C-99AA-4580-B029-D52AFF06359F}" destId="{8B7DCD1B-0F8B-4F46-9B09-CBA033AE3DA8}" srcOrd="3" destOrd="0" presId="urn:microsoft.com/office/officeart/2005/8/layout/list1"/>
    <dgm:cxn modelId="{F4489ACA-7747-44DD-9B91-E8C31715E148}" type="presParOf" srcId="{31A5AA1C-99AA-4580-B029-D52AFF06359F}" destId="{289CDF8E-06CF-4043-8216-A717BF8EE4BE}" srcOrd="4" destOrd="0" presId="urn:microsoft.com/office/officeart/2005/8/layout/list1"/>
    <dgm:cxn modelId="{B998E019-D105-4025-AF8A-3C0DB4872FBD}" type="presParOf" srcId="{289CDF8E-06CF-4043-8216-A717BF8EE4BE}" destId="{C489FDFD-223B-40C8-91D9-D78127256A28}" srcOrd="0" destOrd="0" presId="urn:microsoft.com/office/officeart/2005/8/layout/list1"/>
    <dgm:cxn modelId="{B0E18241-9603-478D-8077-1587E9C3971F}" type="presParOf" srcId="{289CDF8E-06CF-4043-8216-A717BF8EE4BE}" destId="{C384B3E5-0156-4CCD-91B7-9BE83F60A5FB}" srcOrd="1" destOrd="0" presId="urn:microsoft.com/office/officeart/2005/8/layout/list1"/>
    <dgm:cxn modelId="{78ED195A-13B2-4CE2-A956-27E351390551}" type="presParOf" srcId="{31A5AA1C-99AA-4580-B029-D52AFF06359F}" destId="{24752953-DED9-4DC6-9656-D24BDF762E0E}" srcOrd="5" destOrd="0" presId="urn:microsoft.com/office/officeart/2005/8/layout/list1"/>
    <dgm:cxn modelId="{BC9E839C-5078-4050-803A-5E457E989DFD}" type="presParOf" srcId="{31A5AA1C-99AA-4580-B029-D52AFF06359F}" destId="{2107921E-C6BA-4D70-A665-D2F13D09ED84}" srcOrd="6" destOrd="0" presId="urn:microsoft.com/office/officeart/2005/8/layout/list1"/>
    <dgm:cxn modelId="{CB3BB7F4-70C3-4215-94C7-9C67353DC641}" type="presParOf" srcId="{31A5AA1C-99AA-4580-B029-D52AFF06359F}" destId="{F41BB6C4-AE73-4F01-A39C-3B75C446D6C5}" srcOrd="7" destOrd="0" presId="urn:microsoft.com/office/officeart/2005/8/layout/list1"/>
    <dgm:cxn modelId="{2839A126-3D60-48AD-AC71-95B2AF489046}" type="presParOf" srcId="{31A5AA1C-99AA-4580-B029-D52AFF06359F}" destId="{D9F54CFB-66ED-40AB-89E6-A0764391593E}" srcOrd="8" destOrd="0" presId="urn:microsoft.com/office/officeart/2005/8/layout/list1"/>
    <dgm:cxn modelId="{84466E6F-69C9-4FE7-A825-5092FE52DD78}" type="presParOf" srcId="{D9F54CFB-66ED-40AB-89E6-A0764391593E}" destId="{7A758075-47DB-4E9D-8584-5D87AD1867DC}" srcOrd="0" destOrd="0" presId="urn:microsoft.com/office/officeart/2005/8/layout/list1"/>
    <dgm:cxn modelId="{8BF5FB97-2532-43A8-BC81-47A04ED4AB74}" type="presParOf" srcId="{D9F54CFB-66ED-40AB-89E6-A0764391593E}" destId="{A5612537-82BE-4BBC-9790-70D7E7839720}" srcOrd="1" destOrd="0" presId="urn:microsoft.com/office/officeart/2005/8/layout/list1"/>
    <dgm:cxn modelId="{D09A2FB7-FB6B-430C-8BDB-7E95885D8148}" type="presParOf" srcId="{31A5AA1C-99AA-4580-B029-D52AFF06359F}" destId="{ED079C4B-54CB-4144-A211-D993B22E8F88}" srcOrd="9" destOrd="0" presId="urn:microsoft.com/office/officeart/2005/8/layout/list1"/>
    <dgm:cxn modelId="{656F3D92-1520-48E0-B76B-4299C487EBFF}" type="presParOf" srcId="{31A5AA1C-99AA-4580-B029-D52AFF06359F}" destId="{E38DCBC2-2D83-49E9-AC47-BE0A010CC8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a:t>Intra-entity transfers of assets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2DDE82BE-D7E0-4D6D-9E75-BD1FBBF4F411}">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a:t>
          </a:r>
          <a:r>
            <a:rPr lang="en-US" sz="1800" b="0" i="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5E9D9201-A4B0-4DC5-8CB3-C8A9B280EFA9}">
      <dgm:prSet custT="1"/>
      <dgm:spPr>
        <a:scene3d>
          <a:camera prst="orthographicFront"/>
          <a:lightRig rig="threePt" dir="t"/>
        </a:scene3d>
        <a:sp3d>
          <a:bevelT/>
        </a:sp3d>
      </dgm:spPr>
      <dgm:t>
        <a:bodyPr/>
        <a:lstStyle/>
        <a:p>
          <a:pPr>
            <a:buFont typeface="Symbol" panose="05050102010706020507" pitchFamily="18" charset="2"/>
            <a:buChar char=""/>
          </a:pPr>
          <a:r>
            <a:rPr lang="en-US" sz="1800" b="0"/>
            <a:t>Clarifies that the provisions of paragraph 15 apply to </a:t>
          </a:r>
          <a:r>
            <a:rPr lang="en-US" sz="1800" b="0" u="sng"/>
            <a:t>all</a:t>
          </a:r>
          <a:r>
            <a:rPr lang="en-US" sz="1800" b="0"/>
            <a:t> transfers of assets within a financial reporting entity</a:t>
          </a:r>
        </a:p>
      </dgm:t>
    </dgm:pt>
    <dgm:pt modelId="{76CEAB9F-23D5-420E-8D83-E19C07DD89EE}" type="parTrans" cxnId="{7D7DBFB2-3878-4EE4-ABFD-C8E5BC37CBF6}">
      <dgm:prSet/>
      <dgm:spPr/>
      <dgm:t>
        <a:bodyPr/>
        <a:lstStyle/>
        <a:p>
          <a:endParaRPr lang="en-US"/>
        </a:p>
      </dgm:t>
    </dgm:pt>
    <dgm:pt modelId="{1254D8BC-C683-44CB-8FA5-6C221241B9A9}" type="sibTrans" cxnId="{7D7DBFB2-3878-4EE4-ABFD-C8E5BC37CBF6}">
      <dgm:prSet/>
      <dgm:spPr/>
      <dgm:t>
        <a:bodyPr/>
        <a:lstStyle/>
        <a:p>
          <a:endParaRPr lang="en-US"/>
        </a:p>
      </dgm:t>
    </dgm:pt>
    <dgm:pt modelId="{CDEB7036-B986-4738-AD00-A1DB882234D8}">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paragraph 37 of Statement 10 to clarify that amounts that are recoverable from reinsurers or excess insurers and that relate to paid claims and claim adjustment expenses may be reported as reductions of expenses but are not required to be.</a:t>
          </a:r>
        </a:p>
      </dgm:t>
    </dgm:pt>
    <dgm:pt modelId="{90854590-38A7-4DE9-92BC-FE147222B27D}" type="parTrans" cxnId="{63ADE863-E062-423D-A524-36D4BCD4ED2E}">
      <dgm:prSet/>
      <dgm:spPr/>
      <dgm:t>
        <a:bodyPr/>
        <a:lstStyle/>
        <a:p>
          <a:endParaRPr lang="en-US"/>
        </a:p>
      </dgm:t>
    </dgm:pt>
    <dgm:pt modelId="{F1C263D7-FF00-4552-AB61-1ACCD0F0385C}" type="sibTrans" cxnId="{63ADE863-E062-423D-A524-36D4BCD4ED2E}">
      <dgm:prSet/>
      <dgm:spPr/>
      <dgm:t>
        <a:bodyPr/>
        <a:lstStyle/>
        <a:p>
          <a:endParaRPr lang="en-US"/>
        </a:p>
      </dgm:t>
    </dgm:pt>
    <dgm:pt modelId="{8F44A470-7679-40D0-8C0D-3F2582555362}">
      <dgm:prSet custT="1"/>
      <dgm:spPr>
        <a:scene3d>
          <a:camera prst="orthographicFront"/>
          <a:lightRig rig="threePt" dir="t"/>
        </a:scene3d>
        <a:sp3d>
          <a:bevelT/>
        </a:sp3d>
      </dgm:spPr>
      <dgm:t>
        <a:bodyPr/>
        <a:lstStyle/>
        <a:p>
          <a:pPr>
            <a:buFont typeface="Symbol" panose="05050102010706020507" pitchFamily="18" charset="2"/>
            <a:buChar char=""/>
          </a:pPr>
          <a:r>
            <a:rPr lang="en-US" sz="2000" b="0"/>
            <a:t>Reinsurance recoveries</a:t>
          </a:r>
        </a:p>
      </dgm:t>
    </dgm:pt>
    <dgm:pt modelId="{B00B87CB-4CCA-47A8-B414-7B179595FC63}" type="parTrans" cxnId="{8A88657F-98F9-4CA6-B3C7-7AA474C89928}">
      <dgm:prSet/>
      <dgm:spPr/>
      <dgm:t>
        <a:bodyPr/>
        <a:lstStyle/>
        <a:p>
          <a:endParaRPr lang="en-US"/>
        </a:p>
      </dgm:t>
    </dgm:pt>
    <dgm:pt modelId="{CF8FC1A1-79BC-4973-BB8A-391B172D4DD7}" type="sibTrans" cxnId="{8A88657F-98F9-4CA6-B3C7-7AA474C89928}">
      <dgm:prSet/>
      <dgm:spPr/>
      <dgm:t>
        <a:bodyPr/>
        <a:lstStyle/>
        <a:p>
          <a:endParaRPr lang="en-US"/>
        </a:p>
      </dgm:t>
    </dgm:pt>
    <dgm:pt modelId="{539E2EB5-00E0-4914-B15B-2ABBA2CA9DF5}" type="pres">
      <dgm:prSet presAssocID="{3327B0BE-7F03-4629-B6AF-CA32AC5C40C0}" presName="linear" presStyleCnt="0">
        <dgm:presLayoutVars>
          <dgm:dir/>
          <dgm:animLvl val="lvl"/>
          <dgm:resizeHandles val="exact"/>
        </dgm:presLayoutVars>
      </dgm:prSet>
      <dgm:spPr/>
    </dgm:pt>
    <dgm:pt modelId="{F6FF60E8-3A5A-4D79-9D2A-C7A5AD3BC7A3}" type="pres">
      <dgm:prSet presAssocID="{61361351-A70B-4244-B1C5-D2027BE1CF43}" presName="parentLin" presStyleCnt="0"/>
      <dgm:spPr/>
    </dgm:pt>
    <dgm:pt modelId="{EED63E42-92BE-4E8D-ABF8-6719BE93DD61}" type="pres">
      <dgm:prSet presAssocID="{61361351-A70B-4244-B1C5-D2027BE1CF43}" presName="parentLeftMargin" presStyleLbl="node1" presStyleIdx="0" presStyleCnt="2"/>
      <dgm:spPr/>
    </dgm:pt>
    <dgm:pt modelId="{3065917F-21F3-4D1C-AEB5-82045D6A310D}" type="pres">
      <dgm:prSet presAssocID="{61361351-A70B-4244-B1C5-D2027BE1CF43}" presName="parentText" presStyleLbl="node1" presStyleIdx="0" presStyleCnt="2">
        <dgm:presLayoutVars>
          <dgm:chMax val="0"/>
          <dgm:bulletEnabled val="1"/>
        </dgm:presLayoutVars>
      </dgm:prSet>
      <dgm:spPr/>
    </dgm:pt>
    <dgm:pt modelId="{E23CAE1F-CC0E-4D4B-A091-E86322D046B1}" type="pres">
      <dgm:prSet presAssocID="{61361351-A70B-4244-B1C5-D2027BE1CF43}" presName="negativeSpace" presStyleCnt="0"/>
      <dgm:spPr/>
    </dgm:pt>
    <dgm:pt modelId="{3922DD85-46B8-402E-B22A-AE0782E6091D}" type="pres">
      <dgm:prSet presAssocID="{61361351-A70B-4244-B1C5-D2027BE1CF43}" presName="childText" presStyleLbl="conFgAcc1" presStyleIdx="0" presStyleCnt="2">
        <dgm:presLayoutVars>
          <dgm:bulletEnabled val="1"/>
        </dgm:presLayoutVars>
      </dgm:prSet>
      <dgm:spPr/>
    </dgm:pt>
    <dgm:pt modelId="{8C28516F-7FBF-42A4-A35A-9A05EAC8F1C5}" type="pres">
      <dgm:prSet presAssocID="{46AEE1BB-782D-4ECB-8F26-B1CDF687EADC}" presName="spaceBetweenRectangles" presStyleCnt="0"/>
      <dgm:spPr/>
    </dgm:pt>
    <dgm:pt modelId="{58146C47-3E54-413B-A8C1-AF24EEB8FF83}" type="pres">
      <dgm:prSet presAssocID="{8F44A470-7679-40D0-8C0D-3F2582555362}" presName="parentLin" presStyleCnt="0"/>
      <dgm:spPr/>
    </dgm:pt>
    <dgm:pt modelId="{D6B63F51-B1CF-4A2B-A43F-A626DBADD05C}" type="pres">
      <dgm:prSet presAssocID="{8F44A470-7679-40D0-8C0D-3F2582555362}" presName="parentLeftMargin" presStyleLbl="node1" presStyleIdx="0" presStyleCnt="2"/>
      <dgm:spPr/>
    </dgm:pt>
    <dgm:pt modelId="{63A3D15F-D115-4EC3-A9DC-F55360DFC937}" type="pres">
      <dgm:prSet presAssocID="{8F44A470-7679-40D0-8C0D-3F2582555362}" presName="parentText" presStyleLbl="node1" presStyleIdx="1" presStyleCnt="2">
        <dgm:presLayoutVars>
          <dgm:chMax val="0"/>
          <dgm:bulletEnabled val="1"/>
        </dgm:presLayoutVars>
      </dgm:prSet>
      <dgm:spPr/>
    </dgm:pt>
    <dgm:pt modelId="{E462ED18-BFB1-4C9E-89F7-1FC6AEB58DE1}" type="pres">
      <dgm:prSet presAssocID="{8F44A470-7679-40D0-8C0D-3F2582555362}" presName="negativeSpace" presStyleCnt="0"/>
      <dgm:spPr/>
    </dgm:pt>
    <dgm:pt modelId="{5F0778C2-6941-4DFC-BBFC-A1231050C97D}" type="pres">
      <dgm:prSet presAssocID="{8F44A470-7679-40D0-8C0D-3F2582555362}" presName="childText" presStyleLbl="conFgAcc1" presStyleIdx="1" presStyleCnt="2">
        <dgm:presLayoutVars>
          <dgm:bulletEnabled val="1"/>
        </dgm:presLayoutVars>
      </dgm:prSet>
      <dgm:spPr/>
    </dgm:pt>
  </dgm:ptLst>
  <dgm:cxnLst>
    <dgm:cxn modelId="{FC70AD07-2433-40AF-8619-EB89877A7FC8}" type="presOf" srcId="{8F44A470-7679-40D0-8C0D-3F2582555362}" destId="{63A3D15F-D115-4EC3-A9DC-F55360DFC937}" srcOrd="1" destOrd="0" presId="urn:microsoft.com/office/officeart/2005/8/layout/list1"/>
    <dgm:cxn modelId="{52739F39-0A7F-425D-B299-C05DF485ABC3}" type="presOf" srcId="{2DDE82BE-D7E0-4D6D-9E75-BD1FBBF4F411}" destId="{3922DD85-46B8-402E-B22A-AE0782E6091D}" srcOrd="0" destOrd="0" presId="urn:microsoft.com/office/officeart/2005/8/layout/list1"/>
    <dgm:cxn modelId="{9BCD0C3D-F5C9-4C5F-916B-8526511F4A41}" srcId="{3327B0BE-7F03-4629-B6AF-CA32AC5C40C0}" destId="{61361351-A70B-4244-B1C5-D2027BE1CF43}" srcOrd="0" destOrd="0" parTransId="{C1554ACC-67EB-43B5-A05B-27583ED32B7C}" sibTransId="{46AEE1BB-782D-4ECB-8F26-B1CDF687EADC}"/>
    <dgm:cxn modelId="{62811A54-3C84-4B95-9F86-DDD51C14D3E6}" type="presOf" srcId="{3327B0BE-7F03-4629-B6AF-CA32AC5C40C0}" destId="{539E2EB5-00E0-4914-B15B-2ABBA2CA9DF5}" srcOrd="0" destOrd="0" presId="urn:microsoft.com/office/officeart/2005/8/layout/list1"/>
    <dgm:cxn modelId="{89A7615D-CB7D-4824-AA0B-06321CD9293A}" type="presOf" srcId="{5E9D9201-A4B0-4DC5-8CB3-C8A9B280EFA9}" destId="{3922DD85-46B8-402E-B22A-AE0782E6091D}" srcOrd="0" destOrd="1" presId="urn:microsoft.com/office/officeart/2005/8/layout/list1"/>
    <dgm:cxn modelId="{63ADE863-E062-423D-A524-36D4BCD4ED2E}" srcId="{8F44A470-7679-40D0-8C0D-3F2582555362}" destId="{CDEB7036-B986-4738-AD00-A1DB882234D8}" srcOrd="0" destOrd="0" parTransId="{90854590-38A7-4DE9-92BC-FE147222B27D}" sibTransId="{F1C263D7-FF00-4552-AB61-1ACCD0F0385C}"/>
    <dgm:cxn modelId="{4D40BA6F-382D-407E-98BB-31A277B132CD}" srcId="{61361351-A70B-4244-B1C5-D2027BE1CF43}" destId="{2DDE82BE-D7E0-4D6D-9E75-BD1FBBF4F411}" srcOrd="0" destOrd="0" parTransId="{5A2624DA-1FF5-431E-BBC8-69E1762C2302}" sibTransId="{FA551C08-C9F7-4D24-88AC-3A815E9A1A8B}"/>
    <dgm:cxn modelId="{8A88657F-98F9-4CA6-B3C7-7AA474C89928}" srcId="{3327B0BE-7F03-4629-B6AF-CA32AC5C40C0}" destId="{8F44A470-7679-40D0-8C0D-3F2582555362}" srcOrd="1" destOrd="0" parTransId="{B00B87CB-4CCA-47A8-B414-7B179595FC63}" sibTransId="{CF8FC1A1-79BC-4973-BB8A-391B172D4DD7}"/>
    <dgm:cxn modelId="{6EE83283-9625-47D8-A8D1-6AFB1322FDA3}" type="presOf" srcId="{8F44A470-7679-40D0-8C0D-3F2582555362}" destId="{D6B63F51-B1CF-4A2B-A43F-A626DBADD05C}" srcOrd="0" destOrd="0" presId="urn:microsoft.com/office/officeart/2005/8/layout/list1"/>
    <dgm:cxn modelId="{7D7DBFB2-3878-4EE4-ABFD-C8E5BC37CBF6}" srcId="{61361351-A70B-4244-B1C5-D2027BE1CF43}" destId="{5E9D9201-A4B0-4DC5-8CB3-C8A9B280EFA9}" srcOrd="1" destOrd="0" parTransId="{76CEAB9F-23D5-420E-8D83-E19C07DD89EE}" sibTransId="{1254D8BC-C683-44CB-8FA5-6C221241B9A9}"/>
    <dgm:cxn modelId="{5D7808E1-27C5-4DAD-A5E1-F510F76B17B6}" type="presOf" srcId="{61361351-A70B-4244-B1C5-D2027BE1CF43}" destId="{3065917F-21F3-4D1C-AEB5-82045D6A310D}" srcOrd="1" destOrd="0" presId="urn:microsoft.com/office/officeart/2005/8/layout/list1"/>
    <dgm:cxn modelId="{0398C3F6-ACB9-42D5-8E6A-038A61BDA123}" type="presOf" srcId="{CDEB7036-B986-4738-AD00-A1DB882234D8}" destId="{5F0778C2-6941-4DFC-BBFC-A1231050C97D}" srcOrd="0" destOrd="0" presId="urn:microsoft.com/office/officeart/2005/8/layout/list1"/>
    <dgm:cxn modelId="{E1668CF7-B29A-42DD-93BB-78BAD9233F36}" type="presOf" srcId="{61361351-A70B-4244-B1C5-D2027BE1CF43}" destId="{EED63E42-92BE-4E8D-ABF8-6719BE93DD61}" srcOrd="0" destOrd="0" presId="urn:microsoft.com/office/officeart/2005/8/layout/list1"/>
    <dgm:cxn modelId="{75A2E6F1-2BE1-4FDD-934E-8FE0B07BE618}" type="presParOf" srcId="{539E2EB5-00E0-4914-B15B-2ABBA2CA9DF5}" destId="{F6FF60E8-3A5A-4D79-9D2A-C7A5AD3BC7A3}" srcOrd="0" destOrd="0" presId="urn:microsoft.com/office/officeart/2005/8/layout/list1"/>
    <dgm:cxn modelId="{4FFE8391-952C-4AB9-BE04-35AE163F8EED}" type="presParOf" srcId="{F6FF60E8-3A5A-4D79-9D2A-C7A5AD3BC7A3}" destId="{EED63E42-92BE-4E8D-ABF8-6719BE93DD61}" srcOrd="0" destOrd="0" presId="urn:microsoft.com/office/officeart/2005/8/layout/list1"/>
    <dgm:cxn modelId="{DF795FA8-5F4E-466E-895D-CB81C67B8E9E}" type="presParOf" srcId="{F6FF60E8-3A5A-4D79-9D2A-C7A5AD3BC7A3}" destId="{3065917F-21F3-4D1C-AEB5-82045D6A310D}" srcOrd="1" destOrd="0" presId="urn:microsoft.com/office/officeart/2005/8/layout/list1"/>
    <dgm:cxn modelId="{1C5DEE75-FC55-4900-8427-7D6A89BC0FC9}" type="presParOf" srcId="{539E2EB5-00E0-4914-B15B-2ABBA2CA9DF5}" destId="{E23CAE1F-CC0E-4D4B-A091-E86322D046B1}" srcOrd="1" destOrd="0" presId="urn:microsoft.com/office/officeart/2005/8/layout/list1"/>
    <dgm:cxn modelId="{D8B90195-9F57-48E6-B8D3-C4850D6E7E15}" type="presParOf" srcId="{539E2EB5-00E0-4914-B15B-2ABBA2CA9DF5}" destId="{3922DD85-46B8-402E-B22A-AE0782E6091D}" srcOrd="2" destOrd="0" presId="urn:microsoft.com/office/officeart/2005/8/layout/list1"/>
    <dgm:cxn modelId="{E15EEEF4-72B5-4CF0-AC66-92C425BEEFF1}" type="presParOf" srcId="{539E2EB5-00E0-4914-B15B-2ABBA2CA9DF5}" destId="{8C28516F-7FBF-42A4-A35A-9A05EAC8F1C5}" srcOrd="3" destOrd="0" presId="urn:microsoft.com/office/officeart/2005/8/layout/list1"/>
    <dgm:cxn modelId="{D6879200-C0C0-4BCC-9842-53FDED43CEA0}" type="presParOf" srcId="{539E2EB5-00E0-4914-B15B-2ABBA2CA9DF5}" destId="{58146C47-3E54-413B-A8C1-AF24EEB8FF83}" srcOrd="4" destOrd="0" presId="urn:microsoft.com/office/officeart/2005/8/layout/list1"/>
    <dgm:cxn modelId="{7E14D2B2-7DA2-4AFC-B27F-837F96551064}" type="presParOf" srcId="{58146C47-3E54-413B-A8C1-AF24EEB8FF83}" destId="{D6B63F51-B1CF-4A2B-A43F-A626DBADD05C}" srcOrd="0" destOrd="0" presId="urn:microsoft.com/office/officeart/2005/8/layout/list1"/>
    <dgm:cxn modelId="{1A2AF48B-62F5-48B7-AE6E-0538FB49713D}" type="presParOf" srcId="{58146C47-3E54-413B-A8C1-AF24EEB8FF83}" destId="{63A3D15F-D115-4EC3-A9DC-F55360DFC937}" srcOrd="1" destOrd="0" presId="urn:microsoft.com/office/officeart/2005/8/layout/list1"/>
    <dgm:cxn modelId="{2CAA2E9B-7AFA-471A-BCB7-5714C991043F}" type="presParOf" srcId="{539E2EB5-00E0-4914-B15B-2ABBA2CA9DF5}" destId="{E462ED18-BFB1-4C9E-89F7-1FC6AEB58DE1}" srcOrd="5" destOrd="0" presId="urn:microsoft.com/office/officeart/2005/8/layout/list1"/>
    <dgm:cxn modelId="{9F287A7F-AF39-4026-B734-9CBA8A139F6A}" type="presParOf" srcId="{539E2EB5-00E0-4914-B15B-2ABBA2CA9DF5}" destId="{5F0778C2-6941-4DFC-BBFC-A1231050C97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Practice issues identified during implementation and application of certain GASB Statements and accounting and financial reporting for financial guarantees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Omnibus Statements are issued to address issues in multiple pronouncements that, individually, would not justify a separate pronouncement</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5C2ACCA5-0203-4872-A57C-372128371316}">
      <dgm:prSet custT="1"/>
      <dgm:spPr>
        <a:scene3d>
          <a:camera prst="orthographicFront"/>
          <a:lightRig rig="threePt" dir="t"/>
        </a:scene3d>
        <a:sp3d>
          <a:bevelT/>
        </a:sp3d>
      </dgm:spPr>
      <dgm:t>
        <a:bodyPr anchor="t"/>
        <a:lstStyle/>
        <a:p>
          <a:pPr marL="60325" indent="0" algn="l">
            <a:buNone/>
          </a:pPr>
          <a:r>
            <a:rPr lang="en-US" sz="1800" dirty="0"/>
            <a:t>Various effective dates: </a:t>
          </a:r>
        </a:p>
        <a:p>
          <a:pPr marL="60325" indent="0" algn="l">
            <a:buNone/>
          </a:pPr>
          <a:r>
            <a:rPr lang="en-US" sz="1800" dirty="0"/>
            <a:t>1) Upon issuance</a:t>
          </a:r>
        </a:p>
        <a:p>
          <a:pPr marL="60325" indent="0" algn="l">
            <a:buNone/>
          </a:pPr>
          <a:r>
            <a:rPr lang="en-US" sz="1800" dirty="0"/>
            <a:t>2) Fiscal years beginning after June 15, 2022</a:t>
          </a:r>
        </a:p>
        <a:p>
          <a:pPr marL="60325" indent="0" algn="l">
            <a:buNone/>
          </a:pPr>
          <a:r>
            <a:rPr lang="en-US" sz="1800" dirty="0"/>
            <a:t>3) Fiscal years beginning after June 15, 2023</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DACCC2AD-9B92-442F-9DDB-CC55453DC2B7}" type="pres">
      <dgm:prSet presAssocID="{5C2ACCA5-0203-4872-A57C-372128371316}" presName="childNode" presStyleLbl="node1" presStyleIdx="2" presStyleCnt="3">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0"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6CA0A49E-26E3-4974-8398-1DF9E7FEFC60}" type="presParOf" srcId="{FC096CE5-CE6D-4F0A-9F6C-69B277E9172F}" destId="{DACCC2AD-9B92-442F-9DDB-CC55453DC2B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D7E5AE-B97B-4427-9BAE-DECB631E6D24}"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484BB25-2D25-4EFB-A962-194DDB0455F7}">
      <dgm:prSet/>
      <dgm:spPr/>
      <dgm:t>
        <a:bodyPr/>
        <a:lstStyle/>
        <a:p>
          <a:r>
            <a:rPr lang="en-US" b="0" dirty="0"/>
            <a:t>Financial Guarantees</a:t>
          </a:r>
          <a:endParaRPr lang="en-US" dirty="0"/>
        </a:p>
      </dgm:t>
    </dgm:pt>
    <dgm:pt modelId="{2C7F08BA-6F9B-4D88-8FF0-CEF774C9C5C9}" type="parTrans" cxnId="{2978D009-E43A-4BA4-AEC6-8F3AB9BED5F6}">
      <dgm:prSet/>
      <dgm:spPr/>
      <dgm:t>
        <a:bodyPr/>
        <a:lstStyle/>
        <a:p>
          <a:endParaRPr lang="en-US"/>
        </a:p>
      </dgm:t>
    </dgm:pt>
    <dgm:pt modelId="{B57D8101-0421-49AD-845C-EE773F7B8F49}" type="sibTrans" cxnId="{2978D009-E43A-4BA4-AEC6-8F3AB9BED5F6}">
      <dgm:prSet/>
      <dgm:spPr/>
      <dgm:t>
        <a:bodyPr/>
        <a:lstStyle/>
        <a:p>
          <a:endParaRPr lang="en-US"/>
        </a:p>
      </dgm:t>
    </dgm:pt>
    <dgm:pt modelId="{4AB9CC3F-4DDB-414F-8CB1-39B20D7400E0}">
      <dgm:prSet/>
      <dgm:spPr/>
      <dgm:t>
        <a:bodyPr/>
        <a:lstStyle/>
        <a:p>
          <a:r>
            <a:rPr lang="en-US" b="0" dirty="0"/>
            <a:t>Extended Use of LIBOR</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dgm:t>
        <a:bodyPr/>
        <a:lstStyle/>
        <a:p>
          <a:r>
            <a:rPr lang="en-US" b="0" dirty="0"/>
            <a:t>Technical Updates/Corrections</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D55EC917-B876-4D0A-A3CC-7BDE8FEEB144}">
      <dgm:prSet/>
      <dgm:spPr/>
      <dgm:t>
        <a:bodyPr/>
        <a:lstStyle/>
        <a:p>
          <a:r>
            <a:rPr lang="en-US" b="0" dirty="0"/>
            <a:t>Leases, PPPs, and SBITAs</a:t>
          </a:r>
          <a:endParaRPr lang="en-US" dirty="0"/>
        </a:p>
      </dgm:t>
    </dgm:pt>
    <dgm:pt modelId="{EF96318D-0FD8-4AB8-9332-89CE42A44B93}" type="parTrans" cxnId="{8770B9EB-DD8C-472F-B058-F1FD6424C7E4}">
      <dgm:prSet/>
      <dgm:spPr/>
      <dgm:t>
        <a:bodyPr/>
        <a:lstStyle/>
        <a:p>
          <a:endParaRPr lang="en-US"/>
        </a:p>
      </dgm:t>
    </dgm:pt>
    <dgm:pt modelId="{D27ECE34-8F37-42AC-90B0-CB2A647CC126}" type="sibTrans" cxnId="{8770B9EB-DD8C-472F-B058-F1FD6424C7E4}">
      <dgm:prSet/>
      <dgm:spPr/>
      <dgm:t>
        <a:bodyPr/>
        <a:lstStyle/>
        <a:p>
          <a:endParaRPr lang="en-US"/>
        </a:p>
      </dgm:t>
    </dgm:pt>
    <dgm:pt modelId="{8BAC8E7D-8613-4327-B77F-6DDD2C2FC02B}">
      <dgm:prSet/>
      <dgm:spPr/>
      <dgm:t>
        <a:bodyPr/>
        <a:lstStyle/>
        <a:p>
          <a:r>
            <a:rPr lang="en-US" dirty="0"/>
            <a:t>Other Derivative Instruments</a:t>
          </a:r>
        </a:p>
      </dgm:t>
    </dgm:pt>
    <dgm:pt modelId="{E286115F-7DDC-4C59-9C7B-C7D6B8C98F41}" type="parTrans" cxnId="{BDA1058E-52ED-464F-8E83-E6FC3082D794}">
      <dgm:prSet/>
      <dgm:spPr/>
      <dgm:t>
        <a:bodyPr/>
        <a:lstStyle/>
        <a:p>
          <a:endParaRPr lang="en-US"/>
        </a:p>
      </dgm:t>
    </dgm:pt>
    <dgm:pt modelId="{0BDB7209-C111-4979-B5E3-A58A435E2478}" type="sibTrans" cxnId="{BDA1058E-52ED-464F-8E83-E6FC3082D794}">
      <dgm:prSet/>
      <dgm:spPr/>
      <dgm:t>
        <a:bodyPr/>
        <a:lstStyle/>
        <a:p>
          <a:endParaRPr lang="en-US"/>
        </a:p>
      </dgm:t>
    </dgm:pt>
    <dgm:pt modelId="{C528E1E8-0EE3-4ABC-96D3-08935B33BE9B}" type="pres">
      <dgm:prSet presAssocID="{4CD7E5AE-B97B-4427-9BAE-DECB631E6D24}" presName="linear" presStyleCnt="0">
        <dgm:presLayoutVars>
          <dgm:animLvl val="lvl"/>
          <dgm:resizeHandles val="exact"/>
        </dgm:presLayoutVars>
      </dgm:prSet>
      <dgm:spPr/>
    </dgm:pt>
    <dgm:pt modelId="{4F3EBBAF-9609-4CC7-B67B-53E0EFC6DD79}" type="pres">
      <dgm:prSet presAssocID="{C484BB25-2D25-4EFB-A962-194DDB0455F7}" presName="parentText" presStyleLbl="node1" presStyleIdx="0" presStyleCnt="5">
        <dgm:presLayoutVars>
          <dgm:chMax val="0"/>
          <dgm:bulletEnabled val="1"/>
        </dgm:presLayoutVars>
      </dgm:prSet>
      <dgm:spPr/>
    </dgm:pt>
    <dgm:pt modelId="{D285AC24-4232-4E63-BCEA-98CC17FA4EDC}" type="pres">
      <dgm:prSet presAssocID="{B57D8101-0421-49AD-845C-EE773F7B8F49}" presName="spacer" presStyleCnt="0"/>
      <dgm:spPr/>
    </dgm:pt>
    <dgm:pt modelId="{79408A8B-A7C2-4F56-9DE1-4178264639F9}" type="pres">
      <dgm:prSet presAssocID="{8BAC8E7D-8613-4327-B77F-6DDD2C2FC02B}" presName="parentText" presStyleLbl="node1" presStyleIdx="1" presStyleCnt="5">
        <dgm:presLayoutVars>
          <dgm:chMax val="0"/>
          <dgm:bulletEnabled val="1"/>
        </dgm:presLayoutVars>
      </dgm:prSet>
      <dgm:spPr/>
    </dgm:pt>
    <dgm:pt modelId="{C3587770-C6F9-45BF-A1D4-8F5A20267DBC}" type="pres">
      <dgm:prSet presAssocID="{0BDB7209-C111-4979-B5E3-A58A435E2478}" presName="spacer" presStyleCnt="0"/>
      <dgm:spPr/>
    </dgm:pt>
    <dgm:pt modelId="{16EB3FC1-1B25-449F-AA7B-A0C695979AB5}" type="pres">
      <dgm:prSet presAssocID="{D55EC917-B876-4D0A-A3CC-7BDE8FEEB144}" presName="parentText" presStyleLbl="node1" presStyleIdx="2" presStyleCnt="5">
        <dgm:presLayoutVars>
          <dgm:chMax val="0"/>
          <dgm:bulletEnabled val="1"/>
        </dgm:presLayoutVars>
      </dgm:prSet>
      <dgm:spPr/>
    </dgm:pt>
    <dgm:pt modelId="{5651BCEC-3D84-426C-AE10-73416212B59C}" type="pres">
      <dgm:prSet presAssocID="{D27ECE34-8F37-42AC-90B0-CB2A647CC126}" presName="spacer" presStyleCnt="0"/>
      <dgm:spPr/>
    </dgm:pt>
    <dgm:pt modelId="{357BDD37-33B2-42E8-A8C0-2E525021BFAD}" type="pres">
      <dgm:prSet presAssocID="{4AB9CC3F-4DDB-414F-8CB1-39B20D7400E0}" presName="parentText" presStyleLbl="node1" presStyleIdx="3" presStyleCnt="5">
        <dgm:presLayoutVars>
          <dgm:chMax val="0"/>
          <dgm:bulletEnabled val="1"/>
        </dgm:presLayoutVars>
      </dgm:prSet>
      <dgm:spPr/>
    </dgm:pt>
    <dgm:pt modelId="{B999EF0C-3C6A-47FB-BDA1-E20DF28E390B}" type="pres">
      <dgm:prSet presAssocID="{2BEE0C8E-1DF9-4637-A61C-DE06D756F91C}" presName="spacer" presStyleCnt="0"/>
      <dgm:spPr/>
    </dgm:pt>
    <dgm:pt modelId="{912C3DB5-2C17-4BE4-A9CC-459F65F9CA33}" type="pres">
      <dgm:prSet presAssocID="{2641ECAA-4B0B-469F-811B-A1E77948EBD4}" presName="parentText" presStyleLbl="node1" presStyleIdx="4" presStyleCnt="5">
        <dgm:presLayoutVars>
          <dgm:chMax val="0"/>
          <dgm:bulletEnabled val="1"/>
        </dgm:presLayoutVars>
      </dgm:prSet>
      <dgm:spPr/>
    </dgm:pt>
  </dgm:ptLst>
  <dgm:cxnLst>
    <dgm:cxn modelId="{2978D009-E43A-4BA4-AEC6-8F3AB9BED5F6}" srcId="{4CD7E5AE-B97B-4427-9BAE-DECB631E6D24}" destId="{C484BB25-2D25-4EFB-A962-194DDB0455F7}" srcOrd="0" destOrd="0" parTransId="{2C7F08BA-6F9B-4D88-8FF0-CEF774C9C5C9}" sibTransId="{B57D8101-0421-49AD-845C-EE773F7B8F49}"/>
    <dgm:cxn modelId="{7D7C110F-19FA-4279-B2D0-460145CD0A3C}" type="presOf" srcId="{8BAC8E7D-8613-4327-B77F-6DDD2C2FC02B}" destId="{79408A8B-A7C2-4F56-9DE1-4178264639F9}" srcOrd="0" destOrd="0" presId="urn:microsoft.com/office/officeart/2005/8/layout/vList2"/>
    <dgm:cxn modelId="{DFA82212-2E6E-486D-802D-03791BD04C97}" srcId="{4CD7E5AE-B97B-4427-9BAE-DECB631E6D24}" destId="{2641ECAA-4B0B-469F-811B-A1E77948EBD4}" srcOrd="4" destOrd="0" parTransId="{42985F47-346B-4F1F-95DE-EE3AD2BF0C95}" sibTransId="{65C61987-5241-4AAA-941B-F62D73512D17}"/>
    <dgm:cxn modelId="{231D232D-B456-4F00-9D3C-5DA323BD09BA}" srcId="{4CD7E5AE-B97B-4427-9BAE-DECB631E6D24}" destId="{4AB9CC3F-4DDB-414F-8CB1-39B20D7400E0}" srcOrd="3" destOrd="0" parTransId="{243D4E19-9575-49EC-B53F-DB7ACD935AEE}" sibTransId="{2BEE0C8E-1DF9-4637-A61C-DE06D756F91C}"/>
    <dgm:cxn modelId="{CD9D1F52-DBDC-4298-9EB5-0099F31ECBAE}" type="presOf" srcId="{C484BB25-2D25-4EFB-A962-194DDB0455F7}" destId="{4F3EBBAF-9609-4CC7-B67B-53E0EFC6DD79}" srcOrd="0" destOrd="0" presId="urn:microsoft.com/office/officeart/2005/8/layout/vList2"/>
    <dgm:cxn modelId="{E09A986C-4C30-4AF8-AD66-A0CB4D3EB488}" type="presOf" srcId="{4CD7E5AE-B97B-4427-9BAE-DECB631E6D24}" destId="{C528E1E8-0EE3-4ABC-96D3-08935B33BE9B}" srcOrd="0" destOrd="0" presId="urn:microsoft.com/office/officeart/2005/8/layout/vList2"/>
    <dgm:cxn modelId="{E0821687-8959-4EF6-A3A2-A3A658B82CFC}" type="presOf" srcId="{4AB9CC3F-4DDB-414F-8CB1-39B20D7400E0}" destId="{357BDD37-33B2-42E8-A8C0-2E525021BFAD}" srcOrd="0" destOrd="0" presId="urn:microsoft.com/office/officeart/2005/8/layout/vList2"/>
    <dgm:cxn modelId="{BDA1058E-52ED-464F-8E83-E6FC3082D794}" srcId="{4CD7E5AE-B97B-4427-9BAE-DECB631E6D24}" destId="{8BAC8E7D-8613-4327-B77F-6DDD2C2FC02B}" srcOrd="1" destOrd="0" parTransId="{E286115F-7DDC-4C59-9C7B-C7D6B8C98F41}" sibTransId="{0BDB7209-C111-4979-B5E3-A58A435E2478}"/>
    <dgm:cxn modelId="{80428B98-D464-4E9B-B37C-D76F861B6890}" type="presOf" srcId="{D55EC917-B876-4D0A-A3CC-7BDE8FEEB144}" destId="{16EB3FC1-1B25-449F-AA7B-A0C695979AB5}" srcOrd="0" destOrd="0" presId="urn:microsoft.com/office/officeart/2005/8/layout/vList2"/>
    <dgm:cxn modelId="{122D17C1-58F6-4ED8-BD98-65EF7CE988D8}" type="presOf" srcId="{2641ECAA-4B0B-469F-811B-A1E77948EBD4}" destId="{912C3DB5-2C17-4BE4-A9CC-459F65F9CA33}" srcOrd="0" destOrd="0" presId="urn:microsoft.com/office/officeart/2005/8/layout/vList2"/>
    <dgm:cxn modelId="{8770B9EB-DD8C-472F-B058-F1FD6424C7E4}" srcId="{4CD7E5AE-B97B-4427-9BAE-DECB631E6D24}" destId="{D55EC917-B876-4D0A-A3CC-7BDE8FEEB144}" srcOrd="2" destOrd="0" parTransId="{EF96318D-0FD8-4AB8-9332-89CE42A44B93}" sibTransId="{D27ECE34-8F37-42AC-90B0-CB2A647CC126}"/>
    <dgm:cxn modelId="{9F8187E8-839B-4B8E-8229-7B190E0B707B}" type="presParOf" srcId="{C528E1E8-0EE3-4ABC-96D3-08935B33BE9B}" destId="{4F3EBBAF-9609-4CC7-B67B-53E0EFC6DD79}" srcOrd="0" destOrd="0" presId="urn:microsoft.com/office/officeart/2005/8/layout/vList2"/>
    <dgm:cxn modelId="{6142DA97-75F8-4267-B5CE-1A2BE72DF55D}" type="presParOf" srcId="{C528E1E8-0EE3-4ABC-96D3-08935B33BE9B}" destId="{D285AC24-4232-4E63-BCEA-98CC17FA4EDC}" srcOrd="1" destOrd="0" presId="urn:microsoft.com/office/officeart/2005/8/layout/vList2"/>
    <dgm:cxn modelId="{E81A50AE-A430-464F-8876-3A30F0C39DFD}" type="presParOf" srcId="{C528E1E8-0EE3-4ABC-96D3-08935B33BE9B}" destId="{79408A8B-A7C2-4F56-9DE1-4178264639F9}" srcOrd="2" destOrd="0" presId="urn:microsoft.com/office/officeart/2005/8/layout/vList2"/>
    <dgm:cxn modelId="{A7E44891-6F43-48AA-8559-8ACF4875D9F6}" type="presParOf" srcId="{C528E1E8-0EE3-4ABC-96D3-08935B33BE9B}" destId="{C3587770-C6F9-45BF-A1D4-8F5A20267DBC}" srcOrd="3" destOrd="0" presId="urn:microsoft.com/office/officeart/2005/8/layout/vList2"/>
    <dgm:cxn modelId="{DC68FDE8-84A9-4AB8-A8A2-5FBF90C96718}" type="presParOf" srcId="{C528E1E8-0EE3-4ABC-96D3-08935B33BE9B}" destId="{16EB3FC1-1B25-449F-AA7B-A0C695979AB5}" srcOrd="4" destOrd="0" presId="urn:microsoft.com/office/officeart/2005/8/layout/vList2"/>
    <dgm:cxn modelId="{7718E98B-A3D2-424A-BC09-28EAD0C7C9C3}" type="presParOf" srcId="{C528E1E8-0EE3-4ABC-96D3-08935B33BE9B}" destId="{5651BCEC-3D84-426C-AE10-73416212B59C}" srcOrd="5" destOrd="0" presId="urn:microsoft.com/office/officeart/2005/8/layout/vList2"/>
    <dgm:cxn modelId="{836439CF-5AB7-44CC-A1E7-95B1B502B678}" type="presParOf" srcId="{C528E1E8-0EE3-4ABC-96D3-08935B33BE9B}" destId="{357BDD37-33B2-42E8-A8C0-2E525021BFAD}" srcOrd="6" destOrd="0" presId="urn:microsoft.com/office/officeart/2005/8/layout/vList2"/>
    <dgm:cxn modelId="{F8BC9740-4E66-49AB-AD04-9BD74082FF27}" type="presParOf" srcId="{C528E1E8-0EE3-4ABC-96D3-08935B33BE9B}" destId="{B999EF0C-3C6A-47FB-BDA1-E20DF28E390B}" srcOrd="7" destOrd="0" presId="urn:microsoft.com/office/officeart/2005/8/layout/vList2"/>
    <dgm:cxn modelId="{127799BB-AE7A-45CC-B928-22FC278C99F5}" type="presParOf" srcId="{C528E1E8-0EE3-4ABC-96D3-08935B33BE9B}" destId="{912C3DB5-2C17-4BE4-A9CC-459F65F9CA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pPr algn="l"/>
          <a:r>
            <a:rPr lang="en-US" dirty="0"/>
            <a:t>Statement 99 DOES</a:t>
          </a:r>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dirty="0"/>
            <a:t>Apply the liability recognition, liability measurement, and disclosure requirements in Statement 70 to governments that extend exchange or exchange-like financial guarantees.</a:t>
          </a:r>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dgm:spPr>
        <a:scene3d>
          <a:camera prst="orthographicFront"/>
          <a:lightRig rig="threePt" dir="t"/>
        </a:scene3d>
        <a:sp3d>
          <a:bevelT/>
        </a:sp3d>
      </dgm:spPr>
      <dgm:t>
        <a:bodyPr/>
        <a:lstStyle/>
        <a:p>
          <a:pPr algn="l"/>
          <a:r>
            <a:rPr lang="en-US" dirty="0"/>
            <a:t>Statement 99 DOES NOT</a:t>
          </a:r>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dirty="0"/>
            <a:t>Prescribe expense classification.</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E01D65CA-F110-4DDC-9FD7-A7EACE9CD739}">
      <dgm:prSet/>
      <dgm:spPr>
        <a:scene3d>
          <a:camera prst="orthographicFront"/>
          <a:lightRig rig="threePt" dir="t"/>
        </a:scene3d>
        <a:sp3d>
          <a:bevelT/>
        </a:sp3d>
      </dgm:spPr>
      <dgm:t>
        <a:bodyPr/>
        <a:lstStyle/>
        <a:p>
          <a:pPr algn="l"/>
          <a:r>
            <a:rPr lang="en-US" dirty="0"/>
            <a:t>Prescribe recognition guidance for the consideration received in an exchange or exchange-like financial guarantee transaction.</a:t>
          </a:r>
        </a:p>
      </dgm:t>
    </dgm:pt>
    <dgm:pt modelId="{18DC9F8D-870A-4837-A3A8-4DD4F4375DD6}" type="parTrans" cxnId="{3C88E8DC-8E79-483D-9AAD-F65293421F82}">
      <dgm:prSet/>
      <dgm:spPr/>
    </dgm:pt>
    <dgm:pt modelId="{86731AA9-C796-4DC4-B6E8-3BC0BFD4A99F}" type="sibTrans" cxnId="{3C88E8DC-8E79-483D-9AAD-F65293421F82}">
      <dgm:prSet/>
      <dgm:spPr/>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A5CA6732-E2D2-4616-BAA4-9AD0200F224B}" type="presOf" srcId="{D070EBA1-C2DD-46DA-B554-52FED656B0B1}" destId="{8E0B8017-A1B0-4556-8F45-927A86731CA0}"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C88E8DC-8E79-483D-9AAD-F65293421F82}" srcId="{76A4EC7A-9871-44B1-8205-3AC26DD95AF0}" destId="{E01D65CA-F110-4DDC-9FD7-A7EACE9CD739}" srcOrd="1" destOrd="0" parTransId="{18DC9F8D-870A-4837-A3A8-4DD4F4375DD6}" sibTransId="{86731AA9-C796-4DC4-B6E8-3BC0BFD4A99F}"/>
    <dgm:cxn modelId="{24532AE0-F7B6-4464-84B2-CB2D90F9741D}" type="presOf" srcId="{E01D65CA-F110-4DDC-9FD7-A7EACE9CD739}" destId="{8E0B8017-A1B0-4556-8F45-927A86731CA0}" srcOrd="0" destOrd="1" presId="urn:microsoft.com/office/officeart/2005/8/layout/vList2"/>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custT="1"/>
      <dgm:spPr>
        <a:scene3d>
          <a:camera prst="orthographicFront"/>
          <a:lightRig rig="threePt" dir="t"/>
        </a:scene3d>
        <a:sp3d>
          <a:bevelT/>
        </a:sp3d>
      </dgm:spPr>
      <dgm:t>
        <a:bodyPr/>
        <a:lstStyle/>
        <a:p>
          <a:pPr algn="l"/>
          <a:r>
            <a:rPr lang="en-US" sz="3300" b="0" dirty="0"/>
            <a:t>Other Derivative Instruments</a:t>
          </a:r>
          <a:endParaRPr lang="en-US" sz="3300" dirty="0"/>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baseline="0" dirty="0"/>
            <a:t>Change in fair value should be reported on flow statement </a:t>
          </a:r>
          <a:r>
            <a:rPr lang="en-US" i="0" u="none" baseline="0" dirty="0"/>
            <a:t>separately from investment revenues</a:t>
          </a:r>
          <a:endParaRPr lang="en-US" i="0" u="none" dirty="0"/>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custT="1"/>
      <dgm:spPr>
        <a:scene3d>
          <a:camera prst="orthographicFront"/>
          <a:lightRig rig="threePt" dir="t"/>
        </a:scene3d>
        <a:sp3d>
          <a:bevelT/>
        </a:sp3d>
      </dgm:spPr>
      <dgm:t>
        <a:bodyPr/>
        <a:lstStyle/>
        <a:p>
          <a:pPr algn="l"/>
          <a:r>
            <a:rPr lang="en-US" sz="3300" b="0" dirty="0"/>
            <a:t>Termination of hedge accounting</a:t>
          </a:r>
          <a:endParaRPr lang="en-US" sz="3300" dirty="0"/>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dirty="0"/>
            <a:t>If hedging derivative instruments cease to be effective, the balance of the deferrals should be reported on the flows statement separately from investment revenues.</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8FF8858A-D795-4AAF-BD85-6869DB673C91}">
      <dgm:prSet/>
      <dgm:spPr>
        <a:scene3d>
          <a:camera prst="orthographicFront"/>
          <a:lightRig rig="threePt" dir="t"/>
        </a:scene3d>
        <a:sp3d>
          <a:bevelT/>
        </a:sp3d>
      </dgm:spPr>
      <dgm:t>
        <a:bodyPr/>
        <a:lstStyle/>
        <a:p>
          <a:pPr algn="l"/>
          <a:r>
            <a:rPr lang="en-US" dirty="0"/>
            <a:t>Disclosures should be distinguished from hedging derivative instruments and investment derivative instruments</a:t>
          </a:r>
        </a:p>
      </dgm:t>
    </dgm:pt>
    <dgm:pt modelId="{34C242A2-1A7E-40A9-B0E9-C89229FB18E6}" type="parTrans" cxnId="{F5A0460E-A67F-4501-A3F2-D0C368B25D6F}">
      <dgm:prSet/>
      <dgm:spPr/>
      <dgm:t>
        <a:bodyPr/>
        <a:lstStyle/>
        <a:p>
          <a:endParaRPr lang="en-US"/>
        </a:p>
      </dgm:t>
    </dgm:pt>
    <dgm:pt modelId="{CEF52D7B-7397-4513-B0ED-5AEEF162E6CB}" type="sibTrans" cxnId="{F5A0460E-A67F-4501-A3F2-D0C368B25D6F}">
      <dgm:prSet/>
      <dgm:spPr/>
      <dgm:t>
        <a:bodyPr/>
        <a:lstStyle/>
        <a:p>
          <a:endParaRPr lang="en-US"/>
        </a:p>
      </dgm:t>
    </dgm:pt>
    <dgm:pt modelId="{9F8EF1A4-4734-4AAA-A8B7-E6CAF43A0359}">
      <dgm:prSet/>
      <dgm:spPr>
        <a:scene3d>
          <a:camera prst="orthographicFront"/>
          <a:lightRig rig="threePt" dir="t"/>
        </a:scene3d>
        <a:sp3d>
          <a:bevelT/>
        </a:sp3d>
      </dgm:spPr>
      <dgm:t>
        <a:bodyPr/>
        <a:lstStyle/>
        <a:p>
          <a:pPr algn="l"/>
          <a:r>
            <a:rPr lang="en-US"/>
            <a:t>Disclose fair value of derivative instruments that were reclassified from hedging derivative instruments</a:t>
          </a:r>
        </a:p>
      </dgm:t>
    </dgm:pt>
    <dgm:pt modelId="{A292796D-F1DC-435E-B45D-5FE60AC67B4C}" type="parTrans" cxnId="{27403565-6436-4364-B6FF-1F6905E713E4}">
      <dgm:prSet/>
      <dgm:spPr/>
      <dgm:t>
        <a:bodyPr/>
        <a:lstStyle/>
        <a:p>
          <a:endParaRPr lang="en-US"/>
        </a:p>
      </dgm:t>
    </dgm:pt>
    <dgm:pt modelId="{F62A1FE6-1E5E-41DE-9A53-34DE578C1E7F}" type="sibTrans" cxnId="{27403565-6436-4364-B6FF-1F6905E713E4}">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custLinFactNeighborX="-1396">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custScaleY="63807">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F5A0460E-A67F-4501-A3F2-D0C368B25D6F}" srcId="{ADD9AD7D-C10B-4929-A576-10E4BEB5B1D0}" destId="{8FF8858A-D795-4AAF-BD85-6869DB673C91}" srcOrd="1" destOrd="0" parTransId="{34C242A2-1A7E-40A9-B0E9-C89229FB18E6}" sibTransId="{CEF52D7B-7397-4513-B0ED-5AEEF162E6CB}"/>
    <dgm:cxn modelId="{A5CA6732-E2D2-4616-BAA4-9AD0200F224B}" type="presOf" srcId="{D070EBA1-C2DD-46DA-B554-52FED656B0B1}" destId="{8E0B8017-A1B0-4556-8F45-927A86731CA0}"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27403565-6436-4364-B6FF-1F6905E713E4}" srcId="{ADD9AD7D-C10B-4929-A576-10E4BEB5B1D0}" destId="{9F8EF1A4-4734-4AAA-A8B7-E6CAF43A0359}" srcOrd="2" destOrd="0" parTransId="{A292796D-F1DC-435E-B45D-5FE60AC67B4C}" sibTransId="{F62A1FE6-1E5E-41DE-9A53-34DE578C1E7F}"/>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2E7D5495-E3AD-4773-A838-D0B435EFD97E}" type="presOf" srcId="{9F8EF1A4-4734-4AAA-A8B7-E6CAF43A0359}" destId="{552AA724-6297-4EEE-86A9-99964C851773}" srcOrd="0" destOrd="2" presId="urn:microsoft.com/office/officeart/2005/8/layout/vList2"/>
    <dgm:cxn modelId="{E4E3EE95-71F3-4404-BFF7-E389922EE3AB}" type="presOf" srcId="{8FF8858A-D795-4AAF-BD85-6869DB673C91}" destId="{552AA724-6297-4EEE-86A9-99964C851773}" srcOrd="0" destOrd="1"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Remeasurement of certain assets and liabilities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dirty="0"/>
            <a:t>Should not be remeasured solely for a change in an index or rate used to determine variable payments</a:t>
          </a:r>
          <a:endParaRPr lang="en-US" dirty="0"/>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Option to Terminate</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Unconditional right that exists within the contract - the right to terminate due to the action or inaction of the other party is not an option to terminate</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Short-term Leases and SBITAs</a:t>
          </a:r>
          <a:endParaRPr lang="en-US"/>
        </a:p>
      </dgm:t>
    </dgm:pt>
    <dgm:pt modelId="{7E4C4BD7-59C7-40B2-850C-FB5F3BDF44AE}" type="parTrans" cxnId="{BB2263FF-07C9-4AC7-8011-4C5904F65BE1}">
      <dgm:prSet/>
      <dgm:spPr/>
      <dgm:t>
        <a:bodyPr/>
        <a:lstStyle/>
        <a:p>
          <a:endParaRPr lang="en-US"/>
        </a:p>
      </dgm:t>
    </dgm:pt>
    <dgm:pt modelId="{D40232C1-B608-43C9-AB0E-98F9517E912B}" type="sibTrans" cxnId="{BB2263FF-07C9-4AC7-8011-4C5904F65BE1}">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dirty="0"/>
            <a:t>Modified short-term leases or SBITAs should be remeasured from the inception of the lease or SBITA </a:t>
          </a:r>
          <a:endParaRPr lang="en-US" dirty="0"/>
        </a:p>
      </dgm:t>
    </dgm:pt>
    <dgm:pt modelId="{EB12EBD6-B345-49F5-BF3C-382553DA96E9}" type="parTrans" cxnId="{E25DFEB3-5ACF-4835-BAD8-585D7E2760C6}">
      <dgm:prSet/>
      <dgm:spPr/>
      <dgm:t>
        <a:bodyPr/>
        <a:lstStyle/>
        <a:p>
          <a:endParaRPr lang="en-US"/>
        </a:p>
      </dgm:t>
    </dgm:pt>
    <dgm:pt modelId="{DC6DA75C-A8E6-41DA-A0D8-DB57582E13FF}" type="sibTrans" cxnId="{E25DFEB3-5ACF-4835-BAD8-585D7E2760C6}">
      <dgm:prSet/>
      <dgm:spPr/>
      <dgm:t>
        <a:bodyPr/>
        <a:lstStyle/>
        <a:p>
          <a:endParaRPr lang="en-US"/>
        </a:p>
      </dgm:t>
    </dgm:pt>
    <dgm:pt modelId="{947DFA77-1A6F-44BC-937F-7FC751E9BC2F}">
      <dgm:prSet/>
      <dgm:spPr>
        <a:scene3d>
          <a:camera prst="orthographicFront"/>
          <a:lightRig rig="threePt" dir="t"/>
        </a:scene3d>
        <a:sp3d>
          <a:bevelT/>
        </a:sp3d>
      </dgm:spPr>
      <dgm:t>
        <a:bodyPr/>
        <a:lstStyle/>
        <a:p>
          <a:r>
            <a:rPr lang="en-US"/>
            <a:t>For leases only - the option to purchase the underlying asset would be considered an option to terminate for purposes of measuring the lease term</a:t>
          </a:r>
        </a:p>
      </dgm:t>
    </dgm:pt>
    <dgm:pt modelId="{6EFAB524-A92C-48A6-B520-1EA7951116D2}" type="parTrans" cxnId="{EAC125A0-610C-41FC-B1D7-0AA01A493785}">
      <dgm:prSet/>
      <dgm:spPr/>
      <dgm:t>
        <a:bodyPr/>
        <a:lstStyle/>
        <a:p>
          <a:endParaRPr lang="en-US"/>
        </a:p>
      </dgm:t>
    </dgm:pt>
    <dgm:pt modelId="{EA75B480-D7A5-48B1-A50B-4A543AF5282D}" type="sibTrans" cxnId="{EAC125A0-610C-41FC-B1D7-0AA01A493785}">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30DBF211-4AC3-4ED6-B30C-E1F11251E6E6}" type="presOf" srcId="{77E43FB8-BE62-41FA-B40A-0036978088A1}" destId="{7CCF5094-F795-41F0-BCB6-59951BBA4EAD}" srcOrd="0" destOrd="0" presId="urn:microsoft.com/office/officeart/2005/8/layout/vList2"/>
    <dgm:cxn modelId="{E965B620-1254-4990-9EA2-B39FE3385997}" type="presOf" srcId="{947DFA77-1A6F-44BC-937F-7FC751E9BC2F}" destId="{8E0B8017-A1B0-4556-8F45-927A86731CA0}" srcOrd="0" destOrd="1" presId="urn:microsoft.com/office/officeart/2005/8/layout/vList2"/>
    <dgm:cxn modelId="{A5CA6732-E2D2-4616-BAA4-9AD0200F224B}" type="presOf" srcId="{D070EBA1-C2DD-46DA-B554-52FED656B0B1}" destId="{8E0B8017-A1B0-4556-8F45-927A86731CA0}"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EAC125A0-610C-41FC-B1D7-0AA01A493785}" srcId="{76A4EC7A-9871-44B1-8205-3AC26DD95AF0}" destId="{947DFA77-1A6F-44BC-937F-7FC751E9BC2F}" srcOrd="1" destOrd="0" parTransId="{6EFAB524-A92C-48A6-B520-1EA7951116D2}" sibTransId="{EA75B480-D7A5-48B1-A50B-4A543AF5282D}"/>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Variable Lease Payments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dirty="0"/>
            <a:t>Variable lease payments, other than those that depend on an index or rate or those that are fixed in substance, should not be included in the measurement of the lease liability.</a:t>
          </a:r>
          <a:endParaRPr lang="en-US" dirty="0"/>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Lease Incentives</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Includes the assumption of or </a:t>
          </a:r>
          <a:r>
            <a:rPr lang="en-US" i="1"/>
            <a:t>an agreement to pay </a:t>
          </a:r>
          <a:r>
            <a:rPr lang="en-US"/>
            <a:t>a lessee’s preexisting lease obligation to a third party</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dirty="0"/>
            <a:t>The receivable for the underlying PPP asset should be remeasured if there is a change in the PPP term</a:t>
          </a:r>
          <a:endParaRPr lang="en-US" dirty="0"/>
        </a:p>
      </dgm:t>
    </dgm:pt>
    <dgm:pt modelId="{DC6DA75C-A8E6-41DA-A0D8-DB57582E13FF}" type="sibTrans" cxnId="{E25DFEB3-5ACF-4835-BAD8-585D7E2760C6}">
      <dgm:prSet/>
      <dgm:spPr/>
      <dgm:t>
        <a:bodyPr/>
        <a:lstStyle/>
        <a:p>
          <a:endParaRPr lang="en-US"/>
        </a:p>
      </dgm:t>
    </dgm:pt>
    <dgm:pt modelId="{EB12EBD6-B345-49F5-BF3C-382553DA96E9}" type="parTrans" cxnId="{E25DFEB3-5ACF-4835-BAD8-585D7E2760C6}">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PPP Remeasurement</a:t>
          </a:r>
          <a:endParaRPr lang="en-US"/>
        </a:p>
      </dgm:t>
    </dgm:pt>
    <dgm:pt modelId="{D40232C1-B608-43C9-AB0E-98F9517E912B}" type="sibTrans" cxnId="{BB2263FF-07C9-4AC7-8011-4C5904F65BE1}">
      <dgm:prSet/>
      <dgm:spPr/>
      <dgm:t>
        <a:bodyPr/>
        <a:lstStyle/>
        <a:p>
          <a:endParaRPr lang="en-US"/>
        </a:p>
      </dgm:t>
    </dgm:pt>
    <dgm:pt modelId="{7E4C4BD7-59C7-40B2-850C-FB5F3BDF44AE}" type="parTrans" cxnId="{BB2263FF-07C9-4AC7-8011-4C5904F65BE1}">
      <dgm:prSet/>
      <dgm:spPr/>
      <dgm:t>
        <a:bodyPr/>
        <a:lstStyle/>
        <a:p>
          <a:endParaRPr lang="en-US"/>
        </a:p>
      </dgm:t>
    </dgm:pt>
    <dgm:pt modelId="{1C78E5EA-975F-44F8-8628-CE118B614D2D}">
      <dgm:prSet/>
      <dgm:spPr>
        <a:scene3d>
          <a:camera prst="orthographicFront"/>
          <a:lightRig rig="threePt" dir="t"/>
        </a:scene3d>
        <a:sp3d>
          <a:bevelT/>
        </a:sp3d>
      </dgm:spPr>
      <dgm:t>
        <a:bodyPr/>
        <a:lstStyle/>
        <a:p>
          <a:r>
            <a:rPr lang="en-US" dirty="0"/>
            <a:t>Deferred outflow of resources should be adjusted by the same amount as any remeasurement change to the liability for the underlying PPP asset</a:t>
          </a:r>
        </a:p>
      </dgm:t>
    </dgm:pt>
    <dgm:pt modelId="{437E1CBA-F778-4BFE-83FE-48442E5A4B50}" type="parTrans" cxnId="{C8033D0E-CB0A-456D-B506-544B2FD18362}">
      <dgm:prSet/>
      <dgm:spPr/>
      <dgm:t>
        <a:bodyPr/>
        <a:lstStyle/>
        <a:p>
          <a:endParaRPr lang="en-US"/>
        </a:p>
      </dgm:t>
    </dgm:pt>
    <dgm:pt modelId="{2489AB73-8B33-4A98-A1DF-2731C22EE324}" type="sibTrans" cxnId="{C8033D0E-CB0A-456D-B506-544B2FD18362}">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C8033D0E-CB0A-456D-B506-544B2FD18362}" srcId="{77E43FB8-BE62-41FA-B40A-0036978088A1}" destId="{1C78E5EA-975F-44F8-8628-CE118B614D2D}" srcOrd="1" destOrd="0" parTransId="{437E1CBA-F778-4BFE-83FE-48442E5A4B50}" sibTransId="{2489AB73-8B33-4A98-A1DF-2731C22EE324}"/>
    <dgm:cxn modelId="{30DBF211-4AC3-4ED6-B30C-E1F11251E6E6}" type="presOf" srcId="{77E43FB8-BE62-41FA-B40A-0036978088A1}" destId="{7CCF5094-F795-41F0-BCB6-59951BBA4EAD}" srcOrd="0" destOrd="0" presId="urn:microsoft.com/office/officeart/2005/8/layout/vList2"/>
    <dgm:cxn modelId="{A5CA6732-E2D2-4616-BAA4-9AD0200F224B}" type="presOf" srcId="{D070EBA1-C2DD-46DA-B554-52FED656B0B1}" destId="{8E0B8017-A1B0-4556-8F45-927A86731CA0}"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47205559-C6DA-465E-B597-9AB44CB860A2}" type="presOf" srcId="{1C78E5EA-975F-44F8-8628-CE118B614D2D}" destId="{3A1B1835-6744-4434-8DCA-B05271D6CA4B}" srcOrd="0" destOrd="1" presId="urn:microsoft.com/office/officeart/2005/8/layout/vList2"/>
    <dgm:cxn modelId="{0B06605C-B8E8-45F6-9208-E9D48DEF09AF}" type="presOf" srcId="{ADD9AD7D-C10B-4929-A576-10E4BEB5B1D0}" destId="{65B7B30D-B29E-4092-82A1-43AFAA3F408C}"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C859BA-91AB-49BF-A5B6-F7D7A77ED0A3}">
      <dgm:prSet/>
      <dgm:spPr/>
      <dgm:t>
        <a:bodyPr/>
        <a:lstStyle/>
        <a:p>
          <a:r>
            <a:rPr lang="en-US" baseline="0" dirty="0"/>
            <a:t>Statement 87 – leases</a:t>
          </a:r>
          <a:endParaRPr lang="en-US" dirty="0"/>
        </a:p>
      </dgm:t>
    </dgm:pt>
    <dgm:pt modelId="{7335486B-A1AA-4749-BAA1-40CCC9D2ADDE}" type="parTrans" cxnId="{B9A5BE7F-9DD5-4E5C-B22D-5AD13CA4F676}">
      <dgm:prSet/>
      <dgm:spPr/>
      <dgm:t>
        <a:bodyPr/>
        <a:lstStyle/>
        <a:p>
          <a:endParaRPr lang="en-US"/>
        </a:p>
      </dgm:t>
    </dgm:pt>
    <dgm:pt modelId="{61F7F283-2A0F-4EDA-A5AB-A0F5569F3C63}" type="sibTrans" cxnId="{B9A5BE7F-9DD5-4E5C-B22D-5AD13CA4F676}">
      <dgm:prSet/>
      <dgm:spPr/>
      <dgm:t>
        <a:bodyPr/>
        <a:lstStyle/>
        <a:p>
          <a:endParaRPr lang="en-US"/>
        </a:p>
      </dgm:t>
    </dgm:pt>
    <dgm:pt modelId="{4A7EC1F1-BCF7-41B0-8999-55920609B3C1}">
      <dgm:prSet/>
      <dgm:spPr/>
      <dgm:t>
        <a:bodyPr/>
        <a:lstStyle/>
        <a:p>
          <a:r>
            <a:rPr lang="en-US" b="0" dirty="0"/>
            <a:t>December 31: </a:t>
          </a:r>
          <a:r>
            <a:rPr lang="en-US" dirty="0"/>
            <a:t>Fiscal Year 2022</a:t>
          </a:r>
        </a:p>
      </dgm:t>
    </dgm:pt>
    <dgm:pt modelId="{8B5D80BB-D1E6-458E-93D4-FACB83F5B5F2}" type="parTrans" cxnId="{F9105EA5-4FD0-435D-A06B-0510577BAB2B}">
      <dgm:prSet/>
      <dgm:spPr/>
      <dgm:t>
        <a:bodyPr/>
        <a:lstStyle/>
        <a:p>
          <a:endParaRPr lang="en-US"/>
        </a:p>
      </dgm:t>
    </dgm:pt>
    <dgm:pt modelId="{9A0C6B74-26E4-44FE-B581-AE6ECB33F6A5}" type="sibTrans" cxnId="{F9105EA5-4FD0-435D-A06B-0510577BAB2B}">
      <dgm:prSet/>
      <dgm:spPr/>
      <dgm:t>
        <a:bodyPr/>
        <a:lstStyle/>
        <a:p>
          <a:endParaRPr lang="en-US"/>
        </a:p>
      </dgm:t>
    </dgm:pt>
    <dgm:pt modelId="{5C1AB785-8EDC-48CE-886C-3D3AF625B539}">
      <dgm:prSet/>
      <dgm:spPr/>
      <dgm:t>
        <a:bodyPr/>
        <a:lstStyle/>
        <a:p>
          <a:r>
            <a:rPr lang="en-US" dirty="0"/>
            <a:t>Statement 92 – omnibus 2020 (multiple effective dates)</a:t>
          </a:r>
        </a:p>
      </dgm:t>
    </dgm:pt>
    <dgm:pt modelId="{87E3EA94-DB3D-44ED-AB68-88E163538245}" type="parTrans" cxnId="{4F8E856B-212A-4461-BA68-AE2829B966C0}">
      <dgm:prSet/>
      <dgm:spPr/>
      <dgm:t>
        <a:bodyPr/>
        <a:lstStyle/>
        <a:p>
          <a:endParaRPr lang="en-US"/>
        </a:p>
      </dgm:t>
    </dgm:pt>
    <dgm:pt modelId="{EBDD7B63-BAE0-4C06-B7E2-12AF21C511EA}" type="sibTrans" cxnId="{4F8E856B-212A-4461-BA68-AE2829B966C0}">
      <dgm:prSet/>
      <dgm:spPr/>
      <dgm:t>
        <a:bodyPr/>
        <a:lstStyle/>
        <a:p>
          <a:endParaRPr lang="en-US"/>
        </a:p>
      </dgm:t>
    </dgm:pt>
    <dgm:pt modelId="{EAB863DB-D348-4422-8D66-A32411B23D13}">
      <dgm:prSet/>
      <dgm:spPr/>
      <dgm:t>
        <a:bodyPr/>
        <a:lstStyle/>
        <a:p>
          <a:r>
            <a:rPr lang="en-US" b="0"/>
            <a:t>December 31: </a:t>
          </a:r>
          <a:r>
            <a:rPr lang="en-US"/>
            <a:t>Fiscal Year 2023</a:t>
          </a:r>
        </a:p>
      </dgm:t>
    </dgm:pt>
    <dgm:pt modelId="{D596BFD9-82BE-40E3-8B35-AC5BC08ED418}" type="parTrans" cxnId="{A9A41BC8-E45C-45F2-A766-EBBB1F846074}">
      <dgm:prSet/>
      <dgm:spPr/>
      <dgm:t>
        <a:bodyPr/>
        <a:lstStyle/>
        <a:p>
          <a:endParaRPr lang="en-US"/>
        </a:p>
      </dgm:t>
    </dgm:pt>
    <dgm:pt modelId="{2CC269B9-6223-4A79-B522-4912BA0EEFC9}" type="sibTrans" cxnId="{A9A41BC8-E45C-45F2-A766-EBBB1F846074}">
      <dgm:prSet/>
      <dgm:spPr/>
      <dgm:t>
        <a:bodyPr/>
        <a:lstStyle/>
        <a:p>
          <a:endParaRPr lang="en-US"/>
        </a:p>
      </dgm:t>
    </dgm:pt>
    <dgm:pt modelId="{0E220056-9A8F-40BD-9EEA-E7FFC824B407}">
      <dgm:prSet/>
      <dgm:spPr/>
      <dgm:t>
        <a:bodyPr/>
        <a:lstStyle/>
        <a:p>
          <a:r>
            <a:rPr lang="en-US" dirty="0"/>
            <a:t>Statement 94 – public-private partnerships</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38B7C99A-459E-45AF-ABE3-006EE6B8E7A5}">
      <dgm:prSet/>
      <dgm:spPr/>
      <dgm:t>
        <a:bodyPr/>
        <a:lstStyle/>
        <a:p>
          <a:r>
            <a:rPr lang="en-US" dirty="0"/>
            <a:t>Statement 93 – LIBOR removal </a:t>
          </a:r>
          <a:r>
            <a:rPr lang="en-US" baseline="0" dirty="0"/>
            <a:t>and lease modifications</a:t>
          </a:r>
          <a:endParaRPr lang="en-US" dirty="0"/>
        </a:p>
      </dgm:t>
    </dgm:pt>
    <dgm:pt modelId="{2D038EDC-6AE7-4E2E-9CB4-1EF958BA6439}" type="parTrans" cxnId="{063D3A3F-A8C9-4DF7-81DA-932FB753EF5A}">
      <dgm:prSet/>
      <dgm:spPr/>
      <dgm:t>
        <a:bodyPr/>
        <a:lstStyle/>
        <a:p>
          <a:endParaRPr lang="en-US"/>
        </a:p>
      </dgm:t>
    </dgm:pt>
    <dgm:pt modelId="{124ED4C7-8E55-4389-97E7-C6D074B56A8C}" type="sibTrans" cxnId="{063D3A3F-A8C9-4DF7-81DA-932FB753EF5A}">
      <dgm:prSet/>
      <dgm:spPr/>
      <dgm:t>
        <a:bodyPr/>
        <a:lstStyle/>
        <a:p>
          <a:endParaRPr lang="en-US"/>
        </a:p>
      </dgm:t>
    </dgm:pt>
    <dgm:pt modelId="{E0D75CAE-B26F-4B9F-9030-E9DD88A835B1}">
      <dgm:prSet/>
      <dgm:spPr/>
      <dgm:t>
        <a:bodyPr/>
        <a:lstStyle/>
        <a:p>
          <a:r>
            <a:rPr lang="en-US" dirty="0"/>
            <a:t>Statement 91 – conduit debt</a:t>
          </a:r>
        </a:p>
      </dgm:t>
    </dgm:pt>
    <dgm:pt modelId="{CD88F8EA-8F9A-4A53-97AF-09F0B135A6DF}" type="parTrans" cxnId="{8BA60BDC-0BD1-47C4-8D2A-EFBC3EC5E363}">
      <dgm:prSet/>
      <dgm:spPr/>
      <dgm:t>
        <a:bodyPr/>
        <a:lstStyle/>
        <a:p>
          <a:endParaRPr lang="en-US"/>
        </a:p>
      </dgm:t>
    </dgm:pt>
    <dgm:pt modelId="{8827093C-9721-4D61-B605-30E74B10D4C9}" type="sibTrans" cxnId="{8BA60BDC-0BD1-47C4-8D2A-EFBC3EC5E363}">
      <dgm:prSet/>
      <dgm:spPr/>
      <dgm:t>
        <a:bodyPr/>
        <a:lstStyle/>
        <a:p>
          <a:endParaRPr lang="en-US"/>
        </a:p>
      </dgm:t>
    </dgm:pt>
    <dgm:pt modelId="{EB09D34F-EE56-4042-8196-4B71F47DB5B9}">
      <dgm:prSet/>
      <dgm:spPr/>
      <dgm:t>
        <a:bodyPr/>
        <a:lstStyle/>
        <a:p>
          <a:r>
            <a:rPr lang="en-US" dirty="0"/>
            <a:t>Statement 97 – certain component unit criteria and Section 457 plans</a:t>
          </a:r>
        </a:p>
      </dgm:t>
    </dgm:pt>
    <dgm:pt modelId="{FB0D7E94-24E7-41C7-BF98-524257BB2EB6}" type="parTrans" cxnId="{DFDBCCB2-FE1C-4EED-995B-991C338C09F2}">
      <dgm:prSet/>
      <dgm:spPr/>
      <dgm:t>
        <a:bodyPr/>
        <a:lstStyle/>
        <a:p>
          <a:endParaRPr lang="en-US"/>
        </a:p>
      </dgm:t>
    </dgm:pt>
    <dgm:pt modelId="{0DE4BB3C-2326-41DF-8044-4E182C1B5DBF}" type="sibTrans" cxnId="{DFDBCCB2-FE1C-4EED-995B-991C338C09F2}">
      <dgm:prSet/>
      <dgm:spPr/>
      <dgm:t>
        <a:bodyPr/>
        <a:lstStyle/>
        <a:p>
          <a:endParaRPr lang="en-US"/>
        </a:p>
      </dgm:t>
    </dgm:pt>
    <dgm:pt modelId="{C54747B6-0BE8-40F0-93F9-6770664F5237}">
      <dgm:prSet/>
      <dgm:spPr/>
      <dgm:t>
        <a:bodyPr/>
        <a:lstStyle/>
        <a:p>
          <a:r>
            <a:rPr lang="en-US" dirty="0"/>
            <a:t>IG 2020-1 – update </a:t>
          </a:r>
        </a:p>
      </dgm:t>
    </dgm:pt>
    <dgm:pt modelId="{7505086F-2395-4BC1-B4F3-A31AD8584C38}" type="parTrans" cxnId="{7FF37E51-4C69-47AC-85C3-F28AB82C9411}">
      <dgm:prSet/>
      <dgm:spPr/>
      <dgm:t>
        <a:bodyPr/>
        <a:lstStyle/>
        <a:p>
          <a:endParaRPr lang="en-US"/>
        </a:p>
      </dgm:t>
    </dgm:pt>
    <dgm:pt modelId="{E526850D-487C-412B-B89F-D2E3A68F1DF3}" type="sibTrans" cxnId="{7FF37E51-4C69-47AC-85C3-F28AB82C9411}">
      <dgm:prSet/>
      <dgm:spPr/>
      <dgm:t>
        <a:bodyPr/>
        <a:lstStyle/>
        <a:p>
          <a:endParaRPr lang="en-US"/>
        </a:p>
      </dgm:t>
    </dgm:pt>
    <dgm:pt modelId="{1BC13278-33D9-492E-A835-80A0B2367713}">
      <dgm:prSet/>
      <dgm:spPr/>
      <dgm:t>
        <a:bodyPr/>
        <a:lstStyle/>
        <a:p>
          <a:r>
            <a:rPr lang="en-US" dirty="0"/>
            <a:t>Statement 96 – SBITAs</a:t>
          </a:r>
        </a:p>
      </dgm:t>
    </dgm:pt>
    <dgm:pt modelId="{F321FC3D-5EDF-4A18-84EF-752B7E23C717}" type="parTrans" cxnId="{359E51DA-D65C-477F-BF6D-A501BA54E077}">
      <dgm:prSet/>
      <dgm:spPr/>
      <dgm:t>
        <a:bodyPr/>
        <a:lstStyle/>
        <a:p>
          <a:endParaRPr lang="en-US"/>
        </a:p>
      </dgm:t>
    </dgm:pt>
    <dgm:pt modelId="{D88EE663-F02F-41FD-8150-5184A0F38091}" type="sibTrans" cxnId="{359E51DA-D65C-477F-BF6D-A501BA54E077}">
      <dgm:prSet/>
      <dgm:spPr/>
      <dgm:t>
        <a:bodyPr/>
        <a:lstStyle/>
        <a:p>
          <a:endParaRPr lang="en-US"/>
        </a:p>
      </dgm:t>
    </dgm:pt>
    <dgm:pt modelId="{F07A4D15-6D6C-4B15-A1A4-F03073578606}">
      <dgm:prSet/>
      <dgm:spPr/>
      <dgm:t>
        <a:bodyPr/>
        <a:lstStyle/>
        <a:p>
          <a:r>
            <a:rPr lang="en-US" dirty="0"/>
            <a:t>IG 2021-1 – update (4.1–4.21, 4.23, 5.2, and 5.4)</a:t>
          </a:r>
        </a:p>
      </dgm:t>
    </dgm:pt>
    <dgm:pt modelId="{6800855E-1C17-41CE-90B9-AC06E0B7FD69}" type="parTrans" cxnId="{9FCEBE6F-FBC6-4D8B-872D-F574D5AA054F}">
      <dgm:prSet/>
      <dgm:spPr/>
      <dgm:t>
        <a:bodyPr/>
        <a:lstStyle/>
        <a:p>
          <a:endParaRPr lang="en-US"/>
        </a:p>
      </dgm:t>
    </dgm:pt>
    <dgm:pt modelId="{35EDF205-6DF8-480B-8760-32029A156807}" type="sibTrans" cxnId="{9FCEBE6F-FBC6-4D8B-872D-F574D5AA054F}">
      <dgm:prSet/>
      <dgm:spPr/>
      <dgm:t>
        <a:bodyPr/>
        <a:lstStyle/>
        <a:p>
          <a:endParaRPr lang="en-US"/>
        </a:p>
      </dgm:t>
    </dgm:pt>
    <dgm:pt modelId="{076160E2-C516-4AA1-B482-7ADBE5303999}">
      <dgm:prSet/>
      <dgm:spPr/>
      <dgm:t>
        <a:bodyPr/>
        <a:lstStyle/>
        <a:p>
          <a:r>
            <a:rPr lang="en-US" dirty="0"/>
            <a:t>IG 2021-1 – update (4.22) </a:t>
          </a:r>
        </a:p>
      </dgm:t>
    </dgm:pt>
    <dgm:pt modelId="{1B7DFB58-167A-474B-B403-0D4E77D44C2D}" type="parTrans" cxnId="{EBFC3601-0844-4160-94F8-C6007526D289}">
      <dgm:prSet/>
      <dgm:spPr/>
      <dgm:t>
        <a:bodyPr/>
        <a:lstStyle/>
        <a:p>
          <a:endParaRPr lang="en-US"/>
        </a:p>
      </dgm:t>
    </dgm:pt>
    <dgm:pt modelId="{C4B85AA5-A692-4962-82E2-D4D7369392A5}" type="sibTrans" cxnId="{EBFC3601-0844-4160-94F8-C6007526D289}">
      <dgm:prSet/>
      <dgm:spPr/>
      <dgm:t>
        <a:bodyPr/>
        <a:lstStyle/>
        <a:p>
          <a:endParaRPr lang="en-US"/>
        </a:p>
      </dgm:t>
    </dgm:pt>
    <dgm:pt modelId="{EC96941C-8D39-4E5F-AD08-BB2C953692BF}">
      <dgm:prSet/>
      <dgm:spPr/>
      <dgm:t>
        <a:bodyPr/>
        <a:lstStyle/>
        <a:p>
          <a:r>
            <a:rPr lang="en-US" b="0"/>
            <a:t>December 31: </a:t>
          </a:r>
          <a:r>
            <a:rPr lang="en-US"/>
            <a:t>Fiscal Year 2024</a:t>
          </a:r>
        </a:p>
      </dgm:t>
    </dgm:pt>
    <dgm:pt modelId="{E0AD57C0-2A4E-47B6-884C-3433810FC05C}" type="parTrans" cxnId="{4BCC595C-1D91-4B3C-846F-A643275FB8F6}">
      <dgm:prSet/>
      <dgm:spPr/>
      <dgm:t>
        <a:bodyPr/>
        <a:lstStyle/>
        <a:p>
          <a:endParaRPr lang="en-US"/>
        </a:p>
      </dgm:t>
    </dgm:pt>
    <dgm:pt modelId="{BB74236B-DE71-4B0A-AF92-3DCFCF0DFDB1}" type="sibTrans" cxnId="{4BCC595C-1D91-4B3C-846F-A643275FB8F6}">
      <dgm:prSet/>
      <dgm:spPr/>
      <dgm:t>
        <a:bodyPr/>
        <a:lstStyle/>
        <a:p>
          <a:endParaRPr lang="en-US"/>
        </a:p>
      </dgm:t>
    </dgm:pt>
    <dgm:pt modelId="{654EB2C4-60EB-4037-BB16-DAF6313D5BC2}">
      <dgm:prSet phldr="0"/>
      <dgm:spPr/>
      <dgm:t>
        <a:bodyPr/>
        <a:lstStyle/>
        <a:p>
          <a:pPr rtl="0"/>
          <a:r>
            <a:rPr lang="en-US" dirty="0"/>
            <a:t>IG 2021-1 – update (5.1</a:t>
          </a:r>
          <a:r>
            <a:rPr lang="en-US" dirty="0">
              <a:latin typeface="Candara"/>
            </a:rPr>
            <a:t>)</a:t>
          </a:r>
        </a:p>
      </dgm:t>
    </dgm:pt>
    <dgm:pt modelId="{B701781C-75CF-4C42-BCCC-F8EA2D1A716E}" type="parTrans" cxnId="{BD857667-946B-49B8-8363-70122FD7225D}">
      <dgm:prSet/>
      <dgm:spPr/>
      <dgm:t>
        <a:bodyPr/>
        <a:lstStyle/>
        <a:p>
          <a:endParaRPr lang="en-US"/>
        </a:p>
      </dgm:t>
    </dgm:pt>
    <dgm:pt modelId="{96ED7EA5-F32A-44A9-8C61-7C51CEC161F0}" type="sibTrans" cxnId="{BD857667-946B-49B8-8363-70122FD7225D}">
      <dgm:prSet/>
      <dgm:spPr/>
      <dgm:t>
        <a:bodyPr/>
        <a:lstStyle/>
        <a:p>
          <a:endParaRPr lang="en-US"/>
        </a:p>
      </dgm:t>
    </dgm:pt>
    <dgm:pt modelId="{052A2325-BE2B-4BA2-9BC3-48C00E0E26F6}">
      <dgm:prSet/>
      <dgm:spPr/>
      <dgm:t>
        <a:bodyPr/>
        <a:lstStyle/>
        <a:p>
          <a:r>
            <a:rPr lang="en-US" dirty="0"/>
            <a:t>IG 2019-3 – leases</a:t>
          </a:r>
        </a:p>
      </dgm:t>
    </dgm:pt>
    <dgm:pt modelId="{B858749B-9B85-4EBC-B98E-CDBD046DEE71}" type="sibTrans" cxnId="{168FBD56-1BE8-4569-9C33-021D5CEC22F2}">
      <dgm:prSet/>
      <dgm:spPr/>
      <dgm:t>
        <a:bodyPr/>
        <a:lstStyle/>
        <a:p>
          <a:endParaRPr lang="en-US"/>
        </a:p>
      </dgm:t>
    </dgm:pt>
    <dgm:pt modelId="{E42E87A2-D0EC-4589-820E-CA0AA3D52A09}" type="parTrans" cxnId="{168FBD56-1BE8-4569-9C33-021D5CEC22F2}">
      <dgm:prSet/>
      <dgm:spPr/>
      <dgm:t>
        <a:bodyPr/>
        <a:lstStyle/>
        <a:p>
          <a:endParaRPr lang="en-US"/>
        </a:p>
      </dgm:t>
    </dgm:pt>
    <dgm:pt modelId="{92CACEDD-D212-43B3-8E97-FCBEE8C59D2D}">
      <dgm:prSet phldr="0"/>
      <dgm:spPr/>
      <dgm:t>
        <a:bodyPr/>
        <a:lstStyle/>
        <a:p>
          <a:pPr rtl="0"/>
          <a:r>
            <a:rPr lang="en-US" dirty="0"/>
            <a:t>Statement 100 – accounting changes and error corrections</a:t>
          </a:r>
          <a:endParaRPr lang="en-US" dirty="0">
            <a:latin typeface="Candara"/>
          </a:endParaRPr>
        </a:p>
      </dgm:t>
    </dgm:pt>
    <dgm:pt modelId="{93E0CA33-ECA6-43CF-854E-15C1EC6D2CEE}" type="parTrans" cxnId="{E7939D8E-8F4B-47DD-B5F2-2511D9BCB431}">
      <dgm:prSet/>
      <dgm:spPr/>
      <dgm:t>
        <a:bodyPr/>
        <a:lstStyle/>
        <a:p>
          <a:endParaRPr lang="en-US"/>
        </a:p>
      </dgm:t>
    </dgm:pt>
    <dgm:pt modelId="{833DD600-701D-4418-8BA6-C4F10BBF2495}" type="sibTrans" cxnId="{E7939D8E-8F4B-47DD-B5F2-2511D9BCB431}">
      <dgm:prSet/>
      <dgm:spPr/>
      <dgm:t>
        <a:bodyPr/>
        <a:lstStyle/>
        <a:p>
          <a:endParaRPr lang="en-US"/>
        </a:p>
      </dgm:t>
    </dgm:pt>
    <dgm:pt modelId="{E102155B-8F63-422F-AA8B-02661A281726}">
      <dgm:prSet phldr="0"/>
      <dgm:spPr/>
      <dgm:t>
        <a:bodyPr/>
        <a:lstStyle/>
        <a:p>
          <a:r>
            <a:rPr lang="en-US" dirty="0"/>
            <a:t>Statement 101 – compensated absences</a:t>
          </a:r>
          <a:endParaRPr lang="en-US" dirty="0">
            <a:latin typeface="Candara"/>
          </a:endParaRPr>
        </a:p>
      </dgm:t>
    </dgm:pt>
    <dgm:pt modelId="{EB1470AC-3C9E-4E29-8302-CEBEB45D7106}" type="parTrans" cxnId="{7EE2AB02-4CE0-45E4-8B12-ED4B5BC9C951}">
      <dgm:prSet/>
      <dgm:spPr/>
      <dgm:t>
        <a:bodyPr/>
        <a:lstStyle/>
        <a:p>
          <a:endParaRPr lang="en-US"/>
        </a:p>
      </dgm:t>
    </dgm:pt>
    <dgm:pt modelId="{7C5F1E25-43B0-4882-8E6B-A7288AA9D246}" type="sibTrans" cxnId="{7EE2AB02-4CE0-45E4-8B12-ED4B5BC9C951}">
      <dgm:prSet/>
      <dgm:spPr/>
      <dgm:t>
        <a:bodyPr/>
        <a:lstStyle/>
        <a:p>
          <a:endParaRPr lang="en-US"/>
        </a:p>
      </dgm:t>
    </dgm:pt>
    <dgm:pt modelId="{73F4FE5E-2544-4222-96BA-3F0C13A655EF}">
      <dgm:prSet/>
      <dgm:spPr/>
      <dgm:t>
        <a:bodyPr/>
        <a:lstStyle/>
        <a:p>
          <a:r>
            <a:rPr lang="en-US" dirty="0"/>
            <a:t>Statement 99 – omnibus 2022 (extension of LIBOR, SNAP distributions, nonmonetary transaction disclosures, pledges of future revenues, clarification of provisions in Statement 34, and terminology updates)</a:t>
          </a:r>
        </a:p>
      </dgm:t>
    </dgm:pt>
    <dgm:pt modelId="{926305ED-28D5-4A62-AC25-7DB7349AF8D6}" type="parTrans" cxnId="{645AEBF0-B1CA-45C6-A453-02B2F21D58F2}">
      <dgm:prSet/>
      <dgm:spPr/>
      <dgm:t>
        <a:bodyPr/>
        <a:lstStyle/>
        <a:p>
          <a:endParaRPr lang="en-US"/>
        </a:p>
      </dgm:t>
    </dgm:pt>
    <dgm:pt modelId="{E4D6219E-7D93-4756-ADAC-4556A5828440}" type="sibTrans" cxnId="{645AEBF0-B1CA-45C6-A453-02B2F21D58F2}">
      <dgm:prSet/>
      <dgm:spPr/>
      <dgm:t>
        <a:bodyPr/>
        <a:lstStyle/>
        <a:p>
          <a:endParaRPr lang="en-US"/>
        </a:p>
      </dgm:t>
    </dgm:pt>
    <dgm:pt modelId="{EBA34003-3F0F-46D9-BA45-5BA0D2280498}">
      <dgm:prSet/>
      <dgm:spPr/>
      <dgm:t>
        <a:bodyPr/>
        <a:lstStyle/>
        <a:p>
          <a:r>
            <a:rPr lang="en-US" dirty="0"/>
            <a:t>Statement 99 – omnibus 2022 (leases, PPPs, and SBITAs)</a:t>
          </a:r>
        </a:p>
      </dgm:t>
    </dgm:pt>
    <dgm:pt modelId="{32166A63-1CCF-480F-ABF7-395A87AC25EE}" type="parTrans" cxnId="{E5E4891C-1885-4A1A-AF11-5F9FEC7BB972}">
      <dgm:prSet/>
      <dgm:spPr/>
      <dgm:t>
        <a:bodyPr/>
        <a:lstStyle/>
        <a:p>
          <a:endParaRPr lang="en-US"/>
        </a:p>
      </dgm:t>
    </dgm:pt>
    <dgm:pt modelId="{786642C9-90DC-4AB7-81F6-70CD3F07491C}" type="sibTrans" cxnId="{E5E4891C-1885-4A1A-AF11-5F9FEC7BB972}">
      <dgm:prSet/>
      <dgm:spPr/>
      <dgm:t>
        <a:bodyPr/>
        <a:lstStyle/>
        <a:p>
          <a:endParaRPr lang="en-US"/>
        </a:p>
      </dgm:t>
    </dgm:pt>
    <dgm:pt modelId="{9354161D-230B-4CA7-A080-EAD8A12467E8}">
      <dgm:prSet phldr="0"/>
      <dgm:spPr/>
      <dgm:t>
        <a:bodyPr/>
        <a:lstStyle/>
        <a:p>
          <a:r>
            <a:rPr lang="en-US" dirty="0"/>
            <a:t>Statement 99 – omnibus 2022 (financial guarantees and classification of derivatives)</a:t>
          </a:r>
          <a:endParaRPr lang="en-US" dirty="0">
            <a:latin typeface="Candara"/>
          </a:endParaRPr>
        </a:p>
      </dgm:t>
    </dgm:pt>
    <dgm:pt modelId="{05CC4132-67E3-4F06-950E-73EB5BF318D5}" type="parTrans" cxnId="{0A37E54F-2A87-4B67-9982-F31171855DB1}">
      <dgm:prSet/>
      <dgm:spPr/>
      <dgm:t>
        <a:bodyPr/>
        <a:lstStyle/>
        <a:p>
          <a:endParaRPr lang="en-US"/>
        </a:p>
      </dgm:t>
    </dgm:pt>
    <dgm:pt modelId="{95C75BF2-66ED-4FCB-B68F-B6840AB66852}" type="sibTrans" cxnId="{0A37E54F-2A87-4B67-9982-F31171855DB1}">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EDCF7BE2-CF5F-43E1-B29B-61968FE1896F}" type="pres">
      <dgm:prSet presAssocID="{4A7EC1F1-BCF7-41B0-8999-55920609B3C1}" presName="parentText" presStyleLbl="node1" presStyleIdx="0" presStyleCnt="3">
        <dgm:presLayoutVars>
          <dgm:chMax val="0"/>
          <dgm:bulletEnabled val="1"/>
        </dgm:presLayoutVars>
      </dgm:prSet>
      <dgm:spPr/>
    </dgm:pt>
    <dgm:pt modelId="{80F9937F-4184-48D1-95B4-2E3891C7E193}" type="pres">
      <dgm:prSet presAssocID="{4A7EC1F1-BCF7-41B0-8999-55920609B3C1}" presName="childText" presStyleLbl="revTx" presStyleIdx="0" presStyleCnt="3">
        <dgm:presLayoutVars>
          <dgm:bulletEnabled val="1"/>
        </dgm:presLayoutVars>
      </dgm:prSet>
      <dgm:spPr/>
    </dgm:pt>
    <dgm:pt modelId="{DC7BA5AC-4830-4AB1-A9E2-7685BEDEC06C}" type="pres">
      <dgm:prSet presAssocID="{EAB863DB-D348-4422-8D66-A32411B23D13}" presName="parentText" presStyleLbl="node1" presStyleIdx="1" presStyleCnt="3">
        <dgm:presLayoutVars>
          <dgm:chMax val="0"/>
          <dgm:bulletEnabled val="1"/>
        </dgm:presLayoutVars>
      </dgm:prSet>
      <dgm:spPr/>
    </dgm:pt>
    <dgm:pt modelId="{BC4C67A7-2F39-43E4-B5A3-590693EF5233}" type="pres">
      <dgm:prSet presAssocID="{EAB863DB-D348-4422-8D66-A32411B23D13}" presName="childText" presStyleLbl="revTx" presStyleIdx="1" presStyleCnt="3">
        <dgm:presLayoutVars>
          <dgm:bulletEnabled val="1"/>
        </dgm:presLayoutVars>
      </dgm:prSet>
      <dgm:spPr/>
    </dgm:pt>
    <dgm:pt modelId="{E49BE8B6-AE7A-4791-887C-E21FA1684082}" type="pres">
      <dgm:prSet presAssocID="{EC96941C-8D39-4E5F-AD08-BB2C953692BF}" presName="parentText" presStyleLbl="node1" presStyleIdx="2" presStyleCnt="3">
        <dgm:presLayoutVars>
          <dgm:chMax val="0"/>
          <dgm:bulletEnabled val="1"/>
        </dgm:presLayoutVars>
      </dgm:prSet>
      <dgm:spPr/>
    </dgm:pt>
    <dgm:pt modelId="{4DAB327D-DE45-44CF-92C1-AA6585D125DF}" type="pres">
      <dgm:prSet presAssocID="{EC96941C-8D39-4E5F-AD08-BB2C953692BF}" presName="childText" presStyleLbl="revTx" presStyleIdx="2" presStyleCnt="3">
        <dgm:presLayoutVars>
          <dgm:bulletEnabled val="1"/>
        </dgm:presLayoutVars>
      </dgm:prSet>
      <dgm:spPr/>
    </dgm:pt>
  </dgm:ptLst>
  <dgm:cxnLst>
    <dgm:cxn modelId="{EBFC3601-0844-4160-94F8-C6007526D289}" srcId="{4A7EC1F1-BCF7-41B0-8999-55920609B3C1}" destId="{076160E2-C516-4AA1-B482-7ADBE5303999}" srcOrd="8" destOrd="0" parTransId="{1B7DFB58-167A-474B-B403-0D4E77D44C2D}" sibTransId="{C4B85AA5-A692-4962-82E2-D4D7369392A5}"/>
    <dgm:cxn modelId="{7EE2AB02-4CE0-45E4-8B12-ED4B5BC9C951}" srcId="{EC96941C-8D39-4E5F-AD08-BB2C953692BF}" destId="{E102155B-8F63-422F-AA8B-02661A281726}" srcOrd="2" destOrd="0" parTransId="{EB1470AC-3C9E-4E29-8302-CEBEB45D7106}" sibTransId="{7C5F1E25-43B0-4882-8E6B-A7288AA9D246}"/>
    <dgm:cxn modelId="{065DA209-AB5F-4147-B14F-789FB9361734}" type="presOf" srcId="{38B7C99A-459E-45AF-ABE3-006EE6B8E7A5}" destId="{80F9937F-4184-48D1-95B4-2E3891C7E193}" srcOrd="0" destOrd="3" presId="urn:microsoft.com/office/officeart/2005/8/layout/vList2"/>
    <dgm:cxn modelId="{E5E4891C-1885-4A1A-AF11-5F9FEC7BB972}" srcId="{EAB863DB-D348-4422-8D66-A32411B23D13}" destId="{EBA34003-3F0F-46D9-BA45-5BA0D2280498}" srcOrd="2" destOrd="0" parTransId="{32166A63-1CCF-480F-ABF7-395A87AC25EE}" sibTransId="{786642C9-90DC-4AB7-81F6-70CD3F07491C}"/>
    <dgm:cxn modelId="{A1E8B020-0986-4916-978C-BFFF524B818A}" type="presOf" srcId="{C54747B6-0BE8-40F0-93F9-6770664F5237}" destId="{80F9937F-4184-48D1-95B4-2E3891C7E193}" srcOrd="0" destOrd="7" presId="urn:microsoft.com/office/officeart/2005/8/layout/vList2"/>
    <dgm:cxn modelId="{1768B424-55E5-49BF-B3E3-17C246155116}" type="presOf" srcId="{21103E63-5195-4BFD-8CA2-65CE05B4DEBF}" destId="{581799B4-917A-42BE-A229-C83EBC367282}" srcOrd="0" destOrd="0" presId="urn:microsoft.com/office/officeart/2005/8/layout/vList2"/>
    <dgm:cxn modelId="{A0D29828-8BDD-4015-9028-6FF0A096EB56}" type="presOf" srcId="{E0D75CAE-B26F-4B9F-9030-E9DD88A835B1}" destId="{80F9937F-4184-48D1-95B4-2E3891C7E193}" srcOrd="0" destOrd="1" presId="urn:microsoft.com/office/officeart/2005/8/layout/vList2"/>
    <dgm:cxn modelId="{D690222B-D8BE-4ABA-921C-01A6DD1A4D39}" type="presOf" srcId="{052A2325-BE2B-4BA2-9BC3-48C00E0E26F6}" destId="{80F9937F-4184-48D1-95B4-2E3891C7E193}" srcOrd="0" destOrd="6" presId="urn:microsoft.com/office/officeart/2005/8/layout/vList2"/>
    <dgm:cxn modelId="{0F26F736-BECC-46C9-B886-B05EC884C6C4}" type="presOf" srcId="{E102155B-8F63-422F-AA8B-02661A281726}" destId="{4DAB327D-DE45-44CF-92C1-AA6585D125DF}" srcOrd="0" destOrd="2" presId="urn:microsoft.com/office/officeart/2005/8/layout/vList2"/>
    <dgm:cxn modelId="{063D3A3F-A8C9-4DF7-81DA-932FB753EF5A}" srcId="{4A7EC1F1-BCF7-41B0-8999-55920609B3C1}" destId="{38B7C99A-459E-45AF-ABE3-006EE6B8E7A5}" srcOrd="3" destOrd="0" parTransId="{2D038EDC-6AE7-4E2E-9CB4-1EF958BA6439}" sibTransId="{124ED4C7-8E55-4389-97E7-C6D074B56A8C}"/>
    <dgm:cxn modelId="{2DF62F4C-44A4-45B0-B969-B6666365E9F5}" type="presOf" srcId="{4A7EC1F1-BCF7-41B0-8999-55920609B3C1}" destId="{EDCF7BE2-CF5F-43E1-B29B-61968FE1896F}" srcOrd="0" destOrd="0" presId="urn:microsoft.com/office/officeart/2005/8/layout/vList2"/>
    <dgm:cxn modelId="{0A37E54F-2A87-4B67-9982-F31171855DB1}" srcId="{EC96941C-8D39-4E5F-AD08-BB2C953692BF}" destId="{9354161D-230B-4CA7-A080-EAD8A12467E8}" srcOrd="0" destOrd="0" parTransId="{05CC4132-67E3-4F06-950E-73EB5BF318D5}" sibTransId="{95C75BF2-66ED-4FCB-B68F-B6840AB66852}"/>
    <dgm:cxn modelId="{7FF37E51-4C69-47AC-85C3-F28AB82C9411}" srcId="{4A7EC1F1-BCF7-41B0-8999-55920609B3C1}" destId="{C54747B6-0BE8-40F0-93F9-6770664F5237}" srcOrd="7" destOrd="0" parTransId="{7505086F-2395-4BC1-B4F3-A31AD8584C38}" sibTransId="{E526850D-487C-412B-B89F-D2E3A68F1DF3}"/>
    <dgm:cxn modelId="{168FBD56-1BE8-4569-9C33-021D5CEC22F2}" srcId="{4A7EC1F1-BCF7-41B0-8999-55920609B3C1}" destId="{052A2325-BE2B-4BA2-9BC3-48C00E0E26F6}" srcOrd="6" destOrd="0" parTransId="{E42E87A2-D0EC-4589-820E-CA0AA3D52A09}" sibTransId="{B858749B-9B85-4EBC-B98E-CDBD046DEE71}"/>
    <dgm:cxn modelId="{0439515B-8C3F-41BD-9816-C9AD9A5FBEB6}" type="presOf" srcId="{EAB863DB-D348-4422-8D66-A32411B23D13}" destId="{DC7BA5AC-4830-4AB1-A9E2-7685BEDEC06C}" srcOrd="0" destOrd="0" presId="urn:microsoft.com/office/officeart/2005/8/layout/vList2"/>
    <dgm:cxn modelId="{4BCC595C-1D91-4B3C-846F-A643275FB8F6}" srcId="{21103E63-5195-4BFD-8CA2-65CE05B4DEBF}" destId="{EC96941C-8D39-4E5F-AD08-BB2C953692BF}" srcOrd="2" destOrd="0" parTransId="{E0AD57C0-2A4E-47B6-884C-3433810FC05C}" sibTransId="{BB74236B-DE71-4B0A-AF92-3DCFCF0DFDB1}"/>
    <dgm:cxn modelId="{06984F5F-679A-489C-AA79-9BA2E42A386E}" type="presOf" srcId="{F9C859BA-91AB-49BF-A5B6-F7D7A77ED0A3}" destId="{80F9937F-4184-48D1-95B4-2E3891C7E193}" srcOrd="0" destOrd="0" presId="urn:microsoft.com/office/officeart/2005/8/layout/vList2"/>
    <dgm:cxn modelId="{BD857667-946B-49B8-8363-70122FD7225D}" srcId="{EC96941C-8D39-4E5F-AD08-BB2C953692BF}" destId="{654EB2C4-60EB-4037-BB16-DAF6313D5BC2}" srcOrd="3" destOrd="0" parTransId="{B701781C-75CF-4C42-BCCC-F8EA2D1A716E}" sibTransId="{96ED7EA5-F32A-44A9-8C61-7C51CEC161F0}"/>
    <dgm:cxn modelId="{4F8E856B-212A-4461-BA68-AE2829B966C0}" srcId="{4A7EC1F1-BCF7-41B0-8999-55920609B3C1}" destId="{5C1AB785-8EDC-48CE-886C-3D3AF625B539}" srcOrd="2" destOrd="0" parTransId="{87E3EA94-DB3D-44ED-AB68-88E163538245}" sibTransId="{EBDD7B63-BAE0-4C06-B7E2-12AF21C511EA}"/>
    <dgm:cxn modelId="{9FCEBE6F-FBC6-4D8B-872D-F574D5AA054F}" srcId="{EAB863DB-D348-4422-8D66-A32411B23D13}" destId="{F07A4D15-6D6C-4B15-A1A4-F03073578606}" srcOrd="3" destOrd="0" parTransId="{6800855E-1C17-41CE-90B9-AC06E0B7FD69}" sibTransId="{35EDF205-6DF8-480B-8760-32029A156807}"/>
    <dgm:cxn modelId="{E2C1D96F-D8FA-44D4-9E17-14E9F2E4C056}" type="presOf" srcId="{EC96941C-8D39-4E5F-AD08-BB2C953692BF}" destId="{E49BE8B6-AE7A-4791-887C-E21FA1684082}" srcOrd="0" destOrd="0" presId="urn:microsoft.com/office/officeart/2005/8/layout/vList2"/>
    <dgm:cxn modelId="{B9A5BE7F-9DD5-4E5C-B22D-5AD13CA4F676}" srcId="{4A7EC1F1-BCF7-41B0-8999-55920609B3C1}" destId="{F9C859BA-91AB-49BF-A5B6-F7D7A77ED0A3}" srcOrd="0" destOrd="0" parTransId="{7335486B-A1AA-4749-BAA1-40CCC9D2ADDE}" sibTransId="{61F7F283-2A0F-4EDA-A5AB-A0F5569F3C63}"/>
    <dgm:cxn modelId="{E7939D8E-8F4B-47DD-B5F2-2511D9BCB431}" srcId="{EC96941C-8D39-4E5F-AD08-BB2C953692BF}" destId="{92CACEDD-D212-43B3-8E97-FCBEE8C59D2D}" srcOrd="1" destOrd="0" parTransId="{93E0CA33-ECA6-43CF-854E-15C1EC6D2CEE}" sibTransId="{833DD600-701D-4418-8BA6-C4F10BBF2495}"/>
    <dgm:cxn modelId="{624AFE9D-0140-4185-9F87-AAE6507A3702}" type="presOf" srcId="{9354161D-230B-4CA7-A080-EAD8A12467E8}" destId="{4DAB327D-DE45-44CF-92C1-AA6585D125DF}" srcOrd="0" destOrd="0" presId="urn:microsoft.com/office/officeart/2005/8/layout/vList2"/>
    <dgm:cxn modelId="{439E18A0-26C6-418C-8D03-1A3088C0F535}" type="presOf" srcId="{92CACEDD-D212-43B3-8E97-FCBEE8C59D2D}" destId="{4DAB327D-DE45-44CF-92C1-AA6585D125DF}" srcOrd="0" destOrd="1" presId="urn:microsoft.com/office/officeart/2005/8/layout/vList2"/>
    <dgm:cxn modelId="{F9105EA5-4FD0-435D-A06B-0510577BAB2B}" srcId="{21103E63-5195-4BFD-8CA2-65CE05B4DEBF}" destId="{4A7EC1F1-BCF7-41B0-8999-55920609B3C1}" srcOrd="0" destOrd="0" parTransId="{8B5D80BB-D1E6-458E-93D4-FACB83F5B5F2}" sibTransId="{9A0C6B74-26E4-44FE-B581-AE6ECB33F6A5}"/>
    <dgm:cxn modelId="{B9FD2EAF-5213-4F96-951C-3A6EB8495A56}" type="presOf" srcId="{F07A4D15-6D6C-4B15-A1A4-F03073578606}" destId="{BC4C67A7-2F39-43E4-B5A3-590693EF5233}" srcOrd="0" destOrd="3" presId="urn:microsoft.com/office/officeart/2005/8/layout/vList2"/>
    <dgm:cxn modelId="{42D78FB2-78FA-494B-A0E1-1ED874B703E3}" type="presOf" srcId="{076160E2-C516-4AA1-B482-7ADBE5303999}" destId="{80F9937F-4184-48D1-95B4-2E3891C7E193}" srcOrd="0" destOrd="8" presId="urn:microsoft.com/office/officeart/2005/8/layout/vList2"/>
    <dgm:cxn modelId="{DFDBCCB2-FE1C-4EED-995B-991C338C09F2}" srcId="{4A7EC1F1-BCF7-41B0-8999-55920609B3C1}" destId="{EB09D34F-EE56-4042-8196-4B71F47DB5B9}" srcOrd="4" destOrd="0" parTransId="{FB0D7E94-24E7-41C7-BF98-524257BB2EB6}" sibTransId="{0DE4BB3C-2326-41DF-8044-4E182C1B5DBF}"/>
    <dgm:cxn modelId="{CB4E87BB-BF65-4666-95F9-768D777C8F41}" type="presOf" srcId="{0E220056-9A8F-40BD-9EEA-E7FFC824B407}" destId="{BC4C67A7-2F39-43E4-B5A3-590693EF5233}" srcOrd="0" destOrd="0" presId="urn:microsoft.com/office/officeart/2005/8/layout/vList2"/>
    <dgm:cxn modelId="{A9A41BC8-E45C-45F2-A766-EBBB1F846074}" srcId="{21103E63-5195-4BFD-8CA2-65CE05B4DEBF}" destId="{EAB863DB-D348-4422-8D66-A32411B23D13}" srcOrd="1" destOrd="0" parTransId="{D596BFD9-82BE-40E3-8B35-AC5BC08ED418}" sibTransId="{2CC269B9-6223-4A79-B522-4912BA0EEFC9}"/>
    <dgm:cxn modelId="{146750CC-5014-46E6-8C3E-B71615D16C6A}" type="presOf" srcId="{5C1AB785-8EDC-48CE-886C-3D3AF625B539}" destId="{80F9937F-4184-48D1-95B4-2E3891C7E193}" srcOrd="0" destOrd="2" presId="urn:microsoft.com/office/officeart/2005/8/layout/vList2"/>
    <dgm:cxn modelId="{359E51DA-D65C-477F-BF6D-A501BA54E077}" srcId="{EAB863DB-D348-4422-8D66-A32411B23D13}" destId="{1BC13278-33D9-492E-A835-80A0B2367713}" srcOrd="1" destOrd="0" parTransId="{F321FC3D-5EDF-4A18-84EF-752B7E23C717}" sibTransId="{D88EE663-F02F-41FD-8150-5184A0F38091}"/>
    <dgm:cxn modelId="{8BA60BDC-0BD1-47C4-8D2A-EFBC3EC5E363}" srcId="{4A7EC1F1-BCF7-41B0-8999-55920609B3C1}" destId="{E0D75CAE-B26F-4B9F-9030-E9DD88A835B1}" srcOrd="1" destOrd="0" parTransId="{CD88F8EA-8F9A-4A53-97AF-09F0B135A6DF}" sibTransId="{8827093C-9721-4D61-B605-30E74B10D4C9}"/>
    <dgm:cxn modelId="{B76806DE-66F9-4F20-A3AC-E32C0D4850F2}" type="presOf" srcId="{EBA34003-3F0F-46D9-BA45-5BA0D2280498}" destId="{BC4C67A7-2F39-43E4-B5A3-590693EF5233}" srcOrd="0" destOrd="2" presId="urn:microsoft.com/office/officeart/2005/8/layout/vList2"/>
    <dgm:cxn modelId="{F92D10DE-2588-41BE-9692-8F22FECE4723}" type="presOf" srcId="{654EB2C4-60EB-4037-BB16-DAF6313D5BC2}" destId="{4DAB327D-DE45-44CF-92C1-AA6585D125DF}" srcOrd="0" destOrd="3" presId="urn:microsoft.com/office/officeart/2005/8/layout/vList2"/>
    <dgm:cxn modelId="{078968EC-E927-446B-A59A-6799B7399FFC}" type="presOf" srcId="{EB09D34F-EE56-4042-8196-4B71F47DB5B9}" destId="{80F9937F-4184-48D1-95B4-2E3891C7E193}" srcOrd="0" destOrd="4" presId="urn:microsoft.com/office/officeart/2005/8/layout/vList2"/>
    <dgm:cxn modelId="{6F51E6EC-B027-4CEA-9048-C8CD1040DB3D}" type="presOf" srcId="{73F4FE5E-2544-4222-96BA-3F0C13A655EF}" destId="{80F9937F-4184-48D1-95B4-2E3891C7E193}" srcOrd="0" destOrd="5" presId="urn:microsoft.com/office/officeart/2005/8/layout/vList2"/>
    <dgm:cxn modelId="{645AEBF0-B1CA-45C6-A453-02B2F21D58F2}" srcId="{4A7EC1F1-BCF7-41B0-8999-55920609B3C1}" destId="{73F4FE5E-2544-4222-96BA-3F0C13A655EF}" srcOrd="5" destOrd="0" parTransId="{926305ED-28D5-4A62-AC25-7DB7349AF8D6}" sibTransId="{E4D6219E-7D93-4756-ADAC-4556A5828440}"/>
    <dgm:cxn modelId="{193721F1-EFA3-4B1A-9C30-C05AB2FC0608}" srcId="{EAB863DB-D348-4422-8D66-A32411B23D13}" destId="{0E220056-9A8F-40BD-9EEA-E7FFC824B407}" srcOrd="0" destOrd="0" parTransId="{42E61FCB-25EE-496A-B43A-C13B3FDD6278}" sibTransId="{CC7D6981-0AB7-4B5F-9897-1ACD5C00A7DA}"/>
    <dgm:cxn modelId="{FC3C47F4-6C16-47A8-978A-40EAA267F0B2}" type="presOf" srcId="{1BC13278-33D9-492E-A835-80A0B2367713}" destId="{BC4C67A7-2F39-43E4-B5A3-590693EF5233}" srcOrd="0" destOrd="1" presId="urn:microsoft.com/office/officeart/2005/8/layout/vList2"/>
    <dgm:cxn modelId="{334A8CC7-4D7F-4FA6-A9A7-CBD669757455}" type="presParOf" srcId="{581799B4-917A-42BE-A229-C83EBC367282}" destId="{EDCF7BE2-CF5F-43E1-B29B-61968FE1896F}" srcOrd="0" destOrd="0" presId="urn:microsoft.com/office/officeart/2005/8/layout/vList2"/>
    <dgm:cxn modelId="{EEB9C77B-C5D3-489C-93DA-0D3F608E65AA}" type="presParOf" srcId="{581799B4-917A-42BE-A229-C83EBC367282}" destId="{80F9937F-4184-48D1-95B4-2E3891C7E193}" srcOrd="1" destOrd="0" presId="urn:microsoft.com/office/officeart/2005/8/layout/vList2"/>
    <dgm:cxn modelId="{1838CFFF-7BD7-4E12-B3E5-D696A7233119}" type="presParOf" srcId="{581799B4-917A-42BE-A229-C83EBC367282}" destId="{DC7BA5AC-4830-4AB1-A9E2-7685BEDEC06C}" srcOrd="2" destOrd="0" presId="urn:microsoft.com/office/officeart/2005/8/layout/vList2"/>
    <dgm:cxn modelId="{979C9CB4-EB1B-484B-AD31-941F69D1AB87}" type="presParOf" srcId="{581799B4-917A-42BE-A229-C83EBC367282}" destId="{BC4C67A7-2F39-43E4-B5A3-590693EF5233}" srcOrd="3" destOrd="0" presId="urn:microsoft.com/office/officeart/2005/8/layout/vList2"/>
    <dgm:cxn modelId="{D17AC529-C755-40C7-830D-753673204BCA}" type="presParOf" srcId="{581799B4-917A-42BE-A229-C83EBC367282}" destId="{E49BE8B6-AE7A-4791-887C-E21FA1684082}" srcOrd="4" destOrd="0" presId="urn:microsoft.com/office/officeart/2005/8/layout/vList2"/>
    <dgm:cxn modelId="{066DE6B1-500B-4B1C-BE7D-5DCAD4E469DB}" type="presParOf" srcId="{581799B4-917A-42BE-A229-C83EBC367282}" destId="{4DAB327D-DE45-44CF-92C1-AA6585D125D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London Interbank Offered Rate (LIBOR)</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dirty="0"/>
            <a:t>Date at which it is not an appropriate benchmark interest rate changes to when it is no longer determined by the ICE Benchmark Administration using the methodology in place as of December 31, 2021.</a:t>
          </a:r>
          <a:endParaRPr lang="en-US" dirty="0"/>
        </a:p>
      </dgm:t>
    </dgm:pt>
    <dgm:pt modelId="{E0295608-BCC1-4CAB-BDDB-523C2BD3CA9D}" type="sibTrans" cxnId="{4E8560A8-694F-42A5-B0F1-973C84BDA6DA}">
      <dgm:prSet/>
      <dgm:spPr/>
      <dgm:t>
        <a:bodyPr/>
        <a:lstStyle/>
        <a:p>
          <a:endParaRPr lang="en-US"/>
        </a:p>
      </dgm:t>
    </dgm:pt>
    <dgm:pt modelId="{566E0346-73F3-47AC-B0E4-D3D12C70E848}" type="parTrans" cxnId="{4E8560A8-694F-42A5-B0F1-973C84BDA6DA}">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1">
        <dgm:presLayoutVars>
          <dgm:chMax val="0"/>
          <dgm:bulletEnabled val="1"/>
        </dgm:presLayoutVars>
      </dgm:prSet>
      <dgm:spPr/>
    </dgm:pt>
    <dgm:pt modelId="{552AA724-6297-4EEE-86A9-99964C851773}" type="pres">
      <dgm:prSet presAssocID="{ADD9AD7D-C10B-4929-A576-10E4BEB5B1D0}" presName="childText" presStyleLbl="revTx" presStyleIdx="0" presStyleCnt="1">
        <dgm:presLayoutVars>
          <dgm:bulletEnabled val="1"/>
        </dgm:presLayoutVars>
      </dgm:prSet>
      <dgm:spPr/>
    </dgm:pt>
  </dgm:ptLst>
  <dgm:cxnLst>
    <dgm:cxn modelId="{8DABD848-BBA9-4E35-BA2E-64C4EF257DE1}" type="presOf" srcId="{051608AA-FE63-462D-918C-D633AC9BDCAC}" destId="{552AA724-6297-4EEE-86A9-99964C851773}"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SNAP/ Food Stamps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States no longer use paper food stamp coupons. Specialized guidance in Statement 24 is no longer relevant. Should apply Statement 33 instead.</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Nonmonetary Transactions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Should disclose measurement attribute(s), rather than basis of accounting for assets transferred.</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4F162F82-3AB9-4D94-8746-6F95A58BD620}">
      <dgm:prSet phldrT="[Text]"/>
      <dgm:spPr/>
      <dgm:t>
        <a:bodyPr/>
        <a:lstStyle/>
        <a:p>
          <a:r>
            <a:rPr lang="en-US" dirty="0"/>
            <a:t>Pledges of Future Revenue</a:t>
          </a:r>
        </a:p>
      </dgm:t>
    </dgm:pt>
    <dgm:pt modelId="{B2B21E3C-DA96-4CD0-9CFD-0F7254168FD3}" type="parTrans" cxnId="{D11A6D94-EFFA-4925-A66C-36B3C5FE4339}">
      <dgm:prSet/>
      <dgm:spPr/>
      <dgm:t>
        <a:bodyPr/>
        <a:lstStyle/>
        <a:p>
          <a:endParaRPr lang="en-US"/>
        </a:p>
      </dgm:t>
    </dgm:pt>
    <dgm:pt modelId="{9491C9BC-3E35-4C0E-A05B-ABDB556F71DF}" type="sibTrans" cxnId="{D11A6D94-EFFA-4925-A66C-36B3C5FE4339}">
      <dgm:prSet/>
      <dgm:spPr/>
      <dgm:t>
        <a:bodyPr/>
        <a:lstStyle/>
        <a:p>
          <a:endParaRPr lang="en-US"/>
        </a:p>
      </dgm:t>
    </dgm:pt>
    <dgm:pt modelId="{18C7C10C-1082-4DE4-92FB-5BFC15FF71D1}">
      <dgm:prSet phldrT="[Text]"/>
      <dgm:spPr/>
      <dgm:t>
        <a:bodyPr/>
        <a:lstStyle/>
        <a:p>
          <a:r>
            <a:rPr lang="en-US" dirty="0"/>
            <a:t>Blending guidance provided</a:t>
          </a:r>
        </a:p>
      </dgm:t>
    </dgm:pt>
    <dgm:pt modelId="{5D553399-2C30-4D95-913F-742C3565D8EE}" type="parTrans" cxnId="{B3F8D43D-8AA4-476B-B608-D417B46FAB31}">
      <dgm:prSet/>
      <dgm:spPr/>
      <dgm:t>
        <a:bodyPr/>
        <a:lstStyle/>
        <a:p>
          <a:endParaRPr lang="en-US"/>
        </a:p>
      </dgm:t>
    </dgm:pt>
    <dgm:pt modelId="{2EC140FA-5515-48E0-8DC6-478714C71271}" type="sibTrans" cxnId="{B3F8D43D-8AA4-476B-B608-D417B46FAB31}">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3">
        <dgm:presLayoutVars>
          <dgm:chMax val="0"/>
          <dgm:bulletEnabled val="1"/>
        </dgm:presLayoutVars>
      </dgm:prSet>
      <dgm:spPr/>
    </dgm:pt>
    <dgm:pt modelId="{41DF18DC-CF08-4066-9118-99F8AE57EBB0}" type="pres">
      <dgm:prSet presAssocID="{B05F23C1-1980-4C1A-AE2F-C2D5D658934F}" presName="childText" presStyleLbl="revTx" presStyleIdx="0" presStyleCnt="3">
        <dgm:presLayoutVars>
          <dgm:bulletEnabled val="1"/>
        </dgm:presLayoutVars>
      </dgm:prSet>
      <dgm:spPr/>
    </dgm:pt>
    <dgm:pt modelId="{F28C668E-A8A0-46CE-B419-85AFBC6CE5E0}" type="pres">
      <dgm:prSet presAssocID="{FF62F253-13C9-4162-A896-F64AB43D64C1}" presName="parentText" presStyleLbl="node1" presStyleIdx="1" presStyleCnt="3">
        <dgm:presLayoutVars>
          <dgm:chMax val="0"/>
          <dgm:bulletEnabled val="1"/>
        </dgm:presLayoutVars>
      </dgm:prSet>
      <dgm:spPr/>
    </dgm:pt>
    <dgm:pt modelId="{C93931FD-00A1-486A-AD0E-7E62AAAE9E19}" type="pres">
      <dgm:prSet presAssocID="{FF62F253-13C9-4162-A896-F64AB43D64C1}" presName="childText" presStyleLbl="revTx" presStyleIdx="1" presStyleCnt="3">
        <dgm:presLayoutVars>
          <dgm:bulletEnabled val="1"/>
        </dgm:presLayoutVars>
      </dgm:prSet>
      <dgm:spPr/>
    </dgm:pt>
    <dgm:pt modelId="{81EE7B99-7892-4A0D-A71D-563F25DA8B74}" type="pres">
      <dgm:prSet presAssocID="{4F162F82-3AB9-4D94-8746-6F95A58BD620}" presName="parentText" presStyleLbl="node1" presStyleIdx="2" presStyleCnt="3">
        <dgm:presLayoutVars>
          <dgm:chMax val="0"/>
          <dgm:bulletEnabled val="1"/>
        </dgm:presLayoutVars>
      </dgm:prSet>
      <dgm:spPr/>
    </dgm:pt>
    <dgm:pt modelId="{98214E4A-30D1-486D-8CDB-BC0D91F62E73}" type="pres">
      <dgm:prSet presAssocID="{4F162F82-3AB9-4D94-8746-6F95A58BD620}" presName="childText" presStyleLbl="revTx" presStyleIdx="2" presStyleCnt="3">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B3F8D43D-8AA4-476B-B608-D417B46FAB31}" srcId="{4F162F82-3AB9-4D94-8746-6F95A58BD620}" destId="{18C7C10C-1082-4DE4-92FB-5BFC15FF71D1}" srcOrd="0" destOrd="0" parTransId="{5D553399-2C30-4D95-913F-742C3565D8EE}" sibTransId="{2EC140FA-5515-48E0-8DC6-478714C71271}"/>
    <dgm:cxn modelId="{3677FF47-4801-43F9-90E3-6BA8D35B8DF8}" srcId="{32D5AB12-4293-47B6-A9BD-7CBEC6463177}" destId="{B05F23C1-1980-4C1A-AE2F-C2D5D658934F}" srcOrd="0" destOrd="0" parTransId="{3EAB68CD-8610-42D7-BF86-2A646A10715C}" sibTransId="{284A38A6-72C2-4E31-8E41-E08306375F05}"/>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D11A6D94-EFFA-4925-A66C-36B3C5FE4339}" srcId="{32D5AB12-4293-47B6-A9BD-7CBEC6463177}" destId="{4F162F82-3AB9-4D94-8746-6F95A58BD620}" srcOrd="2" destOrd="0" parTransId="{B2B21E3C-DA96-4CD0-9CFD-0F7254168FD3}" sibTransId="{9491C9BC-3E35-4C0E-A05B-ABDB556F71DF}"/>
    <dgm:cxn modelId="{E93EC595-5A92-4F77-8866-AE583CF79004}" type="presOf" srcId="{339713C1-2A44-45A1-8DA5-A982895D3A5B}" destId="{C93931FD-00A1-486A-AD0E-7E62AAAE9E19}" srcOrd="0" destOrd="0" presId="urn:microsoft.com/office/officeart/2005/8/layout/vList2"/>
    <dgm:cxn modelId="{3107C997-1282-4E7B-AD82-9F24B6AEF3AD}" type="presOf" srcId="{18C7C10C-1082-4DE4-92FB-5BFC15FF71D1}" destId="{98214E4A-30D1-486D-8CDB-BC0D91F62E73}"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C72518B9-CA4E-4870-A14C-7BDB4B2A5353}" type="presOf" srcId="{4F162F82-3AB9-4D94-8746-6F95A58BD620}" destId="{81EE7B99-7892-4A0D-A71D-563F25DA8B74}" srcOrd="0" destOrd="0" presId="urn:microsoft.com/office/officeart/2005/8/layout/vList2"/>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 modelId="{585EE929-019E-4A71-B236-37594E5D7F51}" type="presParOf" srcId="{08239BC6-0DAC-4DBF-8DC5-9ADEF1065700}" destId="{81EE7B99-7892-4A0D-A71D-563F25DA8B74}" srcOrd="4" destOrd="0" presId="urn:microsoft.com/office/officeart/2005/8/layout/vList2"/>
    <dgm:cxn modelId="{B6106487-248A-4F84-8D6F-982E572BD565}" type="presParOf" srcId="{08239BC6-0DAC-4DBF-8DC5-9ADEF1065700}" destId="{98214E4A-30D1-486D-8CDB-BC0D91F62E7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Government-Wide Statements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Clarifies that no total column is required for the financial reporting entity as a whole.</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Terminology Updates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Balance sheet – Statement of net position</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6D11C2AE-6FCF-4470-8613-8A5A4311BF42}">
      <dgm:prSet phldrT="[Text]"/>
      <dgm:spPr/>
      <dgm:t>
        <a:bodyPr/>
        <a:lstStyle/>
        <a:p>
          <a:r>
            <a:rPr lang="en-US" dirty="0"/>
            <a:t>Balance sheet date – Date of financial statements or Statement of net position date</a:t>
          </a:r>
        </a:p>
      </dgm:t>
    </dgm:pt>
    <dgm:pt modelId="{8B398694-2B19-42B7-BCCB-990A41AC2B83}" type="parTrans" cxnId="{02D333B6-40CF-4DD1-AAC1-49BCDB0380E8}">
      <dgm:prSet/>
      <dgm:spPr/>
      <dgm:t>
        <a:bodyPr/>
        <a:lstStyle/>
        <a:p>
          <a:endParaRPr lang="en-US"/>
        </a:p>
      </dgm:t>
    </dgm:pt>
    <dgm:pt modelId="{D0546F20-9799-428B-89DC-74D0D0FA46D6}" type="sibTrans" cxnId="{02D333B6-40CF-4DD1-AAC1-49BCDB0380E8}">
      <dgm:prSet/>
      <dgm:spPr/>
      <dgm:t>
        <a:bodyPr/>
        <a:lstStyle/>
        <a:p>
          <a:endParaRPr lang="en-US"/>
        </a:p>
      </dgm:t>
    </dgm:pt>
    <dgm:pt modelId="{1C1CBFB4-6E6A-40A6-B73C-61556B95C4EA}">
      <dgm:prSet phldrT="[Text]"/>
      <dgm:spPr/>
      <dgm:t>
        <a:bodyPr/>
        <a:lstStyle/>
        <a:p>
          <a:r>
            <a:rPr lang="en-US" dirty="0"/>
            <a:t>Equity Funds – Other assets used</a:t>
          </a:r>
        </a:p>
      </dgm:t>
    </dgm:pt>
    <dgm:pt modelId="{28E2F7FB-9F51-43B9-9E74-D3DDB1BCD3E8}" type="parTrans" cxnId="{43849F2B-A9C2-49CB-8054-C763CA9B41AC}">
      <dgm:prSet/>
      <dgm:spPr/>
      <dgm:t>
        <a:bodyPr/>
        <a:lstStyle/>
        <a:p>
          <a:endParaRPr lang="en-US"/>
        </a:p>
      </dgm:t>
    </dgm:pt>
    <dgm:pt modelId="{BB8FFC4F-1440-41B3-8C15-B2B2184F5D1B}" type="sibTrans" cxnId="{43849F2B-A9C2-49CB-8054-C763CA9B41AC}">
      <dgm:prSet/>
      <dgm:spPr/>
      <dgm:t>
        <a:bodyPr/>
        <a:lstStyle/>
        <a:p>
          <a:endParaRPr lang="en-US"/>
        </a:p>
      </dgm:t>
    </dgm:pt>
    <dgm:pt modelId="{F39B7FD2-D370-4183-B7B2-AED3268C01CF}">
      <dgm:prSet phldrT="[Text]"/>
      <dgm:spPr/>
      <dgm:t>
        <a:bodyPr/>
        <a:lstStyle/>
        <a:p>
          <a:r>
            <a:rPr lang="en-US" dirty="0"/>
            <a:t>Fund Equity – Equity interest</a:t>
          </a:r>
        </a:p>
      </dgm:t>
    </dgm:pt>
    <dgm:pt modelId="{2C35F34C-E74B-43FE-8C9C-4093EEF4A53C}" type="parTrans" cxnId="{148B83CD-FB17-4D33-A420-A1AAA1449ABE}">
      <dgm:prSet/>
      <dgm:spPr/>
      <dgm:t>
        <a:bodyPr/>
        <a:lstStyle/>
        <a:p>
          <a:endParaRPr lang="en-US"/>
        </a:p>
      </dgm:t>
    </dgm:pt>
    <dgm:pt modelId="{4B371952-6563-4966-A153-184B62412FA9}" type="sibTrans" cxnId="{148B83CD-FB17-4D33-A420-A1AAA1449ABE}">
      <dgm:prSet/>
      <dgm:spPr/>
      <dgm:t>
        <a:bodyPr/>
        <a:lstStyle/>
        <a:p>
          <a:endParaRPr lang="en-US"/>
        </a:p>
      </dgm:t>
    </dgm:pt>
    <dgm:pt modelId="{80DC82A2-BC00-4665-B070-ED1F9B874CBB}">
      <dgm:prSet phldrT="[Text]"/>
      <dgm:spPr/>
      <dgm:t>
        <a:bodyPr/>
        <a:lstStyle/>
        <a:p>
          <a:r>
            <a:rPr lang="en-US" dirty="0"/>
            <a:t>Flow of resources statement – Resource flows statement</a:t>
          </a:r>
        </a:p>
      </dgm:t>
    </dgm:pt>
    <dgm:pt modelId="{714465C3-1089-4036-BF65-FA5EFE5633CF}" type="parTrans" cxnId="{E80CFE13-12D7-440A-B887-4CBDEC767F43}">
      <dgm:prSet/>
      <dgm:spPr/>
      <dgm:t>
        <a:bodyPr/>
        <a:lstStyle/>
        <a:p>
          <a:endParaRPr lang="en-US"/>
        </a:p>
      </dgm:t>
    </dgm:pt>
    <dgm:pt modelId="{94CB947A-1773-4E68-869C-ECB8433E119A}" type="sibTrans" cxnId="{E80CFE13-12D7-440A-B887-4CBDEC767F43}">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2">
        <dgm:presLayoutVars>
          <dgm:chMax val="0"/>
          <dgm:bulletEnabled val="1"/>
        </dgm:presLayoutVars>
      </dgm:prSet>
      <dgm:spPr/>
    </dgm:pt>
    <dgm:pt modelId="{41DF18DC-CF08-4066-9118-99F8AE57EBB0}" type="pres">
      <dgm:prSet presAssocID="{B05F23C1-1980-4C1A-AE2F-C2D5D658934F}" presName="childText" presStyleLbl="revTx" presStyleIdx="0" presStyleCnt="2">
        <dgm:presLayoutVars>
          <dgm:bulletEnabled val="1"/>
        </dgm:presLayoutVars>
      </dgm:prSet>
      <dgm:spPr/>
    </dgm:pt>
    <dgm:pt modelId="{F28C668E-A8A0-46CE-B419-85AFBC6CE5E0}" type="pres">
      <dgm:prSet presAssocID="{FF62F253-13C9-4162-A896-F64AB43D64C1}" presName="parentText" presStyleLbl="node1" presStyleIdx="1" presStyleCnt="2">
        <dgm:presLayoutVars>
          <dgm:chMax val="0"/>
          <dgm:bulletEnabled val="1"/>
        </dgm:presLayoutVars>
      </dgm:prSet>
      <dgm:spPr/>
    </dgm:pt>
    <dgm:pt modelId="{C93931FD-00A1-486A-AD0E-7E62AAAE9E19}" type="pres">
      <dgm:prSet presAssocID="{FF62F253-13C9-4162-A896-F64AB43D64C1}" presName="childText" presStyleLbl="revTx" presStyleIdx="1" presStyleCnt="2">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E80CFE13-12D7-440A-B887-4CBDEC767F43}" srcId="{FF62F253-13C9-4162-A896-F64AB43D64C1}" destId="{80DC82A2-BC00-4665-B070-ED1F9B874CBB}" srcOrd="4" destOrd="0" parTransId="{714465C3-1089-4036-BF65-FA5EFE5633CF}" sibTransId="{94CB947A-1773-4E68-869C-ECB8433E119A}"/>
    <dgm:cxn modelId="{43849F2B-A9C2-49CB-8054-C763CA9B41AC}" srcId="{FF62F253-13C9-4162-A896-F64AB43D64C1}" destId="{1C1CBFB4-6E6A-40A6-B73C-61556B95C4EA}" srcOrd="2" destOrd="0" parTransId="{28E2F7FB-9F51-43B9-9E74-D3DDB1BCD3E8}" sibTransId="{BB8FFC4F-1440-41B3-8C15-B2B2184F5D1B}"/>
    <dgm:cxn modelId="{6100B432-BA77-4C32-AFDD-76A23DBE21FA}" type="presOf" srcId="{80DC82A2-BC00-4665-B070-ED1F9B874CBB}" destId="{C93931FD-00A1-486A-AD0E-7E62AAAE9E19}" srcOrd="0" destOrd="4" presId="urn:microsoft.com/office/officeart/2005/8/layout/vList2"/>
    <dgm:cxn modelId="{0A34DC3A-98AA-41C8-A2C9-08773571E0CA}" type="presOf" srcId="{6D11C2AE-6FCF-4470-8613-8A5A4311BF42}" destId="{C93931FD-00A1-486A-AD0E-7E62AAAE9E19}" srcOrd="0" destOrd="1" presId="urn:microsoft.com/office/officeart/2005/8/layout/vList2"/>
    <dgm:cxn modelId="{D7E94843-2AD6-4682-AF7B-515842615BB6}" type="presOf" srcId="{F39B7FD2-D370-4183-B7B2-AED3268C01CF}" destId="{C93931FD-00A1-486A-AD0E-7E62AAAE9E19}" srcOrd="0" destOrd="3" presId="urn:microsoft.com/office/officeart/2005/8/layout/vList2"/>
    <dgm:cxn modelId="{3677FF47-4801-43F9-90E3-6BA8D35B8DF8}" srcId="{32D5AB12-4293-47B6-A9BD-7CBEC6463177}" destId="{B05F23C1-1980-4C1A-AE2F-C2D5D658934F}" srcOrd="0" destOrd="0" parTransId="{3EAB68CD-8610-42D7-BF86-2A646A10715C}" sibTransId="{284A38A6-72C2-4E31-8E41-E08306375F05}"/>
    <dgm:cxn modelId="{8E02117D-9E4F-4701-966D-F145D8D29869}" type="presOf" srcId="{1C1CBFB4-6E6A-40A6-B73C-61556B95C4EA}" destId="{C93931FD-00A1-486A-AD0E-7E62AAAE9E19}" srcOrd="0" destOrd="2" presId="urn:microsoft.com/office/officeart/2005/8/layout/vList2"/>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E93EC595-5A92-4F77-8866-AE583CF79004}" type="presOf" srcId="{339713C1-2A44-45A1-8DA5-A982895D3A5B}" destId="{C93931FD-00A1-486A-AD0E-7E62AAAE9E19}"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02D333B6-40CF-4DD1-AAC1-49BCDB0380E8}" srcId="{FF62F253-13C9-4162-A896-F64AB43D64C1}" destId="{6D11C2AE-6FCF-4470-8613-8A5A4311BF42}" srcOrd="1" destOrd="0" parTransId="{8B398694-2B19-42B7-BCCB-990A41AC2B83}" sibTransId="{D0546F20-9799-428B-89DC-74D0D0FA46D6}"/>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148B83CD-FB17-4D33-A420-A1AAA1449ABE}" srcId="{FF62F253-13C9-4162-A896-F64AB43D64C1}" destId="{F39B7FD2-D370-4183-B7B2-AED3268C01CF}" srcOrd="3" destOrd="0" parTransId="{2C35F34C-E74B-43FE-8C9C-4093EEF4A53C}" sibTransId="{4B371952-6563-4966-A153-184B62412FA9}"/>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Based on a reexamination of the requirements in Statement 62, the Board has replaced the guidance that previously existed in Statement 62 with new standards for accounting changes and error corrections.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dirty="0"/>
            <a:t>The previous guidance was based on several sources of accounting standards, some of which had been superseded, and much of which was been in effect without review by the GASB for decades.</a:t>
          </a:r>
          <a:endParaRPr lang="en-US" sz="16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AF4B06C-E156-43DE-A54C-384715D47179}">
      <dgm:prSet custT="1"/>
      <dgm:spPr>
        <a:scene3d>
          <a:camera prst="orthographicFront"/>
          <a:lightRig rig="threePt" dir="t"/>
        </a:scene3d>
        <a:sp3d>
          <a:bevelT/>
        </a:sp3d>
      </dgm:spPr>
      <dgm:t>
        <a:bodyPr anchor="t"/>
        <a:lstStyle/>
        <a:p>
          <a:pPr>
            <a:buNone/>
          </a:pPr>
          <a:r>
            <a:rPr lang="en-US" sz="1600" dirty="0"/>
            <a:t>Effective for changes made in fiscal years beginning after June 15, 2023, and all reporting periods thereafter.</a:t>
          </a:r>
        </a:p>
        <a:p>
          <a:pPr>
            <a:buNone/>
          </a:pPr>
          <a:endParaRPr lang="en-US" sz="1600" dirty="0"/>
        </a:p>
        <a:p>
          <a:pPr>
            <a:buNone/>
          </a:pPr>
          <a:r>
            <a:rPr lang="en-US" sz="1600" dirty="0"/>
            <a:t>Earlier application is encouraged.</a:t>
          </a:r>
        </a:p>
      </dgm:t>
    </dgm:pt>
    <dgm:pt modelId="{ADB39044-305D-4FB6-BC0B-BB041F0DEE87}" type="parTrans" cxnId="{092DA07E-271C-435D-B581-C0F9D9D5DD6A}">
      <dgm:prSet/>
      <dgm:spPr/>
      <dgm:t>
        <a:bodyPr/>
        <a:lstStyle/>
        <a:p>
          <a:endParaRPr lang="en-US"/>
        </a:p>
      </dgm:t>
    </dgm:pt>
    <dgm:pt modelId="{44EE9499-2031-41F4-A848-ECFB522C1586}" type="sibTrans" cxnId="{092DA07E-271C-435D-B581-C0F9D9D5DD6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C6ECF91-700B-4DA1-80D2-A6AB203FD1CC}" type="pres">
      <dgm:prSet presAssocID="{AAF4B06C-E156-43DE-A54C-384715D47179}"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092DA07E-271C-435D-B581-C0F9D9D5DD6A}" srcId="{D2CE865E-8CCF-429A-A803-B44CA7484537}" destId="{AAF4B06C-E156-43DE-A54C-384715D47179}" srcOrd="0" destOrd="0" parTransId="{ADB39044-305D-4FB6-BC0B-BB041F0DEE87}" sibTransId="{44EE9499-2031-41F4-A848-ECFB522C1586}"/>
    <dgm:cxn modelId="{24D10A9A-FBB2-4AB8-94DF-388D73394489}" type="presOf" srcId="{D6F88643-1ED1-4199-885E-37C9169DBDB1}" destId="{91CE30DE-C8A9-419C-BE57-0A0BBF279991}" srcOrd="1" destOrd="0" presId="urn:microsoft.com/office/officeart/2005/8/layout/lProcess2"/>
    <dgm:cxn modelId="{010304A4-3107-41DD-B262-7D7DBBAFEFCF}" type="presOf" srcId="{AAF4B06C-E156-43DE-A54C-384715D47179}" destId="{1C6ECF91-700B-4DA1-80D2-A6AB203FD1CC}"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8FE2D33F-8A1D-4FBF-A95B-7C64379229FA}" type="presParOf" srcId="{FC096CE5-CE6D-4F0A-9F6C-69B277E9172F}" destId="{1C6ECF91-700B-4DA1-80D2-A6AB203FD1C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44371B0-7AF5-4CCC-B767-7BA794A3B1C2}"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EAF9F67C-A0D5-41D6-A3C6-1EB3BB373DBC}">
      <dgm:prSet custT="1"/>
      <dgm:spPr>
        <a:scene3d>
          <a:camera prst="orthographicFront"/>
          <a:lightRig rig="threePt" dir="t"/>
        </a:scene3d>
        <a:sp3d>
          <a:bevelT/>
        </a:sp3d>
      </dgm:spPr>
      <dgm:t>
        <a:bodyPr/>
        <a:lstStyle/>
        <a:p>
          <a:r>
            <a:rPr lang="en-US" sz="2400" b="1" dirty="0">
              <a:solidFill>
                <a:schemeClr val="accent2"/>
              </a:solidFill>
            </a:rPr>
            <a:t>Accounting changes</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dgm:t>
        <a:bodyPr/>
        <a:lstStyle/>
        <a:p>
          <a:endParaRPr lang="en-US" sz="1800"/>
        </a:p>
      </dgm:t>
    </dgm:pt>
    <dgm:pt modelId="{E803DCCD-259F-4B2E-801E-2E146A8491A9}">
      <dgm:prSet custT="1"/>
      <dgm:spPr>
        <a:scene3d>
          <a:camera prst="orthographicFront"/>
          <a:lightRig rig="threePt" dir="t"/>
        </a:scene3d>
        <a:sp3d>
          <a:bevelT/>
        </a:sp3d>
      </dgm:spPr>
      <dgm:t>
        <a:bodyPr/>
        <a:lstStyle/>
        <a:p>
          <a:r>
            <a:rPr lang="en-US" sz="1800" b="0"/>
            <a:t>Change in accounting principle</a:t>
          </a:r>
          <a:endParaRPr lang="en-US" sz="1800"/>
        </a:p>
      </dgm:t>
    </dgm:pt>
    <dgm:pt modelId="{13AC1787-229E-472C-A49C-03D47835ADE3}" type="parTrans" cxnId="{3F27979D-F50E-451A-B9AC-0F04F6A2BB20}">
      <dgm:prSet/>
      <dgm:spPr/>
      <dgm:t>
        <a:bodyPr/>
        <a:lstStyle/>
        <a:p>
          <a:endParaRPr lang="en-US" sz="1800"/>
        </a:p>
      </dgm:t>
    </dgm:pt>
    <dgm:pt modelId="{DCA45D0E-2F36-4CE4-BE20-766F954C1E80}" type="sibTrans" cxnId="{3F27979D-F50E-451A-B9AC-0F04F6A2BB20}">
      <dgm:prSet/>
      <dgm:spPr/>
      <dgm:t>
        <a:bodyPr/>
        <a:lstStyle/>
        <a:p>
          <a:endParaRPr lang="en-US" sz="1800"/>
        </a:p>
      </dgm:t>
    </dgm:pt>
    <dgm:pt modelId="{85AB449C-5E06-4226-A68F-79A8551CF657}">
      <dgm:prSet custT="1"/>
      <dgm:spPr>
        <a:scene3d>
          <a:camera prst="orthographicFront"/>
          <a:lightRig rig="threePt" dir="t"/>
        </a:scene3d>
        <a:sp3d>
          <a:bevelT/>
        </a:sp3d>
      </dgm:spPr>
      <dgm:t>
        <a:bodyPr/>
        <a:lstStyle/>
        <a:p>
          <a:r>
            <a:rPr lang="en-US" sz="1800" b="0"/>
            <a:t>Change in accounting estimate</a:t>
          </a:r>
          <a:endParaRPr lang="en-US" sz="1800"/>
        </a:p>
      </dgm:t>
    </dgm:pt>
    <dgm:pt modelId="{BF8D8154-810F-4EB3-90D5-08114D40C0CF}" type="parTrans" cxnId="{751FE850-161A-49BF-B91E-AA7E23C8762A}">
      <dgm:prSet/>
      <dgm:spPr/>
      <dgm:t>
        <a:bodyPr/>
        <a:lstStyle/>
        <a:p>
          <a:endParaRPr lang="en-US" sz="1800"/>
        </a:p>
      </dgm:t>
    </dgm:pt>
    <dgm:pt modelId="{93085897-C48C-4879-96D4-8D661ACB22AD}" type="sibTrans" cxnId="{751FE850-161A-49BF-B91E-AA7E23C8762A}">
      <dgm:prSet/>
      <dgm:spPr/>
      <dgm:t>
        <a:bodyPr/>
        <a:lstStyle/>
        <a:p>
          <a:endParaRPr lang="en-US" sz="1800"/>
        </a:p>
      </dgm:t>
    </dgm:pt>
    <dgm:pt modelId="{F389BF3C-DAD9-4207-84E6-704C97BEB007}">
      <dgm:prSet custT="1"/>
      <dgm:spPr>
        <a:scene3d>
          <a:camera prst="orthographicFront"/>
          <a:lightRig rig="threePt" dir="t"/>
        </a:scene3d>
        <a:sp3d>
          <a:bevelT/>
        </a:sp3d>
      </dgm:spPr>
      <dgm:t>
        <a:bodyPr/>
        <a:lstStyle/>
        <a:p>
          <a:r>
            <a:rPr lang="en-US" sz="1800" b="0"/>
            <a:t>Change to or within the financial reporting entity</a:t>
          </a:r>
          <a:endParaRPr lang="en-US" sz="1800"/>
        </a:p>
      </dgm:t>
    </dgm:pt>
    <dgm:pt modelId="{ECB4499A-B467-4D4C-B474-2018BC5C0F4B}" type="parTrans" cxnId="{10A24625-71A1-4989-9017-8D6B15DFDD96}">
      <dgm:prSet/>
      <dgm:spPr/>
      <dgm:t>
        <a:bodyPr/>
        <a:lstStyle/>
        <a:p>
          <a:endParaRPr lang="en-US" sz="1800"/>
        </a:p>
      </dgm:t>
    </dgm:pt>
    <dgm:pt modelId="{F01F0F67-B11A-479C-AC4D-4BFA9968F257}" type="sibTrans" cxnId="{10A24625-71A1-4989-9017-8D6B15DFDD96}">
      <dgm:prSet/>
      <dgm:spPr/>
      <dgm:t>
        <a:bodyPr/>
        <a:lstStyle/>
        <a:p>
          <a:endParaRPr lang="en-US" sz="1800"/>
        </a:p>
      </dgm:t>
    </dgm:pt>
    <dgm:pt modelId="{B99CCD95-353A-46A7-9772-4A61649E7D55}">
      <dgm:prSet custT="1"/>
      <dgm:spPr>
        <a:scene3d>
          <a:camera prst="orthographicFront"/>
          <a:lightRig rig="threePt" dir="t"/>
        </a:scene3d>
        <a:sp3d>
          <a:bevelT/>
        </a:sp3d>
      </dgm:spPr>
      <dgm:t>
        <a:bodyPr/>
        <a:lstStyle/>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r>
            <a:rPr lang="en-US" sz="2400" b="1" dirty="0">
              <a:solidFill>
                <a:schemeClr val="accent2"/>
              </a:solidFill>
            </a:rPr>
            <a:t>Correction of an error in previously issued financial statements</a:t>
          </a: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dgm:t>
    </dgm:pt>
    <dgm:pt modelId="{7FC4F99F-1D4B-4752-B2D9-9844606C5A1D}" type="parTrans" cxnId="{86F84F26-124A-47B5-93BE-CB018BE69BE4}">
      <dgm:prSet/>
      <dgm:spPr/>
      <dgm:t>
        <a:bodyPr/>
        <a:lstStyle/>
        <a:p>
          <a:endParaRPr lang="en-US" sz="1800"/>
        </a:p>
      </dgm:t>
    </dgm:pt>
    <dgm:pt modelId="{0DB95F99-CEDC-4779-885B-5AB8F0FEE176}" type="sibTrans" cxnId="{86F84F26-124A-47B5-93BE-CB018BE69BE4}">
      <dgm:prSet/>
      <dgm:spPr/>
      <dgm:t>
        <a:bodyPr/>
        <a:lstStyle/>
        <a:p>
          <a:endParaRPr lang="en-US" sz="1800"/>
        </a:p>
      </dgm:t>
    </dgm:pt>
    <dgm:pt modelId="{7E472F3D-EF8E-4B44-BB26-BD46CFD2802A}" type="pres">
      <dgm:prSet presAssocID="{A44371B0-7AF5-4CCC-B767-7BA794A3B1C2}" presName="theList" presStyleCnt="0">
        <dgm:presLayoutVars>
          <dgm:dir/>
          <dgm:animLvl val="lvl"/>
          <dgm:resizeHandles val="exact"/>
        </dgm:presLayoutVars>
      </dgm:prSet>
      <dgm:spPr/>
    </dgm:pt>
    <dgm:pt modelId="{0C3AA6BF-443A-4716-90E5-B404B55DC05F}" type="pres">
      <dgm:prSet presAssocID="{EAF9F67C-A0D5-41D6-A3C6-1EB3BB373DBC}" presName="compNode" presStyleCnt="0"/>
      <dgm:spPr/>
    </dgm:pt>
    <dgm:pt modelId="{78A5EE43-60C1-42F8-97DC-62B608A0712E}" type="pres">
      <dgm:prSet presAssocID="{EAF9F67C-A0D5-41D6-A3C6-1EB3BB373DBC}" presName="aNode" presStyleLbl="bgShp" presStyleIdx="0" presStyleCnt="2"/>
      <dgm:spPr/>
    </dgm:pt>
    <dgm:pt modelId="{628BF4E6-0F69-488A-885D-FF0FFD0EC009}" type="pres">
      <dgm:prSet presAssocID="{EAF9F67C-A0D5-41D6-A3C6-1EB3BB373DBC}" presName="textNode" presStyleLbl="bgShp" presStyleIdx="0" presStyleCnt="2"/>
      <dgm:spPr/>
    </dgm:pt>
    <dgm:pt modelId="{0EE76A1D-7390-4A83-B07B-8F3BF1A4B085}" type="pres">
      <dgm:prSet presAssocID="{EAF9F67C-A0D5-41D6-A3C6-1EB3BB373DBC}" presName="compChildNode" presStyleCnt="0"/>
      <dgm:spPr/>
    </dgm:pt>
    <dgm:pt modelId="{F93E08F9-37AD-45BC-BD21-51F04124A8CC}" type="pres">
      <dgm:prSet presAssocID="{EAF9F67C-A0D5-41D6-A3C6-1EB3BB373DBC}" presName="theInnerList" presStyleCnt="0"/>
      <dgm:spPr/>
    </dgm:pt>
    <dgm:pt modelId="{6BFD4076-85C1-4581-B6BB-C1295BCBFFB0}" type="pres">
      <dgm:prSet presAssocID="{E803DCCD-259F-4B2E-801E-2E146A8491A9}" presName="childNode" presStyleLbl="node1" presStyleIdx="0" presStyleCnt="3">
        <dgm:presLayoutVars>
          <dgm:bulletEnabled val="1"/>
        </dgm:presLayoutVars>
      </dgm:prSet>
      <dgm:spPr/>
    </dgm:pt>
    <dgm:pt modelId="{35DB1AA9-C29E-4E82-8C80-54100E141A47}" type="pres">
      <dgm:prSet presAssocID="{E803DCCD-259F-4B2E-801E-2E146A8491A9}" presName="aSpace2" presStyleCnt="0"/>
      <dgm:spPr/>
    </dgm:pt>
    <dgm:pt modelId="{20ED0436-B38F-4A8B-BC4A-7E4C1FB5D566}" type="pres">
      <dgm:prSet presAssocID="{85AB449C-5E06-4226-A68F-79A8551CF657}" presName="childNode" presStyleLbl="node1" presStyleIdx="1" presStyleCnt="3">
        <dgm:presLayoutVars>
          <dgm:bulletEnabled val="1"/>
        </dgm:presLayoutVars>
      </dgm:prSet>
      <dgm:spPr/>
    </dgm:pt>
    <dgm:pt modelId="{E53F337D-52A7-43C8-BA17-AAF7DCC44C1F}" type="pres">
      <dgm:prSet presAssocID="{85AB449C-5E06-4226-A68F-79A8551CF657}" presName="aSpace2" presStyleCnt="0"/>
      <dgm:spPr/>
    </dgm:pt>
    <dgm:pt modelId="{7F1232C3-B122-4279-8772-E812DACA6204}" type="pres">
      <dgm:prSet presAssocID="{F389BF3C-DAD9-4207-84E6-704C97BEB007}" presName="childNode" presStyleLbl="node1" presStyleIdx="2" presStyleCnt="3">
        <dgm:presLayoutVars>
          <dgm:bulletEnabled val="1"/>
        </dgm:presLayoutVars>
      </dgm:prSet>
      <dgm:spPr/>
    </dgm:pt>
    <dgm:pt modelId="{55F25F16-6810-43EB-BEE2-ED5B93731F68}" type="pres">
      <dgm:prSet presAssocID="{EAF9F67C-A0D5-41D6-A3C6-1EB3BB373DBC}" presName="aSpace" presStyleCnt="0"/>
      <dgm:spPr/>
    </dgm:pt>
    <dgm:pt modelId="{39F1B2FE-9CBC-483C-801C-ACAAEC08A844}" type="pres">
      <dgm:prSet presAssocID="{B99CCD95-353A-46A7-9772-4A61649E7D55}" presName="compNode" presStyleCnt="0"/>
      <dgm:spPr/>
    </dgm:pt>
    <dgm:pt modelId="{9587CE06-9DC5-4F03-8D28-F8DF2672F812}" type="pres">
      <dgm:prSet presAssocID="{B99CCD95-353A-46A7-9772-4A61649E7D55}" presName="aNode" presStyleLbl="bgShp" presStyleIdx="1" presStyleCnt="2"/>
      <dgm:spPr/>
    </dgm:pt>
    <dgm:pt modelId="{6A73531B-0BCC-41E2-BEAE-653E412621A8}" type="pres">
      <dgm:prSet presAssocID="{B99CCD95-353A-46A7-9772-4A61649E7D55}" presName="textNode" presStyleLbl="bgShp" presStyleIdx="1" presStyleCnt="2"/>
      <dgm:spPr/>
    </dgm:pt>
    <dgm:pt modelId="{33F7503A-1E9E-4DC0-8267-D4098B1BD05F}" type="pres">
      <dgm:prSet presAssocID="{B99CCD95-353A-46A7-9772-4A61649E7D55}" presName="compChildNode" presStyleCnt="0"/>
      <dgm:spPr/>
    </dgm:pt>
    <dgm:pt modelId="{FBB026A4-9123-45D5-AD48-5F520686DB23}" type="pres">
      <dgm:prSet presAssocID="{B99CCD95-353A-46A7-9772-4A61649E7D55}" presName="theInnerList" presStyleCnt="0"/>
      <dgm:spPr/>
    </dgm:pt>
  </dgm:ptLst>
  <dgm:cxnLst>
    <dgm:cxn modelId="{479CD60A-A887-4CD0-8732-004B007335B7}" type="presOf" srcId="{85AB449C-5E06-4226-A68F-79A8551CF657}" destId="{20ED0436-B38F-4A8B-BC4A-7E4C1FB5D566}" srcOrd="0" destOrd="0" presId="urn:microsoft.com/office/officeart/2005/8/layout/lProcess2"/>
    <dgm:cxn modelId="{445FB10C-9ECE-482A-953C-D0DB4ED12405}" srcId="{A44371B0-7AF5-4CCC-B767-7BA794A3B1C2}" destId="{EAF9F67C-A0D5-41D6-A3C6-1EB3BB373DBC}" srcOrd="0" destOrd="0" parTransId="{AF464D08-78CC-49BE-BC35-BA59910AB1CA}" sibTransId="{B8A0460D-D51D-488C-A5C1-FBA7EA7C8D5F}"/>
    <dgm:cxn modelId="{1C297121-A3D7-4665-B162-24DE911A5357}" type="presOf" srcId="{B99CCD95-353A-46A7-9772-4A61649E7D55}" destId="{9587CE06-9DC5-4F03-8D28-F8DF2672F812}" srcOrd="0" destOrd="0" presId="urn:microsoft.com/office/officeart/2005/8/layout/lProcess2"/>
    <dgm:cxn modelId="{10A24625-71A1-4989-9017-8D6B15DFDD96}" srcId="{EAF9F67C-A0D5-41D6-A3C6-1EB3BB373DBC}" destId="{F389BF3C-DAD9-4207-84E6-704C97BEB007}" srcOrd="2" destOrd="0" parTransId="{ECB4499A-B467-4D4C-B474-2018BC5C0F4B}" sibTransId="{F01F0F67-B11A-479C-AC4D-4BFA9968F257}"/>
    <dgm:cxn modelId="{86F84F26-124A-47B5-93BE-CB018BE69BE4}" srcId="{A44371B0-7AF5-4CCC-B767-7BA794A3B1C2}" destId="{B99CCD95-353A-46A7-9772-4A61649E7D55}" srcOrd="1" destOrd="0" parTransId="{7FC4F99F-1D4B-4752-B2D9-9844606C5A1D}" sibTransId="{0DB95F99-CEDC-4779-885B-5AB8F0FEE176}"/>
    <dgm:cxn modelId="{28D6AF33-6CC4-4E03-B0BD-D03FFE4BC6C6}" type="presOf" srcId="{F389BF3C-DAD9-4207-84E6-704C97BEB007}" destId="{7F1232C3-B122-4279-8772-E812DACA6204}" srcOrd="0" destOrd="0" presId="urn:microsoft.com/office/officeart/2005/8/layout/lProcess2"/>
    <dgm:cxn modelId="{0E072342-0075-47C9-8532-C40EE3EE969A}" type="presOf" srcId="{B99CCD95-353A-46A7-9772-4A61649E7D55}" destId="{6A73531B-0BCC-41E2-BEAE-653E412621A8}" srcOrd="1" destOrd="0" presId="urn:microsoft.com/office/officeart/2005/8/layout/lProcess2"/>
    <dgm:cxn modelId="{751FE850-161A-49BF-B91E-AA7E23C8762A}" srcId="{EAF9F67C-A0D5-41D6-A3C6-1EB3BB373DBC}" destId="{85AB449C-5E06-4226-A68F-79A8551CF657}" srcOrd="1" destOrd="0" parTransId="{BF8D8154-810F-4EB3-90D5-08114D40C0CF}" sibTransId="{93085897-C48C-4879-96D4-8D661ACB22AD}"/>
    <dgm:cxn modelId="{3F27979D-F50E-451A-B9AC-0F04F6A2BB20}" srcId="{EAF9F67C-A0D5-41D6-A3C6-1EB3BB373DBC}" destId="{E803DCCD-259F-4B2E-801E-2E146A8491A9}" srcOrd="0" destOrd="0" parTransId="{13AC1787-229E-472C-A49C-03D47835ADE3}" sibTransId="{DCA45D0E-2F36-4CE4-BE20-766F954C1E80}"/>
    <dgm:cxn modelId="{876EF5C9-BAE4-4A89-B768-65DDB5C65496}" type="presOf" srcId="{EAF9F67C-A0D5-41D6-A3C6-1EB3BB373DBC}" destId="{78A5EE43-60C1-42F8-97DC-62B608A0712E}" srcOrd="0" destOrd="0" presId="urn:microsoft.com/office/officeart/2005/8/layout/lProcess2"/>
    <dgm:cxn modelId="{B84617E1-70DC-426C-89F5-5E571E92091F}" type="presOf" srcId="{E803DCCD-259F-4B2E-801E-2E146A8491A9}" destId="{6BFD4076-85C1-4581-B6BB-C1295BCBFFB0}" srcOrd="0" destOrd="0" presId="urn:microsoft.com/office/officeart/2005/8/layout/lProcess2"/>
    <dgm:cxn modelId="{FB9360E6-31C2-4C1C-A7D6-B8313EE857BD}" type="presOf" srcId="{EAF9F67C-A0D5-41D6-A3C6-1EB3BB373DBC}" destId="{628BF4E6-0F69-488A-885D-FF0FFD0EC009}" srcOrd="1" destOrd="0" presId="urn:microsoft.com/office/officeart/2005/8/layout/lProcess2"/>
    <dgm:cxn modelId="{2C8760E9-7431-4A9F-9EFE-0718EF31AC52}" type="presOf" srcId="{A44371B0-7AF5-4CCC-B767-7BA794A3B1C2}" destId="{7E472F3D-EF8E-4B44-BB26-BD46CFD2802A}" srcOrd="0" destOrd="0" presId="urn:microsoft.com/office/officeart/2005/8/layout/lProcess2"/>
    <dgm:cxn modelId="{44C053EE-E70C-4F01-A364-D945643B312E}" type="presParOf" srcId="{7E472F3D-EF8E-4B44-BB26-BD46CFD2802A}" destId="{0C3AA6BF-443A-4716-90E5-B404B55DC05F}" srcOrd="0" destOrd="0" presId="urn:microsoft.com/office/officeart/2005/8/layout/lProcess2"/>
    <dgm:cxn modelId="{D188FD47-45A8-4233-BD96-BBF62C93F803}" type="presParOf" srcId="{0C3AA6BF-443A-4716-90E5-B404B55DC05F}" destId="{78A5EE43-60C1-42F8-97DC-62B608A0712E}" srcOrd="0" destOrd="0" presId="urn:microsoft.com/office/officeart/2005/8/layout/lProcess2"/>
    <dgm:cxn modelId="{5BC52D28-9F95-4A65-9830-9FA817FE9D12}" type="presParOf" srcId="{0C3AA6BF-443A-4716-90E5-B404B55DC05F}" destId="{628BF4E6-0F69-488A-885D-FF0FFD0EC009}" srcOrd="1" destOrd="0" presId="urn:microsoft.com/office/officeart/2005/8/layout/lProcess2"/>
    <dgm:cxn modelId="{D38DC767-A51C-4D7B-8C0E-406650B6EBF0}" type="presParOf" srcId="{0C3AA6BF-443A-4716-90E5-B404B55DC05F}" destId="{0EE76A1D-7390-4A83-B07B-8F3BF1A4B085}" srcOrd="2" destOrd="0" presId="urn:microsoft.com/office/officeart/2005/8/layout/lProcess2"/>
    <dgm:cxn modelId="{5D938964-77F3-4893-8A50-6D4DB579AAA2}" type="presParOf" srcId="{0EE76A1D-7390-4A83-B07B-8F3BF1A4B085}" destId="{F93E08F9-37AD-45BC-BD21-51F04124A8CC}" srcOrd="0" destOrd="0" presId="urn:microsoft.com/office/officeart/2005/8/layout/lProcess2"/>
    <dgm:cxn modelId="{B068A1D4-A819-497A-B311-DC5CFDE29A26}" type="presParOf" srcId="{F93E08F9-37AD-45BC-BD21-51F04124A8CC}" destId="{6BFD4076-85C1-4581-B6BB-C1295BCBFFB0}" srcOrd="0" destOrd="0" presId="urn:microsoft.com/office/officeart/2005/8/layout/lProcess2"/>
    <dgm:cxn modelId="{B5580110-7E54-49E1-941C-C280D843E12B}" type="presParOf" srcId="{F93E08F9-37AD-45BC-BD21-51F04124A8CC}" destId="{35DB1AA9-C29E-4E82-8C80-54100E141A47}" srcOrd="1" destOrd="0" presId="urn:microsoft.com/office/officeart/2005/8/layout/lProcess2"/>
    <dgm:cxn modelId="{715B8969-7E5F-4E17-8847-3760603C0257}" type="presParOf" srcId="{F93E08F9-37AD-45BC-BD21-51F04124A8CC}" destId="{20ED0436-B38F-4A8B-BC4A-7E4C1FB5D566}" srcOrd="2" destOrd="0" presId="urn:microsoft.com/office/officeart/2005/8/layout/lProcess2"/>
    <dgm:cxn modelId="{CE19A49B-6B72-438C-B69C-A9E8D5AFF475}" type="presParOf" srcId="{F93E08F9-37AD-45BC-BD21-51F04124A8CC}" destId="{E53F337D-52A7-43C8-BA17-AAF7DCC44C1F}" srcOrd="3" destOrd="0" presId="urn:microsoft.com/office/officeart/2005/8/layout/lProcess2"/>
    <dgm:cxn modelId="{60FA0062-4760-4ED6-B9E9-1C1C9D10D180}" type="presParOf" srcId="{F93E08F9-37AD-45BC-BD21-51F04124A8CC}" destId="{7F1232C3-B122-4279-8772-E812DACA6204}" srcOrd="4" destOrd="0" presId="urn:microsoft.com/office/officeart/2005/8/layout/lProcess2"/>
    <dgm:cxn modelId="{9DFA0BE5-AF7C-4C40-8B01-B18690ED4DD8}" type="presParOf" srcId="{7E472F3D-EF8E-4B44-BB26-BD46CFD2802A}" destId="{55F25F16-6810-43EB-BEE2-ED5B93731F68}" srcOrd="1" destOrd="0" presId="urn:microsoft.com/office/officeart/2005/8/layout/lProcess2"/>
    <dgm:cxn modelId="{4407A004-3874-4FD7-A702-513590288F03}" type="presParOf" srcId="{7E472F3D-EF8E-4B44-BB26-BD46CFD2802A}" destId="{39F1B2FE-9CBC-483C-801C-ACAAEC08A844}" srcOrd="2" destOrd="0" presId="urn:microsoft.com/office/officeart/2005/8/layout/lProcess2"/>
    <dgm:cxn modelId="{B7DDB952-AB87-45E8-A5A5-F61C45DB46C8}" type="presParOf" srcId="{39F1B2FE-9CBC-483C-801C-ACAAEC08A844}" destId="{9587CE06-9DC5-4F03-8D28-F8DF2672F812}" srcOrd="0" destOrd="0" presId="urn:microsoft.com/office/officeart/2005/8/layout/lProcess2"/>
    <dgm:cxn modelId="{1367486C-3847-41D7-BA9E-F4748B068BC8}" type="presParOf" srcId="{39F1B2FE-9CBC-483C-801C-ACAAEC08A844}" destId="{6A73531B-0BCC-41E2-BEAE-653E412621A8}" srcOrd="1" destOrd="0" presId="urn:microsoft.com/office/officeart/2005/8/layout/lProcess2"/>
    <dgm:cxn modelId="{988EBBE0-CCFB-4A58-B55C-6275820FD6C2}" type="presParOf" srcId="{39F1B2FE-9CBC-483C-801C-ACAAEC08A844}" destId="{33F7503A-1E9E-4DC0-8267-D4098B1BD05F}" srcOrd="2" destOrd="0" presId="urn:microsoft.com/office/officeart/2005/8/layout/lProcess2"/>
    <dgm:cxn modelId="{B1E224E7-3682-4942-8A15-A571ADEFE337}" type="presParOf" srcId="{33F7503A-1E9E-4DC0-8267-D4098B1BD05F}" destId="{FBB026A4-9123-45D5-AD48-5F520686DB2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1800A09-5926-4E0F-9EE0-C076221669A6}" type="doc">
      <dgm:prSet loTypeId="urn:microsoft.com/office/officeart/2005/8/layout/vList6" loCatId="list" qsTypeId="urn:microsoft.com/office/officeart/2005/8/quickstyle/simple4" qsCatId="simple" csTypeId="urn:microsoft.com/office/officeart/2005/8/colors/colorful2" csCatId="colorful" phldr="1"/>
      <dgm:spPr/>
      <dgm:t>
        <a:bodyPr/>
        <a:lstStyle/>
        <a:p>
          <a:endParaRPr lang="en-US"/>
        </a:p>
      </dgm:t>
    </dgm:pt>
    <dgm:pt modelId="{26DCE1C0-B0A7-4823-A0A1-2C4F78DD57C6}">
      <dgm:prSet phldrT="[Text]"/>
      <dgm:spPr/>
      <dgm:t>
        <a:bodyPr/>
        <a:lstStyle/>
        <a:p>
          <a:r>
            <a:rPr lang="en-US"/>
            <a:t>Change in accounting principle</a:t>
          </a:r>
        </a:p>
      </dgm:t>
    </dgm:pt>
    <dgm:pt modelId="{B02FDB9A-3D0D-4294-AACE-F495DA0BB926}" type="parTrans" cxnId="{1AFFECE3-4CAC-4F68-956F-5B672DD9548A}">
      <dgm:prSet/>
      <dgm:spPr/>
      <dgm:t>
        <a:bodyPr/>
        <a:lstStyle/>
        <a:p>
          <a:endParaRPr lang="en-US"/>
        </a:p>
      </dgm:t>
    </dgm:pt>
    <dgm:pt modelId="{B98F5F8F-C431-4056-89E2-E24CD7FC6F54}" type="sibTrans" cxnId="{1AFFECE3-4CAC-4F68-956F-5B672DD9548A}">
      <dgm:prSet/>
      <dgm:spPr/>
      <dgm:t>
        <a:bodyPr/>
        <a:lstStyle/>
        <a:p>
          <a:endParaRPr lang="en-US"/>
        </a:p>
      </dgm:t>
    </dgm:pt>
    <dgm:pt modelId="{F338A121-B9A3-4BC0-9F19-130723C78DF8}">
      <dgm:prSet phldrT="[Text]" custT="1"/>
      <dgm:spPr/>
      <dgm:t>
        <a:bodyPr/>
        <a:lstStyle/>
        <a:p>
          <a:r>
            <a:rPr lang="en-US" sz="1700" dirty="0"/>
            <a:t>Reported retroactively by restating prior periods presented, if practicable</a:t>
          </a:r>
        </a:p>
      </dgm:t>
    </dgm:pt>
    <dgm:pt modelId="{62D9355B-526A-4927-95FD-B9F40BB67E10}" type="parTrans" cxnId="{5A7207BF-D3DC-438E-A74D-AB3F38B66ED1}">
      <dgm:prSet/>
      <dgm:spPr/>
      <dgm:t>
        <a:bodyPr/>
        <a:lstStyle/>
        <a:p>
          <a:endParaRPr lang="en-US"/>
        </a:p>
      </dgm:t>
    </dgm:pt>
    <dgm:pt modelId="{814044E8-D26D-4EC6-A076-B712C47A2736}" type="sibTrans" cxnId="{5A7207BF-D3DC-438E-A74D-AB3F38B66ED1}">
      <dgm:prSet/>
      <dgm:spPr/>
      <dgm:t>
        <a:bodyPr/>
        <a:lstStyle/>
        <a:p>
          <a:endParaRPr lang="en-US"/>
        </a:p>
      </dgm:t>
    </dgm:pt>
    <dgm:pt modelId="{C21E778C-5457-43D6-829E-7F39FF9FFD3D}">
      <dgm:prSet phldrT="[Text]"/>
      <dgm:spPr>
        <a:scene3d>
          <a:camera prst="orthographicFront"/>
          <a:lightRig rig="threePt" dir="t"/>
        </a:scene3d>
        <a:sp3d>
          <a:bevelT/>
        </a:sp3d>
      </dgm:spPr>
      <dgm:t>
        <a:bodyPr/>
        <a:lstStyle/>
        <a:p>
          <a:r>
            <a:rPr lang="en-US"/>
            <a:t>Change in accounting estimate</a:t>
          </a:r>
        </a:p>
      </dgm:t>
    </dgm:pt>
    <dgm:pt modelId="{4161EBA8-738A-4C42-931A-93484A000E85}" type="parTrans" cxnId="{8F6F7178-9946-4379-A3DD-7B248D1C1743}">
      <dgm:prSet/>
      <dgm:spPr/>
      <dgm:t>
        <a:bodyPr/>
        <a:lstStyle/>
        <a:p>
          <a:endParaRPr lang="en-US"/>
        </a:p>
      </dgm:t>
    </dgm:pt>
    <dgm:pt modelId="{F633A513-C5C4-41A6-8FFD-D805819B3C9C}" type="sibTrans" cxnId="{8F6F7178-9946-4379-A3DD-7B248D1C1743}">
      <dgm:prSet/>
      <dgm:spPr/>
      <dgm:t>
        <a:bodyPr/>
        <a:lstStyle/>
        <a:p>
          <a:endParaRPr lang="en-US"/>
        </a:p>
      </dgm:t>
    </dgm:pt>
    <dgm:pt modelId="{0CD0C6C8-2D9C-4491-B19B-6E775270BE7D}">
      <dgm:prSet phldrT="[Text]"/>
      <dgm:spPr/>
      <dgm:t>
        <a:bodyPr/>
        <a:lstStyle/>
        <a:p>
          <a:r>
            <a:rPr lang="en-US"/>
            <a:t>Reported prospectively</a:t>
          </a:r>
        </a:p>
      </dgm:t>
    </dgm:pt>
    <dgm:pt modelId="{5D962EAA-B96D-47FC-906A-65A01DB02BCF}" type="parTrans" cxnId="{2DD51E8B-5F88-4DAA-BA8B-C390C617FD16}">
      <dgm:prSet/>
      <dgm:spPr/>
      <dgm:t>
        <a:bodyPr/>
        <a:lstStyle/>
        <a:p>
          <a:endParaRPr lang="en-US"/>
        </a:p>
      </dgm:t>
    </dgm:pt>
    <dgm:pt modelId="{FFAA8D3C-09D7-4E6C-93EB-A33B83EC07DB}" type="sibTrans" cxnId="{2DD51E8B-5F88-4DAA-BA8B-C390C617FD16}">
      <dgm:prSet/>
      <dgm:spPr/>
      <dgm:t>
        <a:bodyPr/>
        <a:lstStyle/>
        <a:p>
          <a:endParaRPr lang="en-US"/>
        </a:p>
      </dgm:t>
    </dgm:pt>
    <dgm:pt modelId="{CC8E37A4-79D9-448B-9071-70D50C1DCD28}">
      <dgm:prSet phldrT="[Text]"/>
      <dgm:spPr/>
      <dgm:t>
        <a:bodyPr/>
        <a:lstStyle/>
        <a:p>
          <a:r>
            <a:rPr lang="en-US"/>
            <a:t>Recognized in current-period flows</a:t>
          </a:r>
        </a:p>
      </dgm:t>
    </dgm:pt>
    <dgm:pt modelId="{0F953C2D-AE5B-4751-A3AE-1FED4C7C6257}" type="parTrans" cxnId="{2D52B152-0691-4442-B5B7-EC67D36C2998}">
      <dgm:prSet/>
      <dgm:spPr/>
      <dgm:t>
        <a:bodyPr/>
        <a:lstStyle/>
        <a:p>
          <a:endParaRPr lang="en-US"/>
        </a:p>
      </dgm:t>
    </dgm:pt>
    <dgm:pt modelId="{C23293F1-449B-4D78-83DF-226C9B0166CB}" type="sibTrans" cxnId="{2D52B152-0691-4442-B5B7-EC67D36C2998}">
      <dgm:prSet/>
      <dgm:spPr/>
      <dgm:t>
        <a:bodyPr/>
        <a:lstStyle/>
        <a:p>
          <a:endParaRPr lang="en-US"/>
        </a:p>
      </dgm:t>
    </dgm:pt>
    <dgm:pt modelId="{2E4163AB-6A92-498F-A842-80C84AFA56C3}">
      <dgm:prSet phldrT="[Text]"/>
      <dgm:spPr/>
      <dgm:t>
        <a:bodyPr/>
        <a:lstStyle/>
        <a:p>
          <a:r>
            <a:rPr lang="en-US"/>
            <a:t>Change to/within the reporting entity</a:t>
          </a:r>
        </a:p>
      </dgm:t>
    </dgm:pt>
    <dgm:pt modelId="{86AD8F82-E6B9-43F0-BBDA-07D75DF10D78}" type="parTrans" cxnId="{A3ADF5C2-DA25-4112-8962-AEDABB20C386}">
      <dgm:prSet/>
      <dgm:spPr/>
      <dgm:t>
        <a:bodyPr/>
        <a:lstStyle/>
        <a:p>
          <a:endParaRPr lang="en-US"/>
        </a:p>
      </dgm:t>
    </dgm:pt>
    <dgm:pt modelId="{4A377146-A8AE-41FD-B6D2-46D702BFAE19}" type="sibTrans" cxnId="{A3ADF5C2-DA25-4112-8962-AEDABB20C386}">
      <dgm:prSet/>
      <dgm:spPr/>
      <dgm:t>
        <a:bodyPr/>
        <a:lstStyle/>
        <a:p>
          <a:endParaRPr lang="en-US"/>
        </a:p>
      </dgm:t>
    </dgm:pt>
    <dgm:pt modelId="{DD6D8742-E1F5-4892-AEA7-1072AADC1E95}">
      <dgm:prSet phldrT="[Text]"/>
      <dgm:spPr/>
      <dgm:t>
        <a:bodyPr/>
        <a:lstStyle/>
        <a:p>
          <a:r>
            <a:rPr lang="en-US"/>
            <a:t>Reported by adjusting current period beginning balances</a:t>
          </a:r>
        </a:p>
      </dgm:t>
    </dgm:pt>
    <dgm:pt modelId="{39588366-34CC-4EFD-83A8-E6A94E91475E}" type="parTrans" cxnId="{89D64300-2B73-40F6-A9A6-1E7C68C65BEB}">
      <dgm:prSet/>
      <dgm:spPr/>
      <dgm:t>
        <a:bodyPr/>
        <a:lstStyle/>
        <a:p>
          <a:endParaRPr lang="en-US"/>
        </a:p>
      </dgm:t>
    </dgm:pt>
    <dgm:pt modelId="{0C6AAF34-DC48-4FD4-AFE0-4AC1496187BD}" type="sibTrans" cxnId="{89D64300-2B73-40F6-A9A6-1E7C68C65BEB}">
      <dgm:prSet/>
      <dgm:spPr/>
      <dgm:t>
        <a:bodyPr/>
        <a:lstStyle/>
        <a:p>
          <a:endParaRPr lang="en-US"/>
        </a:p>
      </dgm:t>
    </dgm:pt>
    <dgm:pt modelId="{269276E0-16F1-44FB-BF0E-F2F25F6E7249}">
      <dgm:prSet phldrT="[Text]"/>
      <dgm:spPr/>
      <dgm:t>
        <a:bodyPr/>
        <a:lstStyle/>
        <a:p>
          <a:r>
            <a:rPr lang="en-US"/>
            <a:t>Error correction</a:t>
          </a:r>
        </a:p>
      </dgm:t>
    </dgm:pt>
    <dgm:pt modelId="{9DFFB3E5-5936-4601-A817-9EC22457D5D0}" type="parTrans" cxnId="{D657C95B-15DF-40E5-AB6A-3068D5C00147}">
      <dgm:prSet/>
      <dgm:spPr/>
      <dgm:t>
        <a:bodyPr/>
        <a:lstStyle/>
        <a:p>
          <a:endParaRPr lang="en-US"/>
        </a:p>
      </dgm:t>
    </dgm:pt>
    <dgm:pt modelId="{A3C5A830-8D32-4C63-8DBA-FD85B0FA724B}" type="sibTrans" cxnId="{D657C95B-15DF-40E5-AB6A-3068D5C00147}">
      <dgm:prSet/>
      <dgm:spPr/>
      <dgm:t>
        <a:bodyPr/>
        <a:lstStyle/>
        <a:p>
          <a:endParaRPr lang="en-US"/>
        </a:p>
      </dgm:t>
    </dgm:pt>
    <dgm:pt modelId="{80CFDB31-6776-4144-95DE-3DB6E8B7958F}">
      <dgm:prSet phldrT="[Text]"/>
      <dgm:spPr/>
      <dgm:t>
        <a:bodyPr/>
        <a:lstStyle/>
        <a:p>
          <a:r>
            <a:rPr lang="en-US"/>
            <a:t>Reported retroactively by restating prior periods presented</a:t>
          </a:r>
        </a:p>
      </dgm:t>
    </dgm:pt>
    <dgm:pt modelId="{118A2BA3-D1DE-4113-B63D-C950CF336558}" type="parTrans" cxnId="{4BD409D6-09C6-42C8-A39E-938A89CF521C}">
      <dgm:prSet/>
      <dgm:spPr/>
      <dgm:t>
        <a:bodyPr/>
        <a:lstStyle/>
        <a:p>
          <a:endParaRPr lang="en-US"/>
        </a:p>
      </dgm:t>
    </dgm:pt>
    <dgm:pt modelId="{A3A38073-2F51-4DA7-A604-E7C041CF5693}" type="sibTrans" cxnId="{4BD409D6-09C6-42C8-A39E-938A89CF521C}">
      <dgm:prSet/>
      <dgm:spPr/>
      <dgm:t>
        <a:bodyPr/>
        <a:lstStyle/>
        <a:p>
          <a:endParaRPr lang="en-US"/>
        </a:p>
      </dgm:t>
    </dgm:pt>
    <dgm:pt modelId="{36057590-1B9F-4D29-9DA1-45D42C643625}">
      <dgm:prSet phldrT="[Text]" custT="1"/>
      <dgm:spPr/>
      <dgm:t>
        <a:bodyPr/>
        <a:lstStyle/>
        <a:p>
          <a:r>
            <a:rPr lang="en-US" sz="1700" dirty="0"/>
            <a:t>If not practicable, restate beginning balances of current period</a:t>
          </a:r>
        </a:p>
      </dgm:t>
    </dgm:pt>
    <dgm:pt modelId="{695849C1-81F5-4689-8BD0-D2405E8AA27F}" type="parTrans" cxnId="{7D94ACAF-6237-4823-9E67-DFEE5073E7D4}">
      <dgm:prSet/>
      <dgm:spPr/>
      <dgm:t>
        <a:bodyPr/>
        <a:lstStyle/>
        <a:p>
          <a:endParaRPr lang="en-US"/>
        </a:p>
      </dgm:t>
    </dgm:pt>
    <dgm:pt modelId="{94A5EF1D-B740-4B98-8C6A-169AF11B3F83}" type="sibTrans" cxnId="{7D94ACAF-6237-4823-9E67-DFEE5073E7D4}">
      <dgm:prSet/>
      <dgm:spPr/>
      <dgm:t>
        <a:bodyPr/>
        <a:lstStyle/>
        <a:p>
          <a:endParaRPr lang="en-US"/>
        </a:p>
      </dgm:t>
    </dgm:pt>
    <dgm:pt modelId="{1595092F-D421-4DC8-AB68-84C160523C28}" type="pres">
      <dgm:prSet presAssocID="{61800A09-5926-4E0F-9EE0-C076221669A6}" presName="Name0" presStyleCnt="0">
        <dgm:presLayoutVars>
          <dgm:dir/>
          <dgm:animLvl val="lvl"/>
          <dgm:resizeHandles/>
        </dgm:presLayoutVars>
      </dgm:prSet>
      <dgm:spPr/>
    </dgm:pt>
    <dgm:pt modelId="{8F72A3C2-7678-4BE6-B21D-3BAB2398D713}" type="pres">
      <dgm:prSet presAssocID="{26DCE1C0-B0A7-4823-A0A1-2C4F78DD57C6}" presName="linNode" presStyleCnt="0"/>
      <dgm:spPr/>
    </dgm:pt>
    <dgm:pt modelId="{4184C407-0B24-47E2-BF99-4D9B36AECD0C}" type="pres">
      <dgm:prSet presAssocID="{26DCE1C0-B0A7-4823-A0A1-2C4F78DD57C6}" presName="parentShp" presStyleLbl="node1" presStyleIdx="0" presStyleCnt="4" custScaleY="158463" custLinFactNeighborX="442" custLinFactNeighborY="16990">
        <dgm:presLayoutVars>
          <dgm:bulletEnabled val="1"/>
        </dgm:presLayoutVars>
      </dgm:prSet>
      <dgm:spPr/>
    </dgm:pt>
    <dgm:pt modelId="{67BE2B5C-6659-4F7B-9E17-07793D99C505}" type="pres">
      <dgm:prSet presAssocID="{26DCE1C0-B0A7-4823-A0A1-2C4F78DD57C6}" presName="childShp" presStyleLbl="bgAccFollowNode1" presStyleIdx="0" presStyleCnt="4" custScaleX="102674" custScaleY="194866" custLinFactNeighborX="1496" custLinFactNeighborY="21618">
        <dgm:presLayoutVars>
          <dgm:bulletEnabled val="1"/>
        </dgm:presLayoutVars>
      </dgm:prSet>
      <dgm:spPr/>
    </dgm:pt>
    <dgm:pt modelId="{E865D1EB-8306-4651-834B-0577E279C4B4}" type="pres">
      <dgm:prSet presAssocID="{B98F5F8F-C431-4056-89E2-E24CD7FC6F54}" presName="spacing" presStyleCnt="0"/>
      <dgm:spPr/>
    </dgm:pt>
    <dgm:pt modelId="{9F7FD928-678A-4404-B038-B6B5754ADC1B}" type="pres">
      <dgm:prSet presAssocID="{C21E778C-5457-43D6-829E-7F39FF9FFD3D}" presName="linNode" presStyleCnt="0"/>
      <dgm:spPr/>
    </dgm:pt>
    <dgm:pt modelId="{0413F1F2-3078-413E-81B2-D8D44F379CD2}" type="pres">
      <dgm:prSet presAssocID="{C21E778C-5457-43D6-829E-7F39FF9FFD3D}" presName="parentShp" presStyleLbl="node1" presStyleIdx="1" presStyleCnt="4">
        <dgm:presLayoutVars>
          <dgm:bulletEnabled val="1"/>
        </dgm:presLayoutVars>
      </dgm:prSet>
      <dgm:spPr/>
    </dgm:pt>
    <dgm:pt modelId="{DE5D06C2-A8CF-4AB4-B84E-EB6AAB0D0C7A}" type="pres">
      <dgm:prSet presAssocID="{C21E778C-5457-43D6-829E-7F39FF9FFD3D}" presName="childShp" presStyleLbl="bgAccFollowNode1" presStyleIdx="1" presStyleCnt="4">
        <dgm:presLayoutVars>
          <dgm:bulletEnabled val="1"/>
        </dgm:presLayoutVars>
      </dgm:prSet>
      <dgm:spPr/>
    </dgm:pt>
    <dgm:pt modelId="{B16513CF-B8EE-4ABD-A424-6807D444EBC4}" type="pres">
      <dgm:prSet presAssocID="{F633A513-C5C4-41A6-8FFD-D805819B3C9C}" presName="spacing" presStyleCnt="0"/>
      <dgm:spPr/>
    </dgm:pt>
    <dgm:pt modelId="{70BE9859-26D1-4EB0-A563-65D8BE7F8010}" type="pres">
      <dgm:prSet presAssocID="{2E4163AB-6A92-498F-A842-80C84AFA56C3}" presName="linNode" presStyleCnt="0"/>
      <dgm:spPr/>
    </dgm:pt>
    <dgm:pt modelId="{4C5BF1DF-F9D5-43FA-9975-CC65B3B0C55C}" type="pres">
      <dgm:prSet presAssocID="{2E4163AB-6A92-498F-A842-80C84AFA56C3}" presName="parentShp" presStyleLbl="node1" presStyleIdx="2" presStyleCnt="4">
        <dgm:presLayoutVars>
          <dgm:bulletEnabled val="1"/>
        </dgm:presLayoutVars>
      </dgm:prSet>
      <dgm:spPr/>
    </dgm:pt>
    <dgm:pt modelId="{6FA0DE83-AA26-44D8-A692-1AA911890E99}" type="pres">
      <dgm:prSet presAssocID="{2E4163AB-6A92-498F-A842-80C84AFA56C3}" presName="childShp" presStyleLbl="bgAccFollowNode1" presStyleIdx="2" presStyleCnt="4">
        <dgm:presLayoutVars>
          <dgm:bulletEnabled val="1"/>
        </dgm:presLayoutVars>
      </dgm:prSet>
      <dgm:spPr/>
    </dgm:pt>
    <dgm:pt modelId="{F00B6D6F-553C-4876-90BE-E4400990641C}" type="pres">
      <dgm:prSet presAssocID="{4A377146-A8AE-41FD-B6D2-46D702BFAE19}" presName="spacing" presStyleCnt="0"/>
      <dgm:spPr/>
    </dgm:pt>
    <dgm:pt modelId="{68CCF259-7A3B-4BAD-997B-6D4B49B99FDA}" type="pres">
      <dgm:prSet presAssocID="{269276E0-16F1-44FB-BF0E-F2F25F6E7249}" presName="linNode" presStyleCnt="0"/>
      <dgm:spPr/>
    </dgm:pt>
    <dgm:pt modelId="{17928DD6-5F40-4634-A417-70204D7E82DD}" type="pres">
      <dgm:prSet presAssocID="{269276E0-16F1-44FB-BF0E-F2F25F6E7249}" presName="parentShp" presStyleLbl="node1" presStyleIdx="3" presStyleCnt="4">
        <dgm:presLayoutVars>
          <dgm:bulletEnabled val="1"/>
        </dgm:presLayoutVars>
      </dgm:prSet>
      <dgm:spPr/>
    </dgm:pt>
    <dgm:pt modelId="{5E0C2F86-244A-4131-8B44-C6A1A8A34F60}" type="pres">
      <dgm:prSet presAssocID="{269276E0-16F1-44FB-BF0E-F2F25F6E7249}" presName="childShp" presStyleLbl="bgAccFollowNode1" presStyleIdx="3" presStyleCnt="4">
        <dgm:presLayoutVars>
          <dgm:bulletEnabled val="1"/>
        </dgm:presLayoutVars>
      </dgm:prSet>
      <dgm:spPr/>
    </dgm:pt>
  </dgm:ptLst>
  <dgm:cxnLst>
    <dgm:cxn modelId="{89D64300-2B73-40F6-A9A6-1E7C68C65BEB}" srcId="{2E4163AB-6A92-498F-A842-80C84AFA56C3}" destId="{DD6D8742-E1F5-4892-AEA7-1072AADC1E95}" srcOrd="0" destOrd="0" parTransId="{39588366-34CC-4EFD-83A8-E6A94E91475E}" sibTransId="{0C6AAF34-DC48-4FD4-AFE0-4AC1496187BD}"/>
    <dgm:cxn modelId="{B440780F-BD56-4BCF-8F0F-70369B3F8D0A}" type="presOf" srcId="{C21E778C-5457-43D6-829E-7F39FF9FFD3D}" destId="{0413F1F2-3078-413E-81B2-D8D44F379CD2}" srcOrd="0" destOrd="0" presId="urn:microsoft.com/office/officeart/2005/8/layout/vList6"/>
    <dgm:cxn modelId="{78303214-2E96-46A6-99A3-B49E70B38578}" type="presOf" srcId="{F338A121-B9A3-4BC0-9F19-130723C78DF8}" destId="{67BE2B5C-6659-4F7B-9E17-07793D99C505}" srcOrd="0" destOrd="0" presId="urn:microsoft.com/office/officeart/2005/8/layout/vList6"/>
    <dgm:cxn modelId="{04F91F19-5144-407F-A36D-B1BEB4AE91F3}" type="presOf" srcId="{DD6D8742-E1F5-4892-AEA7-1072AADC1E95}" destId="{6FA0DE83-AA26-44D8-A692-1AA911890E99}" srcOrd="0" destOrd="0" presId="urn:microsoft.com/office/officeart/2005/8/layout/vList6"/>
    <dgm:cxn modelId="{7B153C30-D7E7-4388-BD36-91CE81426459}" type="presOf" srcId="{0CD0C6C8-2D9C-4491-B19B-6E775270BE7D}" destId="{DE5D06C2-A8CF-4AB4-B84E-EB6AAB0D0C7A}" srcOrd="0" destOrd="0" presId="urn:microsoft.com/office/officeart/2005/8/layout/vList6"/>
    <dgm:cxn modelId="{0A52933D-2451-4C8B-B6A3-F47D4F2DA25D}" type="presOf" srcId="{36057590-1B9F-4D29-9DA1-45D42C643625}" destId="{67BE2B5C-6659-4F7B-9E17-07793D99C505}" srcOrd="0" destOrd="1" presId="urn:microsoft.com/office/officeart/2005/8/layout/vList6"/>
    <dgm:cxn modelId="{2D52B152-0691-4442-B5B7-EC67D36C2998}" srcId="{C21E778C-5457-43D6-829E-7F39FF9FFD3D}" destId="{CC8E37A4-79D9-448B-9071-70D50C1DCD28}" srcOrd="1" destOrd="0" parTransId="{0F953C2D-AE5B-4751-A3AE-1FED4C7C6257}" sibTransId="{C23293F1-449B-4D78-83DF-226C9B0166CB}"/>
    <dgm:cxn modelId="{D657C95B-15DF-40E5-AB6A-3068D5C00147}" srcId="{61800A09-5926-4E0F-9EE0-C076221669A6}" destId="{269276E0-16F1-44FB-BF0E-F2F25F6E7249}" srcOrd="3" destOrd="0" parTransId="{9DFFB3E5-5936-4601-A817-9EC22457D5D0}" sibTransId="{A3C5A830-8D32-4C63-8DBA-FD85B0FA724B}"/>
    <dgm:cxn modelId="{8F6F7178-9946-4379-A3DD-7B248D1C1743}" srcId="{61800A09-5926-4E0F-9EE0-C076221669A6}" destId="{C21E778C-5457-43D6-829E-7F39FF9FFD3D}" srcOrd="1" destOrd="0" parTransId="{4161EBA8-738A-4C42-931A-93484A000E85}" sibTransId="{F633A513-C5C4-41A6-8FFD-D805819B3C9C}"/>
    <dgm:cxn modelId="{AF18CF7D-E3A3-4FB6-999C-CC72D5C64721}" type="presOf" srcId="{80CFDB31-6776-4144-95DE-3DB6E8B7958F}" destId="{5E0C2F86-244A-4131-8B44-C6A1A8A34F60}" srcOrd="0" destOrd="0" presId="urn:microsoft.com/office/officeart/2005/8/layout/vList6"/>
    <dgm:cxn modelId="{2DD51E8B-5F88-4DAA-BA8B-C390C617FD16}" srcId="{C21E778C-5457-43D6-829E-7F39FF9FFD3D}" destId="{0CD0C6C8-2D9C-4491-B19B-6E775270BE7D}" srcOrd="0" destOrd="0" parTransId="{5D962EAA-B96D-47FC-906A-65A01DB02BCF}" sibTransId="{FFAA8D3C-09D7-4E6C-93EB-A33B83EC07DB}"/>
    <dgm:cxn modelId="{A2782498-0635-465D-A574-C4BC9F6919F4}" type="presOf" srcId="{269276E0-16F1-44FB-BF0E-F2F25F6E7249}" destId="{17928DD6-5F40-4634-A417-70204D7E82DD}" srcOrd="0" destOrd="0" presId="urn:microsoft.com/office/officeart/2005/8/layout/vList6"/>
    <dgm:cxn modelId="{FE84059C-9FC7-423B-80E9-ABC2B19EF9AF}" type="presOf" srcId="{2E4163AB-6A92-498F-A842-80C84AFA56C3}" destId="{4C5BF1DF-F9D5-43FA-9975-CC65B3B0C55C}" srcOrd="0" destOrd="0" presId="urn:microsoft.com/office/officeart/2005/8/layout/vList6"/>
    <dgm:cxn modelId="{59FC45A7-0939-4D95-A023-6134BFEAD8D0}" type="presOf" srcId="{61800A09-5926-4E0F-9EE0-C076221669A6}" destId="{1595092F-D421-4DC8-AB68-84C160523C28}" srcOrd="0" destOrd="0" presId="urn:microsoft.com/office/officeart/2005/8/layout/vList6"/>
    <dgm:cxn modelId="{7D94ACAF-6237-4823-9E67-DFEE5073E7D4}" srcId="{26DCE1C0-B0A7-4823-A0A1-2C4F78DD57C6}" destId="{36057590-1B9F-4D29-9DA1-45D42C643625}" srcOrd="1" destOrd="0" parTransId="{695849C1-81F5-4689-8BD0-D2405E8AA27F}" sibTransId="{94A5EF1D-B740-4B98-8C6A-169AF11B3F83}"/>
    <dgm:cxn modelId="{95F0D2BB-1645-46F0-B74A-DE77AECA03AF}" type="presOf" srcId="{26DCE1C0-B0A7-4823-A0A1-2C4F78DD57C6}" destId="{4184C407-0B24-47E2-BF99-4D9B36AECD0C}" srcOrd="0" destOrd="0" presId="urn:microsoft.com/office/officeart/2005/8/layout/vList6"/>
    <dgm:cxn modelId="{5A7207BF-D3DC-438E-A74D-AB3F38B66ED1}" srcId="{26DCE1C0-B0A7-4823-A0A1-2C4F78DD57C6}" destId="{F338A121-B9A3-4BC0-9F19-130723C78DF8}" srcOrd="0" destOrd="0" parTransId="{62D9355B-526A-4927-95FD-B9F40BB67E10}" sibTransId="{814044E8-D26D-4EC6-A076-B712C47A2736}"/>
    <dgm:cxn modelId="{A3ADF5C2-DA25-4112-8962-AEDABB20C386}" srcId="{61800A09-5926-4E0F-9EE0-C076221669A6}" destId="{2E4163AB-6A92-498F-A842-80C84AFA56C3}" srcOrd="2" destOrd="0" parTransId="{86AD8F82-E6B9-43F0-BBDA-07D75DF10D78}" sibTransId="{4A377146-A8AE-41FD-B6D2-46D702BFAE19}"/>
    <dgm:cxn modelId="{4BD409D6-09C6-42C8-A39E-938A89CF521C}" srcId="{269276E0-16F1-44FB-BF0E-F2F25F6E7249}" destId="{80CFDB31-6776-4144-95DE-3DB6E8B7958F}" srcOrd="0" destOrd="0" parTransId="{118A2BA3-D1DE-4113-B63D-C950CF336558}" sibTransId="{A3A38073-2F51-4DA7-A604-E7C041CF5693}"/>
    <dgm:cxn modelId="{4F30DCE2-BAAA-4715-BA6F-54C68DF21A16}" type="presOf" srcId="{CC8E37A4-79D9-448B-9071-70D50C1DCD28}" destId="{DE5D06C2-A8CF-4AB4-B84E-EB6AAB0D0C7A}" srcOrd="0" destOrd="1" presId="urn:microsoft.com/office/officeart/2005/8/layout/vList6"/>
    <dgm:cxn modelId="{1AFFECE3-4CAC-4F68-956F-5B672DD9548A}" srcId="{61800A09-5926-4E0F-9EE0-C076221669A6}" destId="{26DCE1C0-B0A7-4823-A0A1-2C4F78DD57C6}" srcOrd="0" destOrd="0" parTransId="{B02FDB9A-3D0D-4294-AACE-F495DA0BB926}" sibTransId="{B98F5F8F-C431-4056-89E2-E24CD7FC6F54}"/>
    <dgm:cxn modelId="{7BA1C472-C117-4576-BB5A-E1AA106ABC43}" type="presParOf" srcId="{1595092F-D421-4DC8-AB68-84C160523C28}" destId="{8F72A3C2-7678-4BE6-B21D-3BAB2398D713}" srcOrd="0" destOrd="0" presId="urn:microsoft.com/office/officeart/2005/8/layout/vList6"/>
    <dgm:cxn modelId="{A16A2478-58FF-42C9-82C4-17B51B1AE7FA}" type="presParOf" srcId="{8F72A3C2-7678-4BE6-B21D-3BAB2398D713}" destId="{4184C407-0B24-47E2-BF99-4D9B36AECD0C}" srcOrd="0" destOrd="0" presId="urn:microsoft.com/office/officeart/2005/8/layout/vList6"/>
    <dgm:cxn modelId="{B4E48B89-CD53-4EC9-ACDC-D7F101EBF92F}" type="presParOf" srcId="{8F72A3C2-7678-4BE6-B21D-3BAB2398D713}" destId="{67BE2B5C-6659-4F7B-9E17-07793D99C505}" srcOrd="1" destOrd="0" presId="urn:microsoft.com/office/officeart/2005/8/layout/vList6"/>
    <dgm:cxn modelId="{C0205D8C-4227-49B9-9A43-3E84C89816A7}" type="presParOf" srcId="{1595092F-D421-4DC8-AB68-84C160523C28}" destId="{E865D1EB-8306-4651-834B-0577E279C4B4}" srcOrd="1" destOrd="0" presId="urn:microsoft.com/office/officeart/2005/8/layout/vList6"/>
    <dgm:cxn modelId="{70285576-1A88-4E9B-BEE6-5FAB64B1C648}" type="presParOf" srcId="{1595092F-D421-4DC8-AB68-84C160523C28}" destId="{9F7FD928-678A-4404-B038-B6B5754ADC1B}" srcOrd="2" destOrd="0" presId="urn:microsoft.com/office/officeart/2005/8/layout/vList6"/>
    <dgm:cxn modelId="{FF94F295-D711-4334-BC60-90DDE9C6CDDE}" type="presParOf" srcId="{9F7FD928-678A-4404-B038-B6B5754ADC1B}" destId="{0413F1F2-3078-413E-81B2-D8D44F379CD2}" srcOrd="0" destOrd="0" presId="urn:microsoft.com/office/officeart/2005/8/layout/vList6"/>
    <dgm:cxn modelId="{2CC314C9-2205-4DB4-BA12-0CA606DAF98B}" type="presParOf" srcId="{9F7FD928-678A-4404-B038-B6B5754ADC1B}" destId="{DE5D06C2-A8CF-4AB4-B84E-EB6AAB0D0C7A}" srcOrd="1" destOrd="0" presId="urn:microsoft.com/office/officeart/2005/8/layout/vList6"/>
    <dgm:cxn modelId="{5511407E-5C55-4070-A4CF-5110F7DA6905}" type="presParOf" srcId="{1595092F-D421-4DC8-AB68-84C160523C28}" destId="{B16513CF-B8EE-4ABD-A424-6807D444EBC4}" srcOrd="3" destOrd="0" presId="urn:microsoft.com/office/officeart/2005/8/layout/vList6"/>
    <dgm:cxn modelId="{4A86FBA8-E550-488E-8C6C-BDCC74BF0427}" type="presParOf" srcId="{1595092F-D421-4DC8-AB68-84C160523C28}" destId="{70BE9859-26D1-4EB0-A563-65D8BE7F8010}" srcOrd="4" destOrd="0" presId="urn:microsoft.com/office/officeart/2005/8/layout/vList6"/>
    <dgm:cxn modelId="{C997396F-E40F-45D6-9456-FC0BB1309924}" type="presParOf" srcId="{70BE9859-26D1-4EB0-A563-65D8BE7F8010}" destId="{4C5BF1DF-F9D5-43FA-9975-CC65B3B0C55C}" srcOrd="0" destOrd="0" presId="urn:microsoft.com/office/officeart/2005/8/layout/vList6"/>
    <dgm:cxn modelId="{DE1286A4-456C-41F8-B3B2-13C2D0C7E517}" type="presParOf" srcId="{70BE9859-26D1-4EB0-A563-65D8BE7F8010}" destId="{6FA0DE83-AA26-44D8-A692-1AA911890E99}" srcOrd="1" destOrd="0" presId="urn:microsoft.com/office/officeart/2005/8/layout/vList6"/>
    <dgm:cxn modelId="{A77DAEF2-35AF-41AE-B84C-589060F38062}" type="presParOf" srcId="{1595092F-D421-4DC8-AB68-84C160523C28}" destId="{F00B6D6F-553C-4876-90BE-E4400990641C}" srcOrd="5" destOrd="0" presId="urn:microsoft.com/office/officeart/2005/8/layout/vList6"/>
    <dgm:cxn modelId="{E5762C2F-749F-49FA-9239-D62A17EA4240}" type="presParOf" srcId="{1595092F-D421-4DC8-AB68-84C160523C28}" destId="{68CCF259-7A3B-4BAD-997B-6D4B49B99FDA}" srcOrd="6" destOrd="0" presId="urn:microsoft.com/office/officeart/2005/8/layout/vList6"/>
    <dgm:cxn modelId="{1F509369-7782-4E0A-8B13-839994333D4E}" type="presParOf" srcId="{68CCF259-7A3B-4BAD-997B-6D4B49B99FDA}" destId="{17928DD6-5F40-4634-A417-70204D7E82DD}" srcOrd="0" destOrd="0" presId="urn:microsoft.com/office/officeart/2005/8/layout/vList6"/>
    <dgm:cxn modelId="{E63D1E1E-C8D1-44AF-9FF6-7A385EF5CDF4}" type="presParOf" srcId="{68CCF259-7A3B-4BAD-997B-6D4B49B99FDA}" destId="{5E0C2F86-244A-4131-8B44-C6A1A8A34F6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007E54-FBB2-46E8-97A8-774BDF7A98D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BAEEA0A-8AC5-4770-8CB1-C7D7675DF6AC}">
      <dgm:prSet phldrT="[Text]" custT="1"/>
      <dgm:spPr>
        <a:scene3d>
          <a:camera prst="orthographicFront"/>
          <a:lightRig rig="threePt" dir="t"/>
        </a:scene3d>
        <a:sp3d>
          <a:bevelT/>
        </a:sp3d>
      </dgm:spPr>
      <dgm:t>
        <a:bodyPr spcFirstLastPara="0" vert="horz" wrap="square" lIns="99060" tIns="99060" rIns="99060" bIns="99060" numCol="1" spcCol="1270" anchor="ctr" anchorCtr="0"/>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gm:t>
    </dgm:pt>
    <dgm:pt modelId="{DF0321E2-345C-4795-ACB4-097E39C86084}" type="parTrans" cxnId="{B5F10D51-36A6-4CBE-9A89-C99604688A51}">
      <dgm:prSet/>
      <dgm:spPr/>
      <dgm:t>
        <a:bodyPr/>
        <a:lstStyle/>
        <a:p>
          <a:endParaRPr lang="en-US"/>
        </a:p>
      </dgm:t>
    </dgm:pt>
    <dgm:pt modelId="{AD1C0846-F550-4CDC-9F7F-6EF5B9BD409E}" type="sibTrans" cxnId="{B5F10D51-36A6-4CBE-9A89-C99604688A51}">
      <dgm:prSet/>
      <dgm:spPr/>
      <dgm:t>
        <a:bodyPr/>
        <a:lstStyle/>
        <a:p>
          <a:endParaRPr lang="en-US"/>
        </a:p>
      </dgm:t>
    </dgm:pt>
    <dgm:pt modelId="{D5BE9E57-E131-4C9A-A2D1-AAA6932D0B4C}">
      <dgm:prSet phldrT="[Text]" custT="1"/>
      <dgm:spPr/>
      <dgm:t>
        <a:bodyPr/>
        <a:lstStyle/>
        <a:p>
          <a:r>
            <a:rPr lang="en-US" sz="2000" dirty="0"/>
            <a:t>Aggregate amount of adjustments to and restatements of beginning balances should be displayed for each reporting unit</a:t>
          </a:r>
        </a:p>
      </dgm:t>
    </dgm:pt>
    <dgm:pt modelId="{BA9B9572-DCEE-444E-9DB1-FBAEC7176F5C}" type="parTrans" cxnId="{EAE1564C-A103-4FA1-AD87-861AD98EFF30}">
      <dgm:prSet/>
      <dgm:spPr/>
      <dgm:t>
        <a:bodyPr/>
        <a:lstStyle/>
        <a:p>
          <a:endParaRPr lang="en-US"/>
        </a:p>
      </dgm:t>
    </dgm:pt>
    <dgm:pt modelId="{E65A38A9-31A4-48C6-AB6F-A1AE28551DE0}" type="sibTrans" cxnId="{EAE1564C-A103-4FA1-AD87-861AD98EFF30}">
      <dgm:prSet/>
      <dgm:spPr/>
      <dgm:t>
        <a:bodyPr/>
        <a:lstStyle/>
        <a:p>
          <a:endParaRPr lang="en-US"/>
        </a:p>
      </dgm:t>
    </dgm:pt>
    <dgm:pt modelId="{99CD8F73-2D22-427C-8439-022683A1FA8B}" type="pres">
      <dgm:prSet presAssocID="{F2007E54-FBB2-46E8-97A8-774BDF7A98DE}" presName="linear" presStyleCnt="0">
        <dgm:presLayoutVars>
          <dgm:animLvl val="lvl"/>
          <dgm:resizeHandles val="exact"/>
        </dgm:presLayoutVars>
      </dgm:prSet>
      <dgm:spPr/>
    </dgm:pt>
    <dgm:pt modelId="{7730C9E8-98FB-4DAD-BDF8-FD8FBB09D54F}" type="pres">
      <dgm:prSet presAssocID="{3BAEEA0A-8AC5-4770-8CB1-C7D7675DF6AC}" presName="parentText" presStyleLbl="node1" presStyleIdx="0" presStyleCnt="1" custScaleX="91666" custScaleY="60075" custLinFactY="-3219" custLinFactNeighborX="-77" custLinFactNeighborY="-100000">
        <dgm:presLayoutVars>
          <dgm:chMax val="0"/>
          <dgm:bulletEnabled val="1"/>
        </dgm:presLayoutVars>
      </dgm:prSet>
      <dgm:spPr>
        <a:xfrm>
          <a:off x="0" y="46955"/>
          <a:ext cx="8561387" cy="982799"/>
        </a:xfrm>
        <a:prstGeom prst="roundRect">
          <a:avLst/>
        </a:prstGeom>
      </dgm:spPr>
    </dgm:pt>
    <dgm:pt modelId="{C5007B35-DB5B-4211-8B37-76C56F5C91DD}" type="pres">
      <dgm:prSet presAssocID="{3BAEEA0A-8AC5-4770-8CB1-C7D7675DF6AC}" presName="childText" presStyleLbl="revTx" presStyleIdx="0" presStyleCnt="1" custLinFactNeighborY="-76651">
        <dgm:presLayoutVars>
          <dgm:bulletEnabled val="1"/>
        </dgm:presLayoutVars>
      </dgm:prSet>
      <dgm:spPr/>
    </dgm:pt>
  </dgm:ptLst>
  <dgm:cxnLst>
    <dgm:cxn modelId="{EAE1564C-A103-4FA1-AD87-861AD98EFF30}" srcId="{3BAEEA0A-8AC5-4770-8CB1-C7D7675DF6AC}" destId="{D5BE9E57-E131-4C9A-A2D1-AAA6932D0B4C}" srcOrd="0" destOrd="0" parTransId="{BA9B9572-DCEE-444E-9DB1-FBAEC7176F5C}" sibTransId="{E65A38A9-31A4-48C6-AB6F-A1AE28551DE0}"/>
    <dgm:cxn modelId="{B5F10D51-36A6-4CBE-9A89-C99604688A51}" srcId="{F2007E54-FBB2-46E8-97A8-774BDF7A98DE}" destId="{3BAEEA0A-8AC5-4770-8CB1-C7D7675DF6AC}" srcOrd="0" destOrd="0" parTransId="{DF0321E2-345C-4795-ACB4-097E39C86084}" sibTransId="{AD1C0846-F550-4CDC-9F7F-6EF5B9BD409E}"/>
    <dgm:cxn modelId="{9FA8146D-F4DF-4C2B-9F7C-DF6EB8B465F7}" type="presOf" srcId="{D5BE9E57-E131-4C9A-A2D1-AAA6932D0B4C}" destId="{C5007B35-DB5B-4211-8B37-76C56F5C91DD}" srcOrd="0" destOrd="0" presId="urn:microsoft.com/office/officeart/2005/8/layout/vList2"/>
    <dgm:cxn modelId="{1978ED9C-024D-489B-B1C9-9B473FDB4FC0}" type="presOf" srcId="{3BAEEA0A-8AC5-4770-8CB1-C7D7675DF6AC}" destId="{7730C9E8-98FB-4DAD-BDF8-FD8FBB09D54F}" srcOrd="0" destOrd="0" presId="urn:microsoft.com/office/officeart/2005/8/layout/vList2"/>
    <dgm:cxn modelId="{3315A1D4-BA99-4ABF-ABD4-B31A268AA64B}" type="presOf" srcId="{F2007E54-FBB2-46E8-97A8-774BDF7A98DE}" destId="{99CD8F73-2D22-427C-8439-022683A1FA8B}" srcOrd="0" destOrd="0" presId="urn:microsoft.com/office/officeart/2005/8/layout/vList2"/>
    <dgm:cxn modelId="{F479B8AF-B24D-45B6-B9CF-2DF33BD19FA3}" type="presParOf" srcId="{99CD8F73-2D22-427C-8439-022683A1FA8B}" destId="{7730C9E8-98FB-4DAD-BDF8-FD8FBB09D54F}" srcOrd="0" destOrd="0" presId="urn:microsoft.com/office/officeart/2005/8/layout/vList2"/>
    <dgm:cxn modelId="{D9D4461B-2551-437E-BBB7-8893240DFC52}" type="presParOf" srcId="{99CD8F73-2D22-427C-8439-022683A1FA8B}" destId="{C5007B35-DB5B-4211-8B37-76C56F5C91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3070A6-FDAF-4DFB-B897-E2E293002DE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800" b="0" dirty="0"/>
            <a:t>The nature of the change or error and its correction </a:t>
          </a:r>
          <a:endParaRPr lang="en-US" sz="2800" dirty="0"/>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800" b="0"/>
            <a:t>Reason for the change</a:t>
          </a:r>
          <a:endParaRPr lang="en-US" sz="2800"/>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800" b="0" dirty="0"/>
            <a:t>The effects on beginning net position, fund balance, or fund net position, as applicable, presented in a tabular format</a:t>
          </a:r>
          <a:endParaRPr lang="en-US" sz="2800" dirty="0"/>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8DF87C39-4DAD-404E-84A2-EE959AA8C81B}" type="pres">
      <dgm:prSet presAssocID="{3E3070A6-FDAF-4DFB-B897-E2E293002DE1}" presName="linear" presStyleCnt="0">
        <dgm:presLayoutVars>
          <dgm:animLvl val="lvl"/>
          <dgm:resizeHandles val="exact"/>
        </dgm:presLayoutVars>
      </dgm:prSet>
      <dgm:spPr/>
    </dgm:pt>
    <dgm:pt modelId="{ED1156B3-A140-468E-9379-0F61F4FC4EBE}" type="pres">
      <dgm:prSet presAssocID="{0D83532A-AF03-42AF-956F-249EDDB35592}" presName="parentText" presStyleLbl="node1" presStyleIdx="0" presStyleCnt="3" custScaleY="73359">
        <dgm:presLayoutVars>
          <dgm:chMax val="0"/>
          <dgm:bulletEnabled val="1"/>
        </dgm:presLayoutVars>
      </dgm:prSet>
      <dgm:spPr/>
    </dgm:pt>
    <dgm:pt modelId="{677BD6D9-1589-48F0-B000-AA3E1B564B53}" type="pres">
      <dgm:prSet presAssocID="{30C30569-D352-4B1D-9717-E69C93D4A684}" presName="spacer" presStyleCnt="0"/>
      <dgm:spPr>
        <a:scene3d>
          <a:camera prst="orthographicFront"/>
          <a:lightRig rig="threePt" dir="t"/>
        </a:scene3d>
        <a:sp3d>
          <a:bevelT/>
        </a:sp3d>
      </dgm:spPr>
    </dgm:pt>
    <dgm:pt modelId="{C356D331-7AB7-46E6-8FEB-499DCC121B77}" type="pres">
      <dgm:prSet presAssocID="{6E89BF69-BB9E-4457-8511-27B88A280667}" presName="parentText" presStyleLbl="node1" presStyleIdx="1" presStyleCnt="3" custScaleY="61875">
        <dgm:presLayoutVars>
          <dgm:chMax val="0"/>
          <dgm:bulletEnabled val="1"/>
        </dgm:presLayoutVars>
      </dgm:prSet>
      <dgm:spPr/>
    </dgm:pt>
    <dgm:pt modelId="{7233AFF2-D1A0-406E-BEA4-A543DDA5262C}" type="pres">
      <dgm:prSet presAssocID="{1BF59039-6933-45A0-9E36-260440C72D14}" presName="spacer" presStyleCnt="0"/>
      <dgm:spPr>
        <a:scene3d>
          <a:camera prst="orthographicFront"/>
          <a:lightRig rig="threePt" dir="t"/>
        </a:scene3d>
        <a:sp3d>
          <a:bevelT/>
        </a:sp3d>
      </dgm:spPr>
    </dgm:pt>
    <dgm:pt modelId="{966DD9F3-6F44-466B-AC56-489137F5F05C}" type="pres">
      <dgm:prSet presAssocID="{4AB5F96C-D748-4DB2-9CE0-8778C2FD64FB}" presName="parentText" presStyleLbl="node1" presStyleIdx="2" presStyleCnt="3" custScaleY="97278">
        <dgm:presLayoutVars>
          <dgm:chMax val="0"/>
          <dgm:bulletEnabled val="1"/>
        </dgm:presLayoutVars>
      </dgm:prSet>
      <dgm:spPr/>
    </dgm:pt>
  </dgm:ptLst>
  <dgm:cxnLst>
    <dgm:cxn modelId="{40F34320-192D-42B4-95EA-D561CCB5F6ED}" type="presOf" srcId="{0D83532A-AF03-42AF-956F-249EDDB35592}" destId="{ED1156B3-A140-468E-9379-0F61F4FC4EBE}" srcOrd="0" destOrd="0" presId="urn:microsoft.com/office/officeart/2005/8/layout/vList2"/>
    <dgm:cxn modelId="{78CC6A29-83A0-4EAE-BB58-CF8DEC38B265}" type="presOf" srcId="{6E89BF69-BB9E-4457-8511-27B88A280667}" destId="{C356D331-7AB7-46E6-8FEB-499DCC121B77}" srcOrd="0" destOrd="0" presId="urn:microsoft.com/office/officeart/2005/8/layout/vList2"/>
    <dgm:cxn modelId="{C1E6882F-D594-4F47-83C0-23E693D8284B}" type="presOf" srcId="{3E3070A6-FDAF-4DFB-B897-E2E293002DE1}" destId="{8DF87C39-4DAD-404E-84A2-EE959AA8C81B}" srcOrd="0" destOrd="0" presId="urn:microsoft.com/office/officeart/2005/8/layout/vList2"/>
    <dgm:cxn modelId="{6EEB4C4B-7FE3-435E-8A38-09A40922DA58}" srcId="{3E3070A6-FDAF-4DFB-B897-E2E293002DE1}" destId="{4AB5F96C-D748-4DB2-9CE0-8778C2FD64FB}" srcOrd="2" destOrd="0" parTransId="{FEAA2CE9-25C7-4288-922A-71AE46D23CA4}" sibTransId="{A6C51682-F575-466D-AB60-008F59445729}"/>
    <dgm:cxn modelId="{2CA9EF6F-D740-4569-8A6B-7618B0E1B1F4}" srcId="{3E3070A6-FDAF-4DFB-B897-E2E293002DE1}" destId="{0D83532A-AF03-42AF-956F-249EDDB35592}" srcOrd="0" destOrd="0" parTransId="{12597F6E-2A82-46F0-AE29-C9A00D447C84}" sibTransId="{30C30569-D352-4B1D-9717-E69C93D4A684}"/>
    <dgm:cxn modelId="{7ACCB6E1-F2F5-428B-AE32-CDBA9C4CF7A0}" type="presOf" srcId="{4AB5F96C-D748-4DB2-9CE0-8778C2FD64FB}" destId="{966DD9F3-6F44-466B-AC56-489137F5F05C}" srcOrd="0" destOrd="0" presId="urn:microsoft.com/office/officeart/2005/8/layout/vList2"/>
    <dgm:cxn modelId="{803EC2EA-A064-48B8-95E1-226B771D11A9}" srcId="{3E3070A6-FDAF-4DFB-B897-E2E293002DE1}" destId="{6E89BF69-BB9E-4457-8511-27B88A280667}" srcOrd="1" destOrd="0" parTransId="{088B3D51-CA3D-459B-83B1-BDF24973D9E6}" sibTransId="{1BF59039-6933-45A0-9E36-260440C72D14}"/>
    <dgm:cxn modelId="{69D37A09-1EBC-4926-812A-19ED40902911}" type="presParOf" srcId="{8DF87C39-4DAD-404E-84A2-EE959AA8C81B}" destId="{ED1156B3-A140-468E-9379-0F61F4FC4EBE}" srcOrd="0" destOrd="0" presId="urn:microsoft.com/office/officeart/2005/8/layout/vList2"/>
    <dgm:cxn modelId="{558E254C-A97B-42D5-905B-6FD3E41006D0}" type="presParOf" srcId="{8DF87C39-4DAD-404E-84A2-EE959AA8C81B}" destId="{677BD6D9-1589-48F0-B000-AA3E1B564B53}" srcOrd="1" destOrd="0" presId="urn:microsoft.com/office/officeart/2005/8/layout/vList2"/>
    <dgm:cxn modelId="{35ACF907-D48D-4102-85F4-7B5683040B92}" type="presParOf" srcId="{8DF87C39-4DAD-404E-84A2-EE959AA8C81B}" destId="{C356D331-7AB7-46E6-8FEB-499DCC121B77}" srcOrd="2" destOrd="0" presId="urn:microsoft.com/office/officeart/2005/8/layout/vList2"/>
    <dgm:cxn modelId="{B8345932-5987-4965-AC87-E5B09E595565}" type="presParOf" srcId="{8DF87C39-4DAD-404E-84A2-EE959AA8C81B}" destId="{7233AFF2-D1A0-406E-BEA4-A543DDA5262C}" srcOrd="3" destOrd="0" presId="urn:microsoft.com/office/officeart/2005/8/layout/vList2"/>
    <dgm:cxn modelId="{CA76DECC-A4EA-40CF-9E8E-400F9AA254BC}" type="presParOf" srcId="{8DF87C39-4DAD-404E-84A2-EE959AA8C81B}" destId="{966DD9F3-6F44-466B-AC56-489137F5F0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E3070A6-FDAF-4DFB-B897-E2E293002DE1}"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400" dirty="0"/>
            <a:t>The </a:t>
          </a:r>
          <a:r>
            <a:rPr lang="en-US" sz="2400"/>
            <a:t>Statement addresses </a:t>
          </a:r>
          <a:r>
            <a:rPr lang="en-US" sz="2400" dirty="0"/>
            <a:t>how to present in RSI and SI information that is affected by an accounting change or error correction</a:t>
          </a:r>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400" dirty="0"/>
            <a:t>Periods earlier than those presented in basic financial statements should </a:t>
          </a:r>
          <a:r>
            <a:rPr lang="en-US" sz="2400" b="1" i="1" dirty="0"/>
            <a:t>not</a:t>
          </a:r>
          <a:r>
            <a:rPr lang="en-US" sz="2400" b="1" dirty="0"/>
            <a:t> </a:t>
          </a:r>
          <a:r>
            <a:rPr lang="en-US" sz="2400" dirty="0"/>
            <a:t>be restated for changes in accounting principles</a:t>
          </a:r>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400" dirty="0"/>
            <a:t>Periods earlier than those presented in basic financial statements should be restated for error corrections, if practicable</a:t>
          </a:r>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137AFE2C-2A94-48BC-8ABF-29B437D06A51}" type="pres">
      <dgm:prSet presAssocID="{3E3070A6-FDAF-4DFB-B897-E2E293002DE1}" presName="Name0" presStyleCnt="0">
        <dgm:presLayoutVars>
          <dgm:chPref val="1"/>
          <dgm:dir/>
          <dgm:animOne val="branch"/>
          <dgm:animLvl val="lvl"/>
          <dgm:resizeHandles/>
        </dgm:presLayoutVars>
      </dgm:prSet>
      <dgm:spPr/>
    </dgm:pt>
    <dgm:pt modelId="{22C64A55-83C6-471C-8255-9A34F4BE8237}" type="pres">
      <dgm:prSet presAssocID="{0D83532A-AF03-42AF-956F-249EDDB35592}" presName="vertOne" presStyleCnt="0"/>
      <dgm:spPr/>
    </dgm:pt>
    <dgm:pt modelId="{7C4FBC97-0149-4341-A482-2814F74E79BD}" type="pres">
      <dgm:prSet presAssocID="{0D83532A-AF03-42AF-956F-249EDDB35592}" presName="txOne" presStyleLbl="node0" presStyleIdx="0" presStyleCnt="1">
        <dgm:presLayoutVars>
          <dgm:chPref val="3"/>
        </dgm:presLayoutVars>
      </dgm:prSet>
      <dgm:spPr/>
    </dgm:pt>
    <dgm:pt modelId="{1B8D65A2-4E3C-482B-94A9-187F3685E4BF}" type="pres">
      <dgm:prSet presAssocID="{0D83532A-AF03-42AF-956F-249EDDB35592}" presName="parTransOne" presStyleCnt="0"/>
      <dgm:spPr/>
    </dgm:pt>
    <dgm:pt modelId="{50B84DCA-D003-49FF-9D67-B8884B7A602D}" type="pres">
      <dgm:prSet presAssocID="{0D83532A-AF03-42AF-956F-249EDDB35592}" presName="horzOne" presStyleCnt="0"/>
      <dgm:spPr/>
    </dgm:pt>
    <dgm:pt modelId="{7DD052EE-7858-487E-8D90-5AD644081F00}" type="pres">
      <dgm:prSet presAssocID="{6E89BF69-BB9E-4457-8511-27B88A280667}" presName="vertTwo" presStyleCnt="0"/>
      <dgm:spPr/>
    </dgm:pt>
    <dgm:pt modelId="{63F15500-0F60-4413-BEF6-B1BC08AD638F}" type="pres">
      <dgm:prSet presAssocID="{6E89BF69-BB9E-4457-8511-27B88A280667}" presName="txTwo" presStyleLbl="node2" presStyleIdx="0" presStyleCnt="2">
        <dgm:presLayoutVars>
          <dgm:chPref val="3"/>
        </dgm:presLayoutVars>
      </dgm:prSet>
      <dgm:spPr/>
    </dgm:pt>
    <dgm:pt modelId="{0ED9DB23-1EE7-4834-BAEA-64E2EFBB372D}" type="pres">
      <dgm:prSet presAssocID="{6E89BF69-BB9E-4457-8511-27B88A280667}" presName="horzTwo" presStyleCnt="0"/>
      <dgm:spPr/>
    </dgm:pt>
    <dgm:pt modelId="{C8641693-BF08-47D1-95C3-BBA4EDF420A5}" type="pres">
      <dgm:prSet presAssocID="{1BF59039-6933-45A0-9E36-260440C72D14}" presName="sibSpaceTwo" presStyleCnt="0"/>
      <dgm:spPr/>
    </dgm:pt>
    <dgm:pt modelId="{193EACC0-E3C7-4938-A75D-3E74EC15540E}" type="pres">
      <dgm:prSet presAssocID="{4AB5F96C-D748-4DB2-9CE0-8778C2FD64FB}" presName="vertTwo" presStyleCnt="0"/>
      <dgm:spPr/>
    </dgm:pt>
    <dgm:pt modelId="{66055F90-FC57-4ECC-9901-035FF60E1837}" type="pres">
      <dgm:prSet presAssocID="{4AB5F96C-D748-4DB2-9CE0-8778C2FD64FB}" presName="txTwo" presStyleLbl="node2" presStyleIdx="1" presStyleCnt="2">
        <dgm:presLayoutVars>
          <dgm:chPref val="3"/>
        </dgm:presLayoutVars>
      </dgm:prSet>
      <dgm:spPr/>
    </dgm:pt>
    <dgm:pt modelId="{FC68B625-615C-4F43-9CC7-0339D17CE17E}" type="pres">
      <dgm:prSet presAssocID="{4AB5F96C-D748-4DB2-9CE0-8778C2FD64FB}" presName="horzTwo" presStyleCnt="0"/>
      <dgm:spPr/>
    </dgm:pt>
  </dgm:ptLst>
  <dgm:cxnLst>
    <dgm:cxn modelId="{3365C72E-D331-4522-B9F3-658E236A209D}" type="presOf" srcId="{3E3070A6-FDAF-4DFB-B897-E2E293002DE1}" destId="{137AFE2C-2A94-48BC-8ABF-29B437D06A51}" srcOrd="0" destOrd="0" presId="urn:microsoft.com/office/officeart/2005/8/layout/hierarchy4"/>
    <dgm:cxn modelId="{6EEB4C4B-7FE3-435E-8A38-09A40922DA58}" srcId="{0D83532A-AF03-42AF-956F-249EDDB35592}" destId="{4AB5F96C-D748-4DB2-9CE0-8778C2FD64FB}" srcOrd="1" destOrd="0" parTransId="{FEAA2CE9-25C7-4288-922A-71AE46D23CA4}" sibTransId="{A6C51682-F575-466D-AB60-008F59445729}"/>
    <dgm:cxn modelId="{AB46654D-9931-45A6-B6DD-43B7F750EA85}" type="presOf" srcId="{4AB5F96C-D748-4DB2-9CE0-8778C2FD64FB}" destId="{66055F90-FC57-4ECC-9901-035FF60E1837}" srcOrd="0" destOrd="0" presId="urn:microsoft.com/office/officeart/2005/8/layout/hierarchy4"/>
    <dgm:cxn modelId="{2CA9EF6F-D740-4569-8A6B-7618B0E1B1F4}" srcId="{3E3070A6-FDAF-4DFB-B897-E2E293002DE1}" destId="{0D83532A-AF03-42AF-956F-249EDDB35592}" srcOrd="0" destOrd="0" parTransId="{12597F6E-2A82-46F0-AE29-C9A00D447C84}" sibTransId="{30C30569-D352-4B1D-9717-E69C93D4A684}"/>
    <dgm:cxn modelId="{81868F94-6EDB-4C6B-88F0-6F2F10C9D24E}" type="presOf" srcId="{6E89BF69-BB9E-4457-8511-27B88A280667}" destId="{63F15500-0F60-4413-BEF6-B1BC08AD638F}" srcOrd="0" destOrd="0" presId="urn:microsoft.com/office/officeart/2005/8/layout/hierarchy4"/>
    <dgm:cxn modelId="{5D0358E1-2CA6-488D-960F-2DCC4DD1B8F7}" type="presOf" srcId="{0D83532A-AF03-42AF-956F-249EDDB35592}" destId="{7C4FBC97-0149-4341-A482-2814F74E79BD}" srcOrd="0" destOrd="0" presId="urn:microsoft.com/office/officeart/2005/8/layout/hierarchy4"/>
    <dgm:cxn modelId="{803EC2EA-A064-48B8-95E1-226B771D11A9}" srcId="{0D83532A-AF03-42AF-956F-249EDDB35592}" destId="{6E89BF69-BB9E-4457-8511-27B88A280667}" srcOrd="0" destOrd="0" parTransId="{088B3D51-CA3D-459B-83B1-BDF24973D9E6}" sibTransId="{1BF59039-6933-45A0-9E36-260440C72D14}"/>
    <dgm:cxn modelId="{2707591C-78D2-4C67-85AE-E333AB4CFF74}" type="presParOf" srcId="{137AFE2C-2A94-48BC-8ABF-29B437D06A51}" destId="{22C64A55-83C6-471C-8255-9A34F4BE8237}" srcOrd="0" destOrd="0" presId="urn:microsoft.com/office/officeart/2005/8/layout/hierarchy4"/>
    <dgm:cxn modelId="{2540EEBC-75F5-4CF5-B799-2A95E05A08CE}" type="presParOf" srcId="{22C64A55-83C6-471C-8255-9A34F4BE8237}" destId="{7C4FBC97-0149-4341-A482-2814F74E79BD}" srcOrd="0" destOrd="0" presId="urn:microsoft.com/office/officeart/2005/8/layout/hierarchy4"/>
    <dgm:cxn modelId="{C7F6300D-6FD3-4566-9CC0-58CB5A576108}" type="presParOf" srcId="{22C64A55-83C6-471C-8255-9A34F4BE8237}" destId="{1B8D65A2-4E3C-482B-94A9-187F3685E4BF}" srcOrd="1" destOrd="0" presId="urn:microsoft.com/office/officeart/2005/8/layout/hierarchy4"/>
    <dgm:cxn modelId="{B4C74C3A-F1A0-40F3-9137-6C103017434A}" type="presParOf" srcId="{22C64A55-83C6-471C-8255-9A34F4BE8237}" destId="{50B84DCA-D003-49FF-9D67-B8884B7A602D}" srcOrd="2" destOrd="0" presId="urn:microsoft.com/office/officeart/2005/8/layout/hierarchy4"/>
    <dgm:cxn modelId="{35DA1E21-C058-4913-AC6F-FFB9A844CE4E}" type="presParOf" srcId="{50B84DCA-D003-49FF-9D67-B8884B7A602D}" destId="{7DD052EE-7858-487E-8D90-5AD644081F00}" srcOrd="0" destOrd="0" presId="urn:microsoft.com/office/officeart/2005/8/layout/hierarchy4"/>
    <dgm:cxn modelId="{EA8ED03B-6B29-4CB0-921E-803AD526500F}" type="presParOf" srcId="{7DD052EE-7858-487E-8D90-5AD644081F00}" destId="{63F15500-0F60-4413-BEF6-B1BC08AD638F}" srcOrd="0" destOrd="0" presId="urn:microsoft.com/office/officeart/2005/8/layout/hierarchy4"/>
    <dgm:cxn modelId="{30B649C6-E93A-4660-9494-C7FA7D764DA7}" type="presParOf" srcId="{7DD052EE-7858-487E-8D90-5AD644081F00}" destId="{0ED9DB23-1EE7-4834-BAEA-64E2EFBB372D}" srcOrd="1" destOrd="0" presId="urn:microsoft.com/office/officeart/2005/8/layout/hierarchy4"/>
    <dgm:cxn modelId="{C0E8937F-9581-407E-B469-7CD0CE17A39A}" type="presParOf" srcId="{50B84DCA-D003-49FF-9D67-B8884B7A602D}" destId="{C8641693-BF08-47D1-95C3-BBA4EDF420A5}" srcOrd="1" destOrd="0" presId="urn:microsoft.com/office/officeart/2005/8/layout/hierarchy4"/>
    <dgm:cxn modelId="{C8A06F8A-B983-4A7C-8D21-715246BEE9DD}" type="presParOf" srcId="{50B84DCA-D003-49FF-9D67-B8884B7A602D}" destId="{193EACC0-E3C7-4938-A75D-3E74EC15540E}" srcOrd="2" destOrd="0" presId="urn:microsoft.com/office/officeart/2005/8/layout/hierarchy4"/>
    <dgm:cxn modelId="{B016A959-CF36-4B69-93DB-73FE3E7EE602}" type="presParOf" srcId="{193EACC0-E3C7-4938-A75D-3E74EC15540E}" destId="{66055F90-FC57-4ECC-9901-035FF60E1837}" srcOrd="0" destOrd="0" presId="urn:microsoft.com/office/officeart/2005/8/layout/hierarchy4"/>
    <dgm:cxn modelId="{265A3276-3E91-409C-A5C0-39C280B3C7AE}" type="presParOf" srcId="{193EACC0-E3C7-4938-A75D-3E74EC15540E}" destId="{FC68B625-615C-4F43-9CC7-0339D17CE1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dirty="0"/>
            <a:t>The Board has amended existing guidance for compensated absences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2000"/>
            <a:t>A review of Statement 16 indicated opportunities for improvement and additional guidance for certain types of leave</a:t>
          </a:r>
          <a:endParaRPr lang="en-US" sz="20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2000" dirty="0"/>
            <a:t>Effective for fiscal years beginning after December 15, 2023.</a:t>
          </a:r>
        </a:p>
        <a:p>
          <a:pPr marL="60325" indent="0" algn="l">
            <a:buNone/>
          </a:pPr>
          <a:endParaRPr lang="en-US" sz="2000" dirty="0"/>
        </a:p>
        <a:p>
          <a:pPr marL="60325" indent="0" algn="l">
            <a:buNone/>
          </a:pPr>
          <a:r>
            <a:rPr lang="en-US" sz="2000" dirty="0"/>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220056-9A8F-40BD-9EEA-E7FFC824B407}">
      <dgm:prSet custT="1"/>
      <dgm:spPr/>
      <dgm:t>
        <a:bodyPr/>
        <a:lstStyle/>
        <a:p>
          <a:r>
            <a:rPr lang="en-US" sz="1300" dirty="0"/>
            <a:t>Statement 91 – conduit debt</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22A9980D-FC81-436F-BB01-51CA6E6C5590}">
      <dgm:prSet custT="1"/>
      <dgm:spPr/>
      <dgm:t>
        <a:bodyPr/>
        <a:lstStyle/>
        <a:p>
          <a:r>
            <a:rPr lang="en-US" sz="1700" b="0" dirty="0"/>
            <a:t>June 30: </a:t>
          </a:r>
          <a:r>
            <a:rPr lang="en-US" sz="1700" dirty="0"/>
            <a:t>Fiscal Year 2023</a:t>
          </a:r>
        </a:p>
      </dgm:t>
    </dgm:pt>
    <dgm:pt modelId="{E340E312-17AC-452A-AAE8-CCCEC002A145}" type="parTrans" cxnId="{C20C90C2-B5A2-41FE-BF7F-F1DA8E957B1E}">
      <dgm:prSet/>
      <dgm:spPr/>
      <dgm:t>
        <a:bodyPr/>
        <a:lstStyle/>
        <a:p>
          <a:endParaRPr lang="en-US"/>
        </a:p>
      </dgm:t>
    </dgm:pt>
    <dgm:pt modelId="{BA4DF408-CCBC-47D5-9EF6-A57501207352}" type="sibTrans" cxnId="{C20C90C2-B5A2-41FE-BF7F-F1DA8E957B1E}">
      <dgm:prSet/>
      <dgm:spPr/>
      <dgm:t>
        <a:bodyPr/>
        <a:lstStyle/>
        <a:p>
          <a:endParaRPr lang="en-US"/>
        </a:p>
      </dgm:t>
    </dgm:pt>
    <dgm:pt modelId="{DA83D1E1-443D-4304-BF7E-529B846EA89E}">
      <dgm:prSet custT="1"/>
      <dgm:spPr/>
      <dgm:t>
        <a:bodyPr/>
        <a:lstStyle/>
        <a:p>
          <a:r>
            <a:rPr lang="en-US" sz="1300" dirty="0"/>
            <a:t>Statement 94 – public-private partnerships</a:t>
          </a:r>
        </a:p>
      </dgm:t>
    </dgm:pt>
    <dgm:pt modelId="{DD571290-0760-404F-8CA2-EA3BE82122E9}" type="parTrans" cxnId="{2DDECF38-3FAB-47C9-800B-8EEF5A944177}">
      <dgm:prSet/>
      <dgm:spPr/>
      <dgm:t>
        <a:bodyPr/>
        <a:lstStyle/>
        <a:p>
          <a:endParaRPr lang="en-US"/>
        </a:p>
      </dgm:t>
    </dgm:pt>
    <dgm:pt modelId="{75A0D83C-6ACC-49FF-9C42-5153B300B2C3}" type="sibTrans" cxnId="{2DDECF38-3FAB-47C9-800B-8EEF5A944177}">
      <dgm:prSet/>
      <dgm:spPr/>
      <dgm:t>
        <a:bodyPr/>
        <a:lstStyle/>
        <a:p>
          <a:endParaRPr lang="en-US"/>
        </a:p>
      </dgm:t>
    </dgm:pt>
    <dgm:pt modelId="{ADD9FD5F-966F-4DB9-956D-6E8116E3FEC9}">
      <dgm:prSet custT="1"/>
      <dgm:spPr/>
      <dgm:t>
        <a:bodyPr/>
        <a:lstStyle/>
        <a:p>
          <a:r>
            <a:rPr lang="en-US" sz="1300" dirty="0"/>
            <a:t>Statement 96 – SBITAs</a:t>
          </a:r>
        </a:p>
      </dgm:t>
    </dgm:pt>
    <dgm:pt modelId="{ED3131E1-6FBB-4040-A2BE-2B0CB6854D83}" type="parTrans" cxnId="{3992EEE0-1C64-4F52-8B2D-74D95092D7F5}">
      <dgm:prSet/>
      <dgm:spPr/>
      <dgm:t>
        <a:bodyPr/>
        <a:lstStyle/>
        <a:p>
          <a:endParaRPr lang="en-US"/>
        </a:p>
      </dgm:t>
    </dgm:pt>
    <dgm:pt modelId="{17E14BEE-F01D-4590-A62A-1CEE01827D8F}" type="sibTrans" cxnId="{3992EEE0-1C64-4F52-8B2D-74D95092D7F5}">
      <dgm:prSet/>
      <dgm:spPr/>
      <dgm:t>
        <a:bodyPr/>
        <a:lstStyle/>
        <a:p>
          <a:endParaRPr lang="en-US"/>
        </a:p>
      </dgm:t>
    </dgm:pt>
    <dgm:pt modelId="{4DB9D8EB-9EE1-4377-9B38-07D542D56042}">
      <dgm:prSet custT="1"/>
      <dgm:spPr/>
      <dgm:t>
        <a:bodyPr/>
        <a:lstStyle/>
        <a:p>
          <a:r>
            <a:rPr lang="en-US" sz="1300" dirty="0"/>
            <a:t>IG 2020-1 – update (4.6–4.17 and 4.19–4.21)</a:t>
          </a:r>
        </a:p>
      </dgm:t>
    </dgm:pt>
    <dgm:pt modelId="{53C446BD-AEFC-4633-A0B0-A078A7517112}" type="parTrans" cxnId="{C5E42608-CD41-4070-B241-BACB9828371E}">
      <dgm:prSet/>
      <dgm:spPr/>
      <dgm:t>
        <a:bodyPr/>
        <a:lstStyle/>
        <a:p>
          <a:endParaRPr lang="en-US"/>
        </a:p>
      </dgm:t>
    </dgm:pt>
    <dgm:pt modelId="{D5897AF5-2A5B-4ED9-B6DE-AEA668AB4C2F}" type="sibTrans" cxnId="{C5E42608-CD41-4070-B241-BACB9828371E}">
      <dgm:prSet/>
      <dgm:spPr/>
      <dgm:t>
        <a:bodyPr/>
        <a:lstStyle/>
        <a:p>
          <a:endParaRPr lang="en-US"/>
        </a:p>
      </dgm:t>
    </dgm:pt>
    <dgm:pt modelId="{C869BA2A-E72F-4ECD-A2B9-0265B9EA9E32}">
      <dgm:prSet custT="1"/>
      <dgm:spPr/>
      <dgm:t>
        <a:bodyPr/>
        <a:lstStyle/>
        <a:p>
          <a:r>
            <a:rPr lang="en-US" sz="1300" dirty="0"/>
            <a:t>IG 2021-1 – update (4.1–4.21, 4.23, 5.2, and 5.4)</a:t>
          </a:r>
        </a:p>
      </dgm:t>
    </dgm:pt>
    <dgm:pt modelId="{688FCCBD-64C9-4B79-88FA-6C79B9994EA5}" type="parTrans" cxnId="{7A63EA4F-F427-4459-AE44-76A6E3165CBE}">
      <dgm:prSet/>
      <dgm:spPr/>
      <dgm:t>
        <a:bodyPr/>
        <a:lstStyle/>
        <a:p>
          <a:endParaRPr lang="en-US"/>
        </a:p>
      </dgm:t>
    </dgm:pt>
    <dgm:pt modelId="{BD6E65E4-2F74-45DD-948F-8C4B72CFB910}" type="sibTrans" cxnId="{7A63EA4F-F427-4459-AE44-76A6E3165CBE}">
      <dgm:prSet/>
      <dgm:spPr/>
      <dgm:t>
        <a:bodyPr/>
        <a:lstStyle/>
        <a:p>
          <a:endParaRPr lang="en-US"/>
        </a:p>
      </dgm:t>
    </dgm:pt>
    <dgm:pt modelId="{CCC0F350-0A14-4727-83AA-48103B7304D7}">
      <dgm:prSet custT="1"/>
      <dgm:spPr/>
      <dgm:t>
        <a:bodyPr/>
        <a:lstStyle/>
        <a:p>
          <a:r>
            <a:rPr lang="en-US" sz="1700" b="0" dirty="0"/>
            <a:t>June 30: </a:t>
          </a:r>
          <a:r>
            <a:rPr lang="en-US" sz="1700" dirty="0"/>
            <a:t>Fiscal Year 2024</a:t>
          </a:r>
        </a:p>
      </dgm:t>
    </dgm:pt>
    <dgm:pt modelId="{60791EB2-1999-4BFB-8FB9-4065D885CAB2}" type="parTrans" cxnId="{9C01B61B-C90B-4C8A-86DF-1897A80B40E5}">
      <dgm:prSet/>
      <dgm:spPr/>
      <dgm:t>
        <a:bodyPr/>
        <a:lstStyle/>
        <a:p>
          <a:endParaRPr lang="en-US"/>
        </a:p>
      </dgm:t>
    </dgm:pt>
    <dgm:pt modelId="{E7667E5E-0E6C-4DA3-9D86-AAFF7F3CEF11}" type="sibTrans" cxnId="{9C01B61B-C90B-4C8A-86DF-1897A80B40E5}">
      <dgm:prSet/>
      <dgm:spPr/>
      <dgm:t>
        <a:bodyPr/>
        <a:lstStyle/>
        <a:p>
          <a:endParaRPr lang="en-US"/>
        </a:p>
      </dgm:t>
    </dgm:pt>
    <dgm:pt modelId="{7445384D-58FA-4255-9C09-2B0444847503}">
      <dgm:prSet phldr="0" custT="1"/>
      <dgm:spPr/>
      <dgm:t>
        <a:bodyPr/>
        <a:lstStyle/>
        <a:p>
          <a:pPr rtl="0"/>
          <a:r>
            <a:rPr lang="en-US" sz="1300" dirty="0">
              <a:latin typeface="+mn-lt"/>
            </a:rPr>
            <a:t>IG 2021-1 – update (5.1)</a:t>
          </a:r>
        </a:p>
      </dgm:t>
    </dgm:pt>
    <dgm:pt modelId="{A4BB673D-39A7-4550-AD24-22D63E950E66}" type="parTrans" cxnId="{0315572F-88D0-420F-B343-A25823C2B23C}">
      <dgm:prSet/>
      <dgm:spPr/>
      <dgm:t>
        <a:bodyPr/>
        <a:lstStyle/>
        <a:p>
          <a:endParaRPr lang="en-US"/>
        </a:p>
      </dgm:t>
    </dgm:pt>
    <dgm:pt modelId="{57F75B47-97AB-4EB0-A146-C7F4F54BC168}" type="sibTrans" cxnId="{0315572F-88D0-420F-B343-A25823C2B23C}">
      <dgm:prSet/>
      <dgm:spPr/>
      <dgm:t>
        <a:bodyPr/>
        <a:lstStyle/>
        <a:p>
          <a:endParaRPr lang="en-US"/>
        </a:p>
      </dgm:t>
    </dgm:pt>
    <dgm:pt modelId="{2A85AF67-1185-42EC-85D5-6577E878C865}">
      <dgm:prSet custT="1"/>
      <dgm:spPr/>
      <dgm:t>
        <a:bodyPr/>
        <a:lstStyle/>
        <a:p>
          <a:r>
            <a:rPr lang="en-US" sz="1300" dirty="0"/>
            <a:t>Statement 99 – omnibus 2022 (leases, PPPs, and SBITAs)</a:t>
          </a:r>
        </a:p>
      </dgm:t>
    </dgm:pt>
    <dgm:pt modelId="{0C1AAD40-C853-4805-B0D6-059D7AF7A6BC}" type="parTrans" cxnId="{B75C81E6-F116-4EF9-B067-0FDF5FF8180E}">
      <dgm:prSet/>
      <dgm:spPr/>
      <dgm:t>
        <a:bodyPr/>
        <a:lstStyle/>
        <a:p>
          <a:endParaRPr lang="en-US"/>
        </a:p>
      </dgm:t>
    </dgm:pt>
    <dgm:pt modelId="{274543CF-DB16-4372-835F-23CD2B3D8C4A}" type="sibTrans" cxnId="{B75C81E6-F116-4EF9-B067-0FDF5FF8180E}">
      <dgm:prSet/>
      <dgm:spPr/>
      <dgm:t>
        <a:bodyPr/>
        <a:lstStyle/>
        <a:p>
          <a:endParaRPr lang="en-US"/>
        </a:p>
      </dgm:t>
    </dgm:pt>
    <dgm:pt modelId="{ED3C0B4C-8CD0-4E40-9D2B-ADA8C86C6942}">
      <dgm:prSet phldr="0" custT="1"/>
      <dgm:spPr/>
      <dgm:t>
        <a:bodyPr/>
        <a:lstStyle/>
        <a:p>
          <a:pPr rtl="0"/>
          <a:r>
            <a:rPr lang="en-US" sz="1300" dirty="0">
              <a:latin typeface="+mn-lt"/>
            </a:rPr>
            <a:t>Statement 99 – omnibus 2022 (financial guarantees and classification of derivatives)</a:t>
          </a:r>
        </a:p>
      </dgm:t>
    </dgm:pt>
    <dgm:pt modelId="{2C760B03-A532-4916-9E94-FA6D1C01DF48}" type="parTrans" cxnId="{5FB26DA1-E8E3-447F-8DCD-F81138A388EF}">
      <dgm:prSet/>
      <dgm:spPr/>
      <dgm:t>
        <a:bodyPr/>
        <a:lstStyle/>
        <a:p>
          <a:endParaRPr lang="en-US"/>
        </a:p>
      </dgm:t>
    </dgm:pt>
    <dgm:pt modelId="{3E771083-6546-4070-BFBC-45B30AD4CF4D}" type="sibTrans" cxnId="{5FB26DA1-E8E3-447F-8DCD-F81138A388EF}">
      <dgm:prSet/>
      <dgm:spPr/>
      <dgm:t>
        <a:bodyPr/>
        <a:lstStyle/>
        <a:p>
          <a:endParaRPr lang="en-US"/>
        </a:p>
      </dgm:t>
    </dgm:pt>
    <dgm:pt modelId="{FFFC4D7C-CC3A-4C84-9395-70D81DF03D4B}">
      <dgm:prSet phldr="0" custT="1"/>
      <dgm:spPr/>
      <dgm:t>
        <a:bodyPr/>
        <a:lstStyle/>
        <a:p>
          <a:pPr rtl="0"/>
          <a:r>
            <a:rPr lang="en-US" sz="1300" dirty="0">
              <a:latin typeface="+mn-lt"/>
            </a:rPr>
            <a:t>Statement 100 – accounting changes and error corrections </a:t>
          </a:r>
        </a:p>
      </dgm:t>
    </dgm:pt>
    <dgm:pt modelId="{66F86BA5-B8A1-4816-994B-490FCB5A0FBC}" type="parTrans" cxnId="{A047A780-04E9-4BE3-B7C2-F9C2F6BDA44E}">
      <dgm:prSet/>
      <dgm:spPr/>
      <dgm:t>
        <a:bodyPr/>
        <a:lstStyle/>
        <a:p>
          <a:endParaRPr lang="en-US"/>
        </a:p>
      </dgm:t>
    </dgm:pt>
    <dgm:pt modelId="{D8922A21-9B68-47C0-8AF2-5BEE573B2062}" type="sibTrans" cxnId="{A047A780-04E9-4BE3-B7C2-F9C2F6BDA44E}">
      <dgm:prSet/>
      <dgm:spPr/>
      <dgm:t>
        <a:bodyPr/>
        <a:lstStyle/>
        <a:p>
          <a:endParaRPr lang="en-US"/>
        </a:p>
      </dgm:t>
    </dgm:pt>
    <dgm:pt modelId="{F2D3B971-A699-46AB-980B-B316114B80C0}">
      <dgm:prSet custT="1"/>
      <dgm:spPr/>
      <dgm:t>
        <a:bodyPr/>
        <a:lstStyle/>
        <a:p>
          <a:r>
            <a:rPr lang="en-US" sz="1700" b="0" dirty="0"/>
            <a:t>June 30: </a:t>
          </a:r>
          <a:r>
            <a:rPr lang="en-US" sz="1700" dirty="0"/>
            <a:t>Fiscal Year 2025</a:t>
          </a:r>
        </a:p>
      </dgm:t>
    </dgm:pt>
    <dgm:pt modelId="{81445C50-7687-4AD2-8B8F-7D97D93FAD95}" type="parTrans" cxnId="{C298BDDB-70E4-405A-BC24-3A394DA4272C}">
      <dgm:prSet/>
      <dgm:spPr/>
      <dgm:t>
        <a:bodyPr/>
        <a:lstStyle/>
        <a:p>
          <a:endParaRPr lang="en-US"/>
        </a:p>
      </dgm:t>
    </dgm:pt>
    <dgm:pt modelId="{2145AC0F-DEC1-4C69-84E6-7F25826658DF}" type="sibTrans" cxnId="{C298BDDB-70E4-405A-BC24-3A394DA4272C}">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E164F3C2-F51A-4DA4-A963-8A294ED02047}" type="pres">
      <dgm:prSet presAssocID="{22A9980D-FC81-436F-BB01-51CA6E6C5590}" presName="parentText" presStyleLbl="node1" presStyleIdx="0" presStyleCnt="3" custScaleY="41628" custLinFactNeighborY="-6883">
        <dgm:presLayoutVars>
          <dgm:chMax val="0"/>
          <dgm:bulletEnabled val="1"/>
        </dgm:presLayoutVars>
      </dgm:prSet>
      <dgm:spPr/>
    </dgm:pt>
    <dgm:pt modelId="{A1EB1292-4A1D-4385-9FFE-41413E4C58BD}" type="pres">
      <dgm:prSet presAssocID="{22A9980D-FC81-436F-BB01-51CA6E6C5590}" presName="childText" presStyleLbl="revTx" presStyleIdx="0" presStyleCnt="2">
        <dgm:presLayoutVars>
          <dgm:bulletEnabled val="1"/>
        </dgm:presLayoutVars>
      </dgm:prSet>
      <dgm:spPr/>
    </dgm:pt>
    <dgm:pt modelId="{CEEBD4D2-33F5-4F28-83A8-EFB97DFCD116}" type="pres">
      <dgm:prSet presAssocID="{CCC0F350-0A14-4727-83AA-48103B7304D7}" presName="parentText" presStyleLbl="node1" presStyleIdx="1" presStyleCnt="3" custScaleY="38808">
        <dgm:presLayoutVars>
          <dgm:chMax val="0"/>
          <dgm:bulletEnabled val="1"/>
        </dgm:presLayoutVars>
      </dgm:prSet>
      <dgm:spPr/>
    </dgm:pt>
    <dgm:pt modelId="{63296DEB-DEF5-4C02-A0AE-AC230232A4BF}" type="pres">
      <dgm:prSet presAssocID="{CCC0F350-0A14-4727-83AA-48103B7304D7}" presName="childText" presStyleLbl="revTx" presStyleIdx="1" presStyleCnt="2">
        <dgm:presLayoutVars>
          <dgm:bulletEnabled val="1"/>
        </dgm:presLayoutVars>
      </dgm:prSet>
      <dgm:spPr/>
    </dgm:pt>
    <dgm:pt modelId="{695E293E-4831-4A5C-9465-43B565C079A1}" type="pres">
      <dgm:prSet presAssocID="{F2D3B971-A699-46AB-980B-B316114B80C0}" presName="parentText" presStyleLbl="node1" presStyleIdx="2" presStyleCnt="3" custScaleY="32319" custLinFactNeighborY="-35690">
        <dgm:presLayoutVars>
          <dgm:chMax val="0"/>
          <dgm:bulletEnabled val="1"/>
        </dgm:presLayoutVars>
      </dgm:prSet>
      <dgm:spPr/>
    </dgm:pt>
  </dgm:ptLst>
  <dgm:cxnLst>
    <dgm:cxn modelId="{C5E42608-CD41-4070-B241-BACB9828371E}" srcId="{22A9980D-FC81-436F-BB01-51CA6E6C5590}" destId="{4DB9D8EB-9EE1-4377-9B38-07D542D56042}" srcOrd="4" destOrd="0" parTransId="{53C446BD-AEFC-4633-A0B0-A078A7517112}" sibTransId="{D5897AF5-2A5B-4ED9-B6DE-AEA668AB4C2F}"/>
    <dgm:cxn modelId="{3710D60A-C926-4A23-947D-34DF28F31AF7}" type="presOf" srcId="{0E220056-9A8F-40BD-9EEA-E7FFC824B407}" destId="{A1EB1292-4A1D-4385-9FFE-41413E4C58BD}" srcOrd="0" destOrd="0" presId="urn:microsoft.com/office/officeart/2005/8/layout/vList2"/>
    <dgm:cxn modelId="{9C01B61B-C90B-4C8A-86DF-1897A80B40E5}" srcId="{21103E63-5195-4BFD-8CA2-65CE05B4DEBF}" destId="{CCC0F350-0A14-4727-83AA-48103B7304D7}" srcOrd="1" destOrd="0" parTransId="{60791EB2-1999-4BFB-8FB9-4065D885CAB2}" sibTransId="{E7667E5E-0E6C-4DA3-9D86-AAFF7F3CEF11}"/>
    <dgm:cxn modelId="{6772C61E-A4EA-4EB0-9F5A-4F7EC80D9E4D}" type="presOf" srcId="{22A9980D-FC81-436F-BB01-51CA6E6C5590}" destId="{E164F3C2-F51A-4DA4-A963-8A294ED02047}" srcOrd="0" destOrd="0" presId="urn:microsoft.com/office/officeart/2005/8/layout/vList2"/>
    <dgm:cxn modelId="{1768B424-55E5-49BF-B3E3-17C246155116}" type="presOf" srcId="{21103E63-5195-4BFD-8CA2-65CE05B4DEBF}" destId="{581799B4-917A-42BE-A229-C83EBC367282}" srcOrd="0" destOrd="0" presId="urn:microsoft.com/office/officeart/2005/8/layout/vList2"/>
    <dgm:cxn modelId="{3EA0D226-BFD9-498C-906E-27006F8FE34A}" type="presOf" srcId="{FFFC4D7C-CC3A-4C84-9395-70D81DF03D4B}" destId="{63296DEB-DEF5-4C02-A0AE-AC230232A4BF}" srcOrd="0" destOrd="1" presId="urn:microsoft.com/office/officeart/2005/8/layout/vList2"/>
    <dgm:cxn modelId="{7CD1C42A-8385-4778-A0B0-EA7497839006}" type="presOf" srcId="{CCC0F350-0A14-4727-83AA-48103B7304D7}" destId="{CEEBD4D2-33F5-4F28-83A8-EFB97DFCD116}" srcOrd="0" destOrd="0" presId="urn:microsoft.com/office/officeart/2005/8/layout/vList2"/>
    <dgm:cxn modelId="{0315572F-88D0-420F-B343-A25823C2B23C}" srcId="{CCC0F350-0A14-4727-83AA-48103B7304D7}" destId="{7445384D-58FA-4255-9C09-2B0444847503}" srcOrd="2" destOrd="0" parTransId="{A4BB673D-39A7-4550-AD24-22D63E950E66}" sibTransId="{57F75B47-97AB-4EB0-A146-C7F4F54BC168}"/>
    <dgm:cxn modelId="{2DDECF38-3FAB-47C9-800B-8EEF5A944177}" srcId="{22A9980D-FC81-436F-BB01-51CA6E6C5590}" destId="{DA83D1E1-443D-4304-BF7E-529B846EA89E}" srcOrd="1" destOrd="0" parTransId="{DD571290-0760-404F-8CA2-EA3BE82122E9}" sibTransId="{75A0D83C-6ACC-49FF-9C42-5153B300B2C3}"/>
    <dgm:cxn modelId="{7A63EA4F-F427-4459-AE44-76A6E3165CBE}" srcId="{22A9980D-FC81-436F-BB01-51CA6E6C5590}" destId="{C869BA2A-E72F-4ECD-A2B9-0265B9EA9E32}" srcOrd="5" destOrd="0" parTransId="{688FCCBD-64C9-4B79-88FA-6C79B9994EA5}" sibTransId="{BD6E65E4-2F74-45DD-948F-8C4B72CFB910}"/>
    <dgm:cxn modelId="{909CEF56-7996-4F9B-9614-1CFCF36E3D47}" type="presOf" srcId="{DA83D1E1-443D-4304-BF7E-529B846EA89E}" destId="{A1EB1292-4A1D-4385-9FFE-41413E4C58BD}" srcOrd="0" destOrd="1" presId="urn:microsoft.com/office/officeart/2005/8/layout/vList2"/>
    <dgm:cxn modelId="{7DE5D07F-91BD-4335-899C-750B335E4F09}" type="presOf" srcId="{ED3C0B4C-8CD0-4E40-9D2B-ADA8C86C6942}" destId="{63296DEB-DEF5-4C02-A0AE-AC230232A4BF}" srcOrd="0" destOrd="0" presId="urn:microsoft.com/office/officeart/2005/8/layout/vList2"/>
    <dgm:cxn modelId="{A047A780-04E9-4BE3-B7C2-F9C2F6BDA44E}" srcId="{CCC0F350-0A14-4727-83AA-48103B7304D7}" destId="{FFFC4D7C-CC3A-4C84-9395-70D81DF03D4B}" srcOrd="1" destOrd="0" parTransId="{66F86BA5-B8A1-4816-994B-490FCB5A0FBC}" sibTransId="{D8922A21-9B68-47C0-8AF2-5BEE573B2062}"/>
    <dgm:cxn modelId="{4D49AF99-3E69-41B7-813E-FBCC748E354F}" type="presOf" srcId="{ADD9FD5F-966F-4DB9-956D-6E8116E3FEC9}" destId="{A1EB1292-4A1D-4385-9FFE-41413E4C58BD}" srcOrd="0" destOrd="2" presId="urn:microsoft.com/office/officeart/2005/8/layout/vList2"/>
    <dgm:cxn modelId="{5FB26DA1-E8E3-447F-8DCD-F81138A388EF}" srcId="{CCC0F350-0A14-4727-83AA-48103B7304D7}" destId="{ED3C0B4C-8CD0-4E40-9D2B-ADA8C86C6942}" srcOrd="0" destOrd="0" parTransId="{2C760B03-A532-4916-9E94-FA6D1C01DF48}" sibTransId="{3E771083-6546-4070-BFBC-45B30AD4CF4D}"/>
    <dgm:cxn modelId="{C20C90C2-B5A2-41FE-BF7F-F1DA8E957B1E}" srcId="{21103E63-5195-4BFD-8CA2-65CE05B4DEBF}" destId="{22A9980D-FC81-436F-BB01-51CA6E6C5590}" srcOrd="0" destOrd="0" parTransId="{E340E312-17AC-452A-AAE8-CCCEC002A145}" sibTransId="{BA4DF408-CCBC-47D5-9EF6-A57501207352}"/>
    <dgm:cxn modelId="{A09A15C3-ADBF-4B61-89F1-6863635ADB95}" type="presOf" srcId="{2A85AF67-1185-42EC-85D5-6577E878C865}" destId="{A1EB1292-4A1D-4385-9FFE-41413E4C58BD}" srcOrd="0" destOrd="3" presId="urn:microsoft.com/office/officeart/2005/8/layout/vList2"/>
    <dgm:cxn modelId="{A30BD8C5-627A-42BC-9D3A-7B009FA10B6E}" type="presOf" srcId="{4DB9D8EB-9EE1-4377-9B38-07D542D56042}" destId="{A1EB1292-4A1D-4385-9FFE-41413E4C58BD}" srcOrd="0" destOrd="4" presId="urn:microsoft.com/office/officeart/2005/8/layout/vList2"/>
    <dgm:cxn modelId="{C298BDDB-70E4-405A-BC24-3A394DA4272C}" srcId="{21103E63-5195-4BFD-8CA2-65CE05B4DEBF}" destId="{F2D3B971-A699-46AB-980B-B316114B80C0}" srcOrd="2" destOrd="0" parTransId="{81445C50-7687-4AD2-8B8F-7D97D93FAD95}" sibTransId="{2145AC0F-DEC1-4C69-84E6-7F25826658DF}"/>
    <dgm:cxn modelId="{3992EEE0-1C64-4F52-8B2D-74D95092D7F5}" srcId="{22A9980D-FC81-436F-BB01-51CA6E6C5590}" destId="{ADD9FD5F-966F-4DB9-956D-6E8116E3FEC9}" srcOrd="2" destOrd="0" parTransId="{ED3131E1-6FBB-4040-A2BE-2B0CB6854D83}" sibTransId="{17E14BEE-F01D-4590-A62A-1CEE01827D8F}"/>
    <dgm:cxn modelId="{61E5AAE2-D688-4990-8F02-5F5C90EC6D89}" type="presOf" srcId="{C869BA2A-E72F-4ECD-A2B9-0265B9EA9E32}" destId="{A1EB1292-4A1D-4385-9FFE-41413E4C58BD}" srcOrd="0" destOrd="5" presId="urn:microsoft.com/office/officeart/2005/8/layout/vList2"/>
    <dgm:cxn modelId="{60FF36E5-2CD0-4F20-BE08-089B8D80661E}" type="presOf" srcId="{7445384D-58FA-4255-9C09-2B0444847503}" destId="{63296DEB-DEF5-4C02-A0AE-AC230232A4BF}" srcOrd="0" destOrd="2" presId="urn:microsoft.com/office/officeart/2005/8/layout/vList2"/>
    <dgm:cxn modelId="{B75C81E6-F116-4EF9-B067-0FDF5FF8180E}" srcId="{22A9980D-FC81-436F-BB01-51CA6E6C5590}" destId="{2A85AF67-1185-42EC-85D5-6577E878C865}" srcOrd="3" destOrd="0" parTransId="{0C1AAD40-C853-4805-B0D6-059D7AF7A6BC}" sibTransId="{274543CF-DB16-4372-835F-23CD2B3D8C4A}"/>
    <dgm:cxn modelId="{193721F1-EFA3-4B1A-9C30-C05AB2FC0608}" srcId="{22A9980D-FC81-436F-BB01-51CA6E6C5590}" destId="{0E220056-9A8F-40BD-9EEA-E7FFC824B407}" srcOrd="0" destOrd="0" parTransId="{42E61FCB-25EE-496A-B43A-C13B3FDD6278}" sibTransId="{CC7D6981-0AB7-4B5F-9897-1ACD5C00A7DA}"/>
    <dgm:cxn modelId="{BB7567FC-A995-4EDA-BF3D-67EF3B8076FD}" type="presOf" srcId="{F2D3B971-A699-46AB-980B-B316114B80C0}" destId="{695E293E-4831-4A5C-9465-43B565C079A1}" srcOrd="0" destOrd="0" presId="urn:microsoft.com/office/officeart/2005/8/layout/vList2"/>
    <dgm:cxn modelId="{89729ABB-9B02-49CC-8AEA-DC20580C0A4E}" type="presParOf" srcId="{581799B4-917A-42BE-A229-C83EBC367282}" destId="{E164F3C2-F51A-4DA4-A963-8A294ED02047}" srcOrd="0" destOrd="0" presId="urn:microsoft.com/office/officeart/2005/8/layout/vList2"/>
    <dgm:cxn modelId="{42503AAF-D67F-413E-98BC-895A0C882A53}" type="presParOf" srcId="{581799B4-917A-42BE-A229-C83EBC367282}" destId="{A1EB1292-4A1D-4385-9FFE-41413E4C58BD}" srcOrd="1" destOrd="0" presId="urn:microsoft.com/office/officeart/2005/8/layout/vList2"/>
    <dgm:cxn modelId="{8D64ABAE-536C-4A68-BC1D-DF74D88316A8}" type="presParOf" srcId="{581799B4-917A-42BE-A229-C83EBC367282}" destId="{CEEBD4D2-33F5-4F28-83A8-EFB97DFCD116}" srcOrd="2" destOrd="0" presId="urn:microsoft.com/office/officeart/2005/8/layout/vList2"/>
    <dgm:cxn modelId="{269BE3C2-1B24-4CAE-AD01-6BBF40580E05}" type="presParOf" srcId="{581799B4-917A-42BE-A229-C83EBC367282}" destId="{63296DEB-DEF5-4C02-A0AE-AC230232A4BF}" srcOrd="3" destOrd="0" presId="urn:microsoft.com/office/officeart/2005/8/layout/vList2"/>
    <dgm:cxn modelId="{EB698F82-C894-4B8A-988E-A723512D9F3B}" type="presParOf" srcId="{581799B4-917A-42BE-A229-C83EBC367282}" destId="{695E293E-4831-4A5C-9465-43B565C079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AED494-24F6-4B87-A084-EA03AC17F76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CB3454C-0621-4531-8427-BE167B451BEB}">
      <dgm:prSet/>
      <dgm:spPr>
        <a:scene3d>
          <a:camera prst="orthographicFront"/>
          <a:lightRig rig="threePt" dir="t"/>
        </a:scene3d>
        <a:sp3d>
          <a:bevelT/>
        </a:sp3d>
      </dgm:spPr>
      <dgm:t>
        <a:bodyPr/>
        <a:lstStyle/>
        <a:p>
          <a:r>
            <a:rPr lang="en-US" b="0"/>
            <a:t>A compensated absence is</a:t>
          </a:r>
          <a:endParaRPr lang="en-US"/>
        </a:p>
      </dgm:t>
    </dgm:pt>
    <dgm:pt modelId="{FDBA7E16-FBBE-445E-8C27-8BCD3D06732D}" type="parTrans" cxnId="{5C32A2FB-979D-4701-8BD2-22CAD7380FA2}">
      <dgm:prSet/>
      <dgm:spPr/>
      <dgm:t>
        <a:bodyPr/>
        <a:lstStyle/>
        <a:p>
          <a:endParaRPr lang="en-US"/>
        </a:p>
      </dgm:t>
    </dgm:pt>
    <dgm:pt modelId="{DF63F9DE-4631-48B2-AF9B-CA32261AC9FD}" type="sibTrans" cxnId="{5C32A2FB-979D-4701-8BD2-22CAD7380FA2}">
      <dgm:prSet/>
      <dgm:spPr/>
      <dgm:t>
        <a:bodyPr/>
        <a:lstStyle/>
        <a:p>
          <a:endParaRPr lang="en-US"/>
        </a:p>
      </dgm:t>
    </dgm:pt>
    <dgm:pt modelId="{9C62E262-A8CC-4B9B-B093-BE971DD75F13}">
      <dgm:prSet/>
      <dgm:spPr>
        <a:scene3d>
          <a:camera prst="orthographicFront"/>
          <a:lightRig rig="threePt" dir="t"/>
        </a:scene3d>
        <a:sp3d>
          <a:bevelT/>
        </a:sp3d>
      </dgm:spPr>
      <dgm:t>
        <a:bodyPr/>
        <a:lstStyle/>
        <a:p>
          <a:r>
            <a:rPr lang="en-US" baseline="0" dirty="0"/>
            <a:t>Leave for which employees may receive one or more:</a:t>
          </a:r>
          <a:endParaRPr lang="en-US" dirty="0"/>
        </a:p>
      </dgm:t>
    </dgm:pt>
    <dgm:pt modelId="{4CFDB0C5-841F-4A81-9606-25ED7E3D9F22}" type="parTrans" cxnId="{CB628122-8455-42C3-9BBC-1E3CCA60756D}">
      <dgm:prSet/>
      <dgm:spPr/>
      <dgm:t>
        <a:bodyPr/>
        <a:lstStyle/>
        <a:p>
          <a:endParaRPr lang="en-US"/>
        </a:p>
      </dgm:t>
    </dgm:pt>
    <dgm:pt modelId="{69773BE1-46EA-4ABB-8325-4AB736AE6FF8}" type="sibTrans" cxnId="{CB628122-8455-42C3-9BBC-1E3CCA60756D}">
      <dgm:prSet/>
      <dgm:spPr/>
      <dgm:t>
        <a:bodyPr/>
        <a:lstStyle/>
        <a:p>
          <a:endParaRPr lang="en-US"/>
        </a:p>
      </dgm:t>
    </dgm:pt>
    <dgm:pt modelId="{357193F2-24C4-4EFA-83AA-E680A8313ACC}">
      <dgm:prSet/>
      <dgm:spPr>
        <a:scene3d>
          <a:camera prst="orthographicFront"/>
          <a:lightRig rig="threePt" dir="t"/>
        </a:scene3d>
        <a:sp3d>
          <a:bevelT/>
        </a:sp3d>
      </dgm:spPr>
      <dgm:t>
        <a:bodyPr/>
        <a:lstStyle/>
        <a:p>
          <a:r>
            <a:rPr lang="en-US" baseline="0" dirty="0"/>
            <a:t>Other cash payments, such as payment for unused leave upon termination of employment</a:t>
          </a:r>
          <a:endParaRPr lang="en-US" dirty="0"/>
        </a:p>
      </dgm:t>
    </dgm:pt>
    <dgm:pt modelId="{CC29FAAC-797A-4E5B-A29B-AE9DDF6EB32A}" type="parTrans" cxnId="{B79B5FA8-52B1-4271-A381-20E521581242}">
      <dgm:prSet/>
      <dgm:spPr/>
      <dgm:t>
        <a:bodyPr/>
        <a:lstStyle/>
        <a:p>
          <a:endParaRPr lang="en-US"/>
        </a:p>
      </dgm:t>
    </dgm:pt>
    <dgm:pt modelId="{99C0FEBE-5870-4ED6-9AD7-4BE6A64E4A86}" type="sibTrans" cxnId="{B79B5FA8-52B1-4271-A381-20E521581242}">
      <dgm:prSet/>
      <dgm:spPr/>
      <dgm:t>
        <a:bodyPr/>
        <a:lstStyle/>
        <a:p>
          <a:endParaRPr lang="en-US"/>
        </a:p>
      </dgm:t>
    </dgm:pt>
    <dgm:pt modelId="{D6C2F140-3C95-46B2-9CAB-D56E8DB946F7}">
      <dgm:prSet/>
      <dgm:spPr>
        <a:scene3d>
          <a:camera prst="orthographicFront"/>
          <a:lightRig rig="threePt" dir="t"/>
        </a:scene3d>
        <a:sp3d>
          <a:bevelT/>
        </a:sp3d>
      </dgm:spPr>
      <dgm:t>
        <a:bodyPr/>
        <a:lstStyle/>
        <a:p>
          <a:r>
            <a:rPr lang="en-US" baseline="0" dirty="0"/>
            <a:t>Noncash settlement, such as conversion to postemployment benefits</a:t>
          </a:r>
          <a:endParaRPr lang="en-US" dirty="0"/>
        </a:p>
      </dgm:t>
    </dgm:pt>
    <dgm:pt modelId="{A7988E64-A5AC-4F0C-AE6A-F79071D79E80}" type="parTrans" cxnId="{7328D1CE-F2DE-4993-80E8-E3D457F4A0D4}">
      <dgm:prSet/>
      <dgm:spPr/>
      <dgm:t>
        <a:bodyPr/>
        <a:lstStyle/>
        <a:p>
          <a:endParaRPr lang="en-US"/>
        </a:p>
      </dgm:t>
    </dgm:pt>
    <dgm:pt modelId="{4D0E2717-C55B-4834-8144-991A819EB77D}" type="sibTrans" cxnId="{7328D1CE-F2DE-4993-80E8-E3D457F4A0D4}">
      <dgm:prSet/>
      <dgm:spPr/>
      <dgm:t>
        <a:bodyPr/>
        <a:lstStyle/>
        <a:p>
          <a:endParaRPr lang="en-US"/>
        </a:p>
      </dgm:t>
    </dgm:pt>
    <dgm:pt modelId="{3AC7958D-E700-43D8-A495-C7EEB477E452}">
      <dgm:prSet/>
      <dgm:spPr>
        <a:scene3d>
          <a:camera prst="orthographicFront"/>
          <a:lightRig rig="threePt" dir="t"/>
        </a:scene3d>
        <a:sp3d>
          <a:bevelT/>
        </a:sp3d>
      </dgm:spPr>
      <dgm:t>
        <a:bodyPr/>
        <a:lstStyle/>
        <a:p>
          <a:r>
            <a:rPr lang="en-US" b="0"/>
            <a:t>Examples:</a:t>
          </a:r>
          <a:endParaRPr lang="en-US"/>
        </a:p>
      </dgm:t>
    </dgm:pt>
    <dgm:pt modelId="{4DD14C7A-5235-434A-9747-CEC8F7687B4C}" type="parTrans" cxnId="{2F4B186D-1EDA-47D2-B531-098917D69FC7}">
      <dgm:prSet/>
      <dgm:spPr/>
      <dgm:t>
        <a:bodyPr/>
        <a:lstStyle/>
        <a:p>
          <a:endParaRPr lang="en-US"/>
        </a:p>
      </dgm:t>
    </dgm:pt>
    <dgm:pt modelId="{207532B6-7A9D-47C2-AEB8-D25DEA4411C6}" type="sibTrans" cxnId="{2F4B186D-1EDA-47D2-B531-098917D69FC7}">
      <dgm:prSet/>
      <dgm:spPr/>
      <dgm:t>
        <a:bodyPr/>
        <a:lstStyle/>
        <a:p>
          <a:endParaRPr lang="en-US"/>
        </a:p>
      </dgm:t>
    </dgm:pt>
    <dgm:pt modelId="{8F5641BF-E30A-4DD9-8447-AF1EAECA2E5C}">
      <dgm:prSet/>
      <dgm:spPr>
        <a:scene3d>
          <a:camera prst="orthographicFront"/>
          <a:lightRig rig="threePt" dir="t"/>
        </a:scene3d>
        <a:sp3d>
          <a:bevelT/>
        </a:sp3d>
      </dgm:spPr>
      <dgm:t>
        <a:bodyPr/>
        <a:lstStyle/>
        <a:p>
          <a:r>
            <a:rPr lang="en-US" baseline="0"/>
            <a:t>Vacation and sick leave</a:t>
          </a:r>
          <a:endParaRPr lang="en-US"/>
        </a:p>
      </dgm:t>
    </dgm:pt>
    <dgm:pt modelId="{8645B05B-C949-45D4-BDFE-17CD703A0CEB}" type="parTrans" cxnId="{5AB4866F-AF39-4F89-BDD5-EDB9D534ABAD}">
      <dgm:prSet/>
      <dgm:spPr/>
      <dgm:t>
        <a:bodyPr/>
        <a:lstStyle/>
        <a:p>
          <a:endParaRPr lang="en-US"/>
        </a:p>
      </dgm:t>
    </dgm:pt>
    <dgm:pt modelId="{1E2154FD-B884-4301-A5A8-E8D65BC56BD7}" type="sibTrans" cxnId="{5AB4866F-AF39-4F89-BDD5-EDB9D534ABAD}">
      <dgm:prSet/>
      <dgm:spPr/>
      <dgm:t>
        <a:bodyPr/>
        <a:lstStyle/>
        <a:p>
          <a:endParaRPr lang="en-US"/>
        </a:p>
      </dgm:t>
    </dgm:pt>
    <dgm:pt modelId="{0D405AA4-D2C9-4E5E-AEB5-7EDEB4C3487F}">
      <dgm:prSet/>
      <dgm:spPr>
        <a:scene3d>
          <a:camera prst="orthographicFront"/>
          <a:lightRig rig="threePt" dir="t"/>
        </a:scene3d>
        <a:sp3d>
          <a:bevelT/>
        </a:sp3d>
      </dgm:spPr>
      <dgm:t>
        <a:bodyPr/>
        <a:lstStyle/>
        <a:p>
          <a:r>
            <a:rPr lang="en-US" baseline="0"/>
            <a:t>Paid time off (PTO)</a:t>
          </a:r>
          <a:endParaRPr lang="en-US"/>
        </a:p>
      </dgm:t>
    </dgm:pt>
    <dgm:pt modelId="{5DFC6BE7-E84B-4AC5-8B7E-23D8A24823C2}" type="parTrans" cxnId="{34DC2DF7-EC64-4656-AA90-F55DFE465B01}">
      <dgm:prSet/>
      <dgm:spPr/>
      <dgm:t>
        <a:bodyPr/>
        <a:lstStyle/>
        <a:p>
          <a:endParaRPr lang="en-US"/>
        </a:p>
      </dgm:t>
    </dgm:pt>
    <dgm:pt modelId="{6071B833-101E-41CC-94B9-CB6DA9BEBB91}" type="sibTrans" cxnId="{34DC2DF7-EC64-4656-AA90-F55DFE465B01}">
      <dgm:prSet/>
      <dgm:spPr/>
      <dgm:t>
        <a:bodyPr/>
        <a:lstStyle/>
        <a:p>
          <a:endParaRPr lang="en-US"/>
        </a:p>
      </dgm:t>
    </dgm:pt>
    <dgm:pt modelId="{3BD7562C-C909-44CB-BDB7-A8C8F4765372}">
      <dgm:prSet/>
      <dgm:spPr>
        <a:scene3d>
          <a:camera prst="orthographicFront"/>
          <a:lightRig rig="threePt" dir="t"/>
        </a:scene3d>
        <a:sp3d>
          <a:bevelT/>
        </a:sp3d>
      </dgm:spPr>
      <dgm:t>
        <a:bodyPr/>
        <a:lstStyle/>
        <a:p>
          <a:r>
            <a:rPr lang="en-US" baseline="0" dirty="0"/>
            <a:t>Holidays</a:t>
          </a:r>
          <a:endParaRPr lang="en-US" dirty="0"/>
        </a:p>
      </dgm:t>
    </dgm:pt>
    <dgm:pt modelId="{3ABE3811-37CB-4034-AA79-D4FA460BEABE}" type="parTrans" cxnId="{B7374DC9-FB07-4DB6-8AF9-039625373798}">
      <dgm:prSet/>
      <dgm:spPr/>
      <dgm:t>
        <a:bodyPr/>
        <a:lstStyle/>
        <a:p>
          <a:endParaRPr lang="en-US"/>
        </a:p>
      </dgm:t>
    </dgm:pt>
    <dgm:pt modelId="{31EFD375-D87A-4172-9D7E-849162756F31}" type="sibTrans" cxnId="{B7374DC9-FB07-4DB6-8AF9-039625373798}">
      <dgm:prSet/>
      <dgm:spPr/>
      <dgm:t>
        <a:bodyPr/>
        <a:lstStyle/>
        <a:p>
          <a:endParaRPr lang="en-US"/>
        </a:p>
      </dgm:t>
    </dgm:pt>
    <dgm:pt modelId="{C85ED52D-803D-4B4F-8C38-731FEDFC4EBC}">
      <dgm:prSet/>
      <dgm:spPr>
        <a:scene3d>
          <a:camera prst="orthographicFront"/>
          <a:lightRig rig="threePt" dir="t"/>
        </a:scene3d>
        <a:sp3d>
          <a:bevelT/>
        </a:sp3d>
      </dgm:spPr>
      <dgm:t>
        <a:bodyPr/>
        <a:lstStyle/>
        <a:p>
          <a:r>
            <a:rPr lang="en-US" baseline="0" dirty="0"/>
            <a:t>Certain types of sabbatical leave </a:t>
          </a:r>
          <a:endParaRPr lang="en-US" dirty="0"/>
        </a:p>
      </dgm:t>
    </dgm:pt>
    <dgm:pt modelId="{0B285F5E-026D-4CF1-B811-2F89B65B79B0}" type="parTrans" cxnId="{12FDE722-4D03-43EC-B3FA-65E8364C2DEA}">
      <dgm:prSet/>
      <dgm:spPr/>
      <dgm:t>
        <a:bodyPr/>
        <a:lstStyle/>
        <a:p>
          <a:endParaRPr lang="en-US"/>
        </a:p>
      </dgm:t>
    </dgm:pt>
    <dgm:pt modelId="{9737E150-8E3B-4135-866B-D9E45C48C6AA}" type="sibTrans" cxnId="{12FDE722-4D03-43EC-B3FA-65E8364C2DEA}">
      <dgm:prSet/>
      <dgm:spPr/>
      <dgm:t>
        <a:bodyPr/>
        <a:lstStyle/>
        <a:p>
          <a:endParaRPr lang="en-US"/>
        </a:p>
      </dgm:t>
    </dgm:pt>
    <dgm:pt modelId="{B55D0B75-EDF2-4746-9F23-11DB64293ADF}">
      <dgm:prSet/>
      <dgm:spPr>
        <a:scene3d>
          <a:camera prst="orthographicFront"/>
          <a:lightRig rig="threePt" dir="t"/>
        </a:scene3d>
        <a:sp3d>
          <a:bevelT/>
        </a:sp3d>
      </dgm:spPr>
      <dgm:t>
        <a:bodyPr/>
        <a:lstStyle/>
        <a:p>
          <a:r>
            <a:rPr lang="en-US" baseline="0" dirty="0"/>
            <a:t>Cash payments when the leave is used for time off</a:t>
          </a:r>
          <a:endParaRPr lang="en-US" dirty="0"/>
        </a:p>
      </dgm:t>
    </dgm:pt>
    <dgm:pt modelId="{BEE8E9ED-094C-4AEC-9C66-86E9459D75EB}" type="parTrans" cxnId="{3C84FF9C-23D2-4639-8DB3-7DFE74CACDFC}">
      <dgm:prSet/>
      <dgm:spPr/>
      <dgm:t>
        <a:bodyPr/>
        <a:lstStyle/>
        <a:p>
          <a:endParaRPr lang="en-US"/>
        </a:p>
      </dgm:t>
    </dgm:pt>
    <dgm:pt modelId="{FA252A65-C088-4194-8F58-A236123470C1}" type="sibTrans" cxnId="{3C84FF9C-23D2-4639-8DB3-7DFE74CACDFC}">
      <dgm:prSet/>
      <dgm:spPr/>
      <dgm:t>
        <a:bodyPr/>
        <a:lstStyle/>
        <a:p>
          <a:endParaRPr lang="en-US"/>
        </a:p>
      </dgm:t>
    </dgm:pt>
    <dgm:pt modelId="{57B39C1D-7E6E-4B93-83A6-DCB57930DA58}">
      <dgm:prSet/>
      <dgm:spPr>
        <a:scene3d>
          <a:camera prst="orthographicFront"/>
          <a:lightRig rig="threePt" dir="t"/>
        </a:scene3d>
        <a:sp3d>
          <a:bevelT/>
        </a:sp3d>
      </dgm:spPr>
      <dgm:t>
        <a:bodyPr/>
        <a:lstStyle/>
        <a:p>
          <a:r>
            <a:rPr lang="en-US" dirty="0"/>
            <a:t>Parental leave</a:t>
          </a:r>
        </a:p>
      </dgm:t>
    </dgm:pt>
    <dgm:pt modelId="{CF6DBED1-AFD5-4BA7-BCAD-744135ACC496}" type="parTrans" cxnId="{768557A3-5162-49F3-AA96-D22F53E8E906}">
      <dgm:prSet/>
      <dgm:spPr/>
      <dgm:t>
        <a:bodyPr/>
        <a:lstStyle/>
        <a:p>
          <a:endParaRPr lang="en-US"/>
        </a:p>
      </dgm:t>
    </dgm:pt>
    <dgm:pt modelId="{9EED3F46-C35F-4938-A799-FDEB1EC077B1}" type="sibTrans" cxnId="{768557A3-5162-49F3-AA96-D22F53E8E906}">
      <dgm:prSet/>
      <dgm:spPr/>
      <dgm:t>
        <a:bodyPr/>
        <a:lstStyle/>
        <a:p>
          <a:endParaRPr lang="en-US"/>
        </a:p>
      </dgm:t>
    </dgm:pt>
    <dgm:pt modelId="{61BCC986-A4FD-4F19-ACA4-A729C9861E6B}" type="pres">
      <dgm:prSet presAssocID="{1FAED494-24F6-4B87-A084-EA03AC17F765}" presName="Name0" presStyleCnt="0">
        <dgm:presLayoutVars>
          <dgm:dir/>
          <dgm:animLvl val="lvl"/>
          <dgm:resizeHandles val="exact"/>
        </dgm:presLayoutVars>
      </dgm:prSet>
      <dgm:spPr/>
    </dgm:pt>
    <dgm:pt modelId="{FF805470-F474-4258-945C-88BA1C67A37E}" type="pres">
      <dgm:prSet presAssocID="{ECB3454C-0621-4531-8427-BE167B451BEB}" presName="composite" presStyleCnt="0"/>
      <dgm:spPr>
        <a:scene3d>
          <a:camera prst="orthographicFront"/>
          <a:lightRig rig="threePt" dir="t"/>
        </a:scene3d>
        <a:sp3d>
          <a:bevelT/>
        </a:sp3d>
      </dgm:spPr>
    </dgm:pt>
    <dgm:pt modelId="{62D10F25-CDA8-4B9D-8307-D82E094BD48D}" type="pres">
      <dgm:prSet presAssocID="{ECB3454C-0621-4531-8427-BE167B451BEB}" presName="parTx" presStyleLbl="alignNode1" presStyleIdx="0" presStyleCnt="2">
        <dgm:presLayoutVars>
          <dgm:chMax val="0"/>
          <dgm:chPref val="0"/>
          <dgm:bulletEnabled val="1"/>
        </dgm:presLayoutVars>
      </dgm:prSet>
      <dgm:spPr/>
    </dgm:pt>
    <dgm:pt modelId="{0E2A6BE6-E0B8-4E8E-BF68-0EDCB5CA520C}" type="pres">
      <dgm:prSet presAssocID="{ECB3454C-0621-4531-8427-BE167B451BEB}" presName="desTx" presStyleLbl="alignAccFollowNode1" presStyleIdx="0" presStyleCnt="2">
        <dgm:presLayoutVars>
          <dgm:bulletEnabled val="1"/>
        </dgm:presLayoutVars>
      </dgm:prSet>
      <dgm:spPr/>
    </dgm:pt>
    <dgm:pt modelId="{3AB7587E-9EA9-4DA2-8223-5C5867994EB6}" type="pres">
      <dgm:prSet presAssocID="{DF63F9DE-4631-48B2-AF9B-CA32261AC9FD}" presName="space" presStyleCnt="0"/>
      <dgm:spPr>
        <a:scene3d>
          <a:camera prst="orthographicFront"/>
          <a:lightRig rig="threePt" dir="t"/>
        </a:scene3d>
        <a:sp3d>
          <a:bevelT/>
        </a:sp3d>
      </dgm:spPr>
    </dgm:pt>
    <dgm:pt modelId="{C9D2D71C-9418-4ED8-BB2B-D2C8990C7FBC}" type="pres">
      <dgm:prSet presAssocID="{3AC7958D-E700-43D8-A495-C7EEB477E452}" presName="composite" presStyleCnt="0"/>
      <dgm:spPr>
        <a:scene3d>
          <a:camera prst="orthographicFront"/>
          <a:lightRig rig="threePt" dir="t"/>
        </a:scene3d>
        <a:sp3d>
          <a:bevelT/>
        </a:sp3d>
      </dgm:spPr>
    </dgm:pt>
    <dgm:pt modelId="{1A6DF3A3-420C-4D1B-96C0-AEAE2C3C8BB2}" type="pres">
      <dgm:prSet presAssocID="{3AC7958D-E700-43D8-A495-C7EEB477E452}" presName="parTx" presStyleLbl="alignNode1" presStyleIdx="1" presStyleCnt="2">
        <dgm:presLayoutVars>
          <dgm:chMax val="0"/>
          <dgm:chPref val="0"/>
          <dgm:bulletEnabled val="1"/>
        </dgm:presLayoutVars>
      </dgm:prSet>
      <dgm:spPr/>
    </dgm:pt>
    <dgm:pt modelId="{D53A6203-70A1-477B-81F1-58131CF47E2D}" type="pres">
      <dgm:prSet presAssocID="{3AC7958D-E700-43D8-A495-C7EEB477E452}" presName="desTx" presStyleLbl="alignAccFollowNode1" presStyleIdx="1" presStyleCnt="2">
        <dgm:presLayoutVars>
          <dgm:bulletEnabled val="1"/>
        </dgm:presLayoutVars>
      </dgm:prSet>
      <dgm:spPr/>
    </dgm:pt>
  </dgm:ptLst>
  <dgm:cxnLst>
    <dgm:cxn modelId="{B0B5DC10-B1F0-49A4-9399-82713C14B892}" type="presOf" srcId="{ECB3454C-0621-4531-8427-BE167B451BEB}" destId="{62D10F25-CDA8-4B9D-8307-D82E094BD48D}" srcOrd="0" destOrd="0" presId="urn:microsoft.com/office/officeart/2005/8/layout/hList1"/>
    <dgm:cxn modelId="{FAC0E211-8C08-40EA-A088-B0DF6DAC8EE7}" type="presOf" srcId="{B55D0B75-EDF2-4746-9F23-11DB64293ADF}" destId="{0E2A6BE6-E0B8-4E8E-BF68-0EDCB5CA520C}" srcOrd="0" destOrd="1" presId="urn:microsoft.com/office/officeart/2005/8/layout/hList1"/>
    <dgm:cxn modelId="{CB628122-8455-42C3-9BBC-1E3CCA60756D}" srcId="{ECB3454C-0621-4531-8427-BE167B451BEB}" destId="{9C62E262-A8CC-4B9B-B093-BE971DD75F13}" srcOrd="0" destOrd="0" parTransId="{4CFDB0C5-841F-4A81-9606-25ED7E3D9F22}" sibTransId="{69773BE1-46EA-4ABB-8325-4AB736AE6FF8}"/>
    <dgm:cxn modelId="{12FDE722-4D03-43EC-B3FA-65E8364C2DEA}" srcId="{3AC7958D-E700-43D8-A495-C7EEB477E452}" destId="{C85ED52D-803D-4B4F-8C38-731FEDFC4EBC}" srcOrd="4" destOrd="0" parTransId="{0B285F5E-026D-4CF1-B811-2F89B65B79B0}" sibTransId="{9737E150-8E3B-4135-866B-D9E45C48C6AA}"/>
    <dgm:cxn modelId="{FA5D5739-7C4E-4E25-8CFD-CDA6A7F831BF}" type="presOf" srcId="{3BD7562C-C909-44CB-BDB7-A8C8F4765372}" destId="{D53A6203-70A1-477B-81F1-58131CF47E2D}" srcOrd="0" destOrd="2" presId="urn:microsoft.com/office/officeart/2005/8/layout/hList1"/>
    <dgm:cxn modelId="{111C513A-29C1-4BC7-848B-69FF7D42F921}" type="presOf" srcId="{D6C2F140-3C95-46B2-9CAB-D56E8DB946F7}" destId="{0E2A6BE6-E0B8-4E8E-BF68-0EDCB5CA520C}" srcOrd="0" destOrd="3" presId="urn:microsoft.com/office/officeart/2005/8/layout/hList1"/>
    <dgm:cxn modelId="{E313CC3B-567A-434F-9C86-52F0097DF57B}" type="presOf" srcId="{1FAED494-24F6-4B87-A084-EA03AC17F765}" destId="{61BCC986-A4FD-4F19-ACA4-A729C9861E6B}" srcOrd="0" destOrd="0" presId="urn:microsoft.com/office/officeart/2005/8/layout/hList1"/>
    <dgm:cxn modelId="{2F4B186D-1EDA-47D2-B531-098917D69FC7}" srcId="{1FAED494-24F6-4B87-A084-EA03AC17F765}" destId="{3AC7958D-E700-43D8-A495-C7EEB477E452}" srcOrd="1" destOrd="0" parTransId="{4DD14C7A-5235-434A-9747-CEC8F7687B4C}" sibTransId="{207532B6-7A9D-47C2-AEB8-D25DEA4411C6}"/>
    <dgm:cxn modelId="{5AB4866F-AF39-4F89-BDD5-EDB9D534ABAD}" srcId="{3AC7958D-E700-43D8-A495-C7EEB477E452}" destId="{8F5641BF-E30A-4DD9-8447-AF1EAECA2E5C}" srcOrd="0" destOrd="0" parTransId="{8645B05B-C949-45D4-BDFE-17CD703A0CEB}" sibTransId="{1E2154FD-B884-4301-A5A8-E8D65BC56BD7}"/>
    <dgm:cxn modelId="{3A25648E-C447-4646-B67C-7AD1EA353072}" type="presOf" srcId="{57B39C1D-7E6E-4B93-83A6-DCB57930DA58}" destId="{D53A6203-70A1-477B-81F1-58131CF47E2D}" srcOrd="0" destOrd="3" presId="urn:microsoft.com/office/officeart/2005/8/layout/hList1"/>
    <dgm:cxn modelId="{3C84FF9C-23D2-4639-8DB3-7DFE74CACDFC}" srcId="{9C62E262-A8CC-4B9B-B093-BE971DD75F13}" destId="{B55D0B75-EDF2-4746-9F23-11DB64293ADF}" srcOrd="0" destOrd="0" parTransId="{BEE8E9ED-094C-4AEC-9C66-86E9459D75EB}" sibTransId="{FA252A65-C088-4194-8F58-A236123470C1}"/>
    <dgm:cxn modelId="{768557A3-5162-49F3-AA96-D22F53E8E906}" srcId="{3AC7958D-E700-43D8-A495-C7EEB477E452}" destId="{57B39C1D-7E6E-4B93-83A6-DCB57930DA58}" srcOrd="3" destOrd="0" parTransId="{CF6DBED1-AFD5-4BA7-BCAD-744135ACC496}" sibTransId="{9EED3F46-C35F-4938-A799-FDEB1EC077B1}"/>
    <dgm:cxn modelId="{B79B5FA8-52B1-4271-A381-20E521581242}" srcId="{9C62E262-A8CC-4B9B-B093-BE971DD75F13}" destId="{357193F2-24C4-4EFA-83AA-E680A8313ACC}" srcOrd="1" destOrd="0" parTransId="{CC29FAAC-797A-4E5B-A29B-AE9DDF6EB32A}" sibTransId="{99C0FEBE-5870-4ED6-9AD7-4BE6A64E4A86}"/>
    <dgm:cxn modelId="{362A43B1-05BF-4F98-9053-3EDDD1F08042}" type="presOf" srcId="{357193F2-24C4-4EFA-83AA-E680A8313ACC}" destId="{0E2A6BE6-E0B8-4E8E-BF68-0EDCB5CA520C}" srcOrd="0" destOrd="2" presId="urn:microsoft.com/office/officeart/2005/8/layout/hList1"/>
    <dgm:cxn modelId="{C511CCB1-1931-48C3-B93A-F917B12631DE}" type="presOf" srcId="{3AC7958D-E700-43D8-A495-C7EEB477E452}" destId="{1A6DF3A3-420C-4D1B-96C0-AEAE2C3C8BB2}" srcOrd="0" destOrd="0" presId="urn:microsoft.com/office/officeart/2005/8/layout/hList1"/>
    <dgm:cxn modelId="{5B4A42BB-4C27-443E-8CE5-44F77CC8E3D6}" type="presOf" srcId="{0D405AA4-D2C9-4E5E-AEB5-7EDEB4C3487F}" destId="{D53A6203-70A1-477B-81F1-58131CF47E2D}" srcOrd="0" destOrd="1" presId="urn:microsoft.com/office/officeart/2005/8/layout/hList1"/>
    <dgm:cxn modelId="{0ADC3DC5-953D-4C64-B2AB-A68C00BC394B}" type="presOf" srcId="{8F5641BF-E30A-4DD9-8447-AF1EAECA2E5C}" destId="{D53A6203-70A1-477B-81F1-58131CF47E2D}" srcOrd="0" destOrd="0" presId="urn:microsoft.com/office/officeart/2005/8/layout/hList1"/>
    <dgm:cxn modelId="{B7374DC9-FB07-4DB6-8AF9-039625373798}" srcId="{3AC7958D-E700-43D8-A495-C7EEB477E452}" destId="{3BD7562C-C909-44CB-BDB7-A8C8F4765372}" srcOrd="2" destOrd="0" parTransId="{3ABE3811-37CB-4034-AA79-D4FA460BEABE}" sibTransId="{31EFD375-D87A-4172-9D7E-849162756F31}"/>
    <dgm:cxn modelId="{7328D1CE-F2DE-4993-80E8-E3D457F4A0D4}" srcId="{9C62E262-A8CC-4B9B-B093-BE971DD75F13}" destId="{D6C2F140-3C95-46B2-9CAB-D56E8DB946F7}" srcOrd="2" destOrd="0" parTransId="{A7988E64-A5AC-4F0C-AE6A-F79071D79E80}" sibTransId="{4D0E2717-C55B-4834-8144-991A819EB77D}"/>
    <dgm:cxn modelId="{978CE2DB-CEE4-4877-AB70-BCC6C0440B83}" type="presOf" srcId="{9C62E262-A8CC-4B9B-B093-BE971DD75F13}" destId="{0E2A6BE6-E0B8-4E8E-BF68-0EDCB5CA520C}" srcOrd="0" destOrd="0" presId="urn:microsoft.com/office/officeart/2005/8/layout/hList1"/>
    <dgm:cxn modelId="{2B193FEB-786D-43A4-B46F-05609CC98173}" type="presOf" srcId="{C85ED52D-803D-4B4F-8C38-731FEDFC4EBC}" destId="{D53A6203-70A1-477B-81F1-58131CF47E2D}" srcOrd="0" destOrd="4" presId="urn:microsoft.com/office/officeart/2005/8/layout/hList1"/>
    <dgm:cxn modelId="{34DC2DF7-EC64-4656-AA90-F55DFE465B01}" srcId="{3AC7958D-E700-43D8-A495-C7EEB477E452}" destId="{0D405AA4-D2C9-4E5E-AEB5-7EDEB4C3487F}" srcOrd="1" destOrd="0" parTransId="{5DFC6BE7-E84B-4AC5-8B7E-23D8A24823C2}" sibTransId="{6071B833-101E-41CC-94B9-CB6DA9BEBB91}"/>
    <dgm:cxn modelId="{5C32A2FB-979D-4701-8BD2-22CAD7380FA2}" srcId="{1FAED494-24F6-4B87-A084-EA03AC17F765}" destId="{ECB3454C-0621-4531-8427-BE167B451BEB}" srcOrd="0" destOrd="0" parTransId="{FDBA7E16-FBBE-445E-8C27-8BCD3D06732D}" sibTransId="{DF63F9DE-4631-48B2-AF9B-CA32261AC9FD}"/>
    <dgm:cxn modelId="{EB757ECB-0BB7-4CE4-9B91-A95028E74C06}" type="presParOf" srcId="{61BCC986-A4FD-4F19-ACA4-A729C9861E6B}" destId="{FF805470-F474-4258-945C-88BA1C67A37E}" srcOrd="0" destOrd="0" presId="urn:microsoft.com/office/officeart/2005/8/layout/hList1"/>
    <dgm:cxn modelId="{E014ABAA-B055-4F8F-93C5-3CF83333CBD4}" type="presParOf" srcId="{FF805470-F474-4258-945C-88BA1C67A37E}" destId="{62D10F25-CDA8-4B9D-8307-D82E094BD48D}" srcOrd="0" destOrd="0" presId="urn:microsoft.com/office/officeart/2005/8/layout/hList1"/>
    <dgm:cxn modelId="{1860CA61-43D2-4230-A8B8-9EA1B5675CB2}" type="presParOf" srcId="{FF805470-F474-4258-945C-88BA1C67A37E}" destId="{0E2A6BE6-E0B8-4E8E-BF68-0EDCB5CA520C}" srcOrd="1" destOrd="0" presId="urn:microsoft.com/office/officeart/2005/8/layout/hList1"/>
    <dgm:cxn modelId="{76088DE0-75D7-4940-B385-C0A1268C0EDE}" type="presParOf" srcId="{61BCC986-A4FD-4F19-ACA4-A729C9861E6B}" destId="{3AB7587E-9EA9-4DA2-8223-5C5867994EB6}" srcOrd="1" destOrd="0" presId="urn:microsoft.com/office/officeart/2005/8/layout/hList1"/>
    <dgm:cxn modelId="{211296CB-4674-4F17-B1F1-4C34DD3EC68E}" type="presParOf" srcId="{61BCC986-A4FD-4F19-ACA4-A729C9861E6B}" destId="{C9D2D71C-9418-4ED8-BB2B-D2C8990C7FBC}" srcOrd="2" destOrd="0" presId="urn:microsoft.com/office/officeart/2005/8/layout/hList1"/>
    <dgm:cxn modelId="{FDFBBF3E-908C-439D-9F3E-CDFC7E8AB700}" type="presParOf" srcId="{C9D2D71C-9418-4ED8-BB2B-D2C8990C7FBC}" destId="{1A6DF3A3-420C-4D1B-96C0-AEAE2C3C8BB2}" srcOrd="0" destOrd="0" presId="urn:microsoft.com/office/officeart/2005/8/layout/hList1"/>
    <dgm:cxn modelId="{00C1D8AC-36A6-417C-93BA-CC47C09DCB0F}" type="presParOf" srcId="{C9D2D71C-9418-4ED8-BB2B-D2C8990C7FBC}" destId="{D53A6203-70A1-477B-81F1-58131CF47E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0209574-C1B8-4839-A745-B44575EC0E3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B8CBE7F-5901-4074-965E-B4478AE74DA4}">
      <dgm:prSet phldrT="[Text]"/>
      <dgm:spPr>
        <a:scene3d>
          <a:camera prst="orthographicFront"/>
          <a:lightRig rig="threePt" dir="t"/>
        </a:scene3d>
        <a:sp3d>
          <a:bevelT/>
        </a:sp3d>
      </dgm:spPr>
      <dgm:t>
        <a:bodyPr/>
        <a:lstStyle/>
        <a:p>
          <a:r>
            <a:rPr lang="en-US" dirty="0"/>
            <a:t>Leave is attributable to services already rendered</a:t>
          </a:r>
        </a:p>
      </dgm:t>
    </dgm:pt>
    <dgm:pt modelId="{59D1B8F5-4888-46F4-82E7-49A14C1FF39D}" type="parTrans" cxnId="{E80AB346-F9DA-4B62-8B32-3DB5DB44D299}">
      <dgm:prSet/>
      <dgm:spPr/>
      <dgm:t>
        <a:bodyPr/>
        <a:lstStyle/>
        <a:p>
          <a:endParaRPr lang="en-US"/>
        </a:p>
      </dgm:t>
    </dgm:pt>
    <dgm:pt modelId="{C2F09020-D997-49AB-9808-C9EC8E65F15C}" type="sibTrans" cxnId="{E80AB346-F9DA-4B62-8B32-3DB5DB44D299}">
      <dgm:prSet/>
      <dgm:spPr/>
      <dgm:t>
        <a:bodyPr/>
        <a:lstStyle/>
        <a:p>
          <a:endParaRPr lang="en-US"/>
        </a:p>
      </dgm:t>
    </dgm:pt>
    <dgm:pt modelId="{9DC357EC-AE8A-4933-B875-C0939AEBEFE3}">
      <dgm:prSet phldrT="[Text]"/>
      <dgm:spPr>
        <a:scene3d>
          <a:camera prst="orthographicFront"/>
          <a:lightRig rig="threePt" dir="t"/>
        </a:scene3d>
        <a:sp3d>
          <a:bevelT/>
        </a:sp3d>
      </dgm:spPr>
      <dgm:t>
        <a:bodyPr/>
        <a:lstStyle/>
        <a:p>
          <a:r>
            <a:rPr lang="en-US" dirty="0"/>
            <a:t>Employee has performed the services required to earn the leave</a:t>
          </a:r>
        </a:p>
      </dgm:t>
    </dgm:pt>
    <dgm:pt modelId="{5AECA864-BB7D-40FB-926C-E271C74E82DD}" type="parTrans" cxnId="{0002C91D-0996-4345-9D70-FA79E1B8ABD0}">
      <dgm:prSet/>
      <dgm:spPr/>
      <dgm:t>
        <a:bodyPr/>
        <a:lstStyle/>
        <a:p>
          <a:endParaRPr lang="en-US"/>
        </a:p>
      </dgm:t>
    </dgm:pt>
    <dgm:pt modelId="{FA7781FF-EF51-4491-BA5C-4944CBC7391E}" type="sibTrans" cxnId="{0002C91D-0996-4345-9D70-FA79E1B8ABD0}">
      <dgm:prSet/>
      <dgm:spPr/>
      <dgm:t>
        <a:bodyPr/>
        <a:lstStyle/>
        <a:p>
          <a:endParaRPr lang="en-US"/>
        </a:p>
      </dgm:t>
    </dgm:pt>
    <dgm:pt modelId="{BF709F38-96DA-487E-8FE5-9D7042214F02}">
      <dgm:prSet phldrT="[Text]"/>
      <dgm:spPr>
        <a:scene3d>
          <a:camera prst="orthographicFront"/>
          <a:lightRig rig="threePt" dir="t"/>
        </a:scene3d>
        <a:sp3d>
          <a:bevelT/>
        </a:sp3d>
      </dgm:spPr>
      <dgm:t>
        <a:bodyPr/>
        <a:lstStyle/>
        <a:p>
          <a:r>
            <a:rPr lang="en-US" dirty="0"/>
            <a:t>Leave is </a:t>
          </a:r>
          <a:r>
            <a:rPr lang="en-US" i="1" dirty="0"/>
            <a:t>more likely than not </a:t>
          </a:r>
          <a:r>
            <a:rPr lang="en-US" i="0" dirty="0"/>
            <a:t>to be used for time off or otherwise paid or settled</a:t>
          </a:r>
          <a:endParaRPr lang="en-US" i="1" dirty="0"/>
        </a:p>
      </dgm:t>
    </dgm:pt>
    <dgm:pt modelId="{7A82C2B8-C46E-4EC8-954A-2113E87C69EB}" type="parTrans" cxnId="{D4BC67AC-99F5-413C-B0D9-FD1CB465F917}">
      <dgm:prSet/>
      <dgm:spPr/>
      <dgm:t>
        <a:bodyPr/>
        <a:lstStyle/>
        <a:p>
          <a:endParaRPr lang="en-US"/>
        </a:p>
      </dgm:t>
    </dgm:pt>
    <dgm:pt modelId="{C6EF967A-589B-421A-B7FC-7931A0657BD3}" type="sibTrans" cxnId="{D4BC67AC-99F5-413C-B0D9-FD1CB465F917}">
      <dgm:prSet/>
      <dgm:spPr/>
      <dgm:t>
        <a:bodyPr/>
        <a:lstStyle/>
        <a:p>
          <a:endParaRPr lang="en-US"/>
        </a:p>
      </dgm:t>
    </dgm:pt>
    <dgm:pt modelId="{78357160-E17D-4A63-AD48-BC407957298C}">
      <dgm:prSet phldrT="[Text]"/>
      <dgm:spPr>
        <a:scene3d>
          <a:camera prst="orthographicFront"/>
          <a:lightRig rig="threePt" dir="t"/>
        </a:scene3d>
        <a:sp3d>
          <a:bevelT/>
        </a:sp3d>
      </dgm:spPr>
      <dgm:t>
        <a:bodyPr/>
        <a:lstStyle/>
        <a:p>
          <a:r>
            <a:rPr lang="en-US"/>
            <a:t>Likelihood of more than 50 percent</a:t>
          </a:r>
        </a:p>
      </dgm:t>
    </dgm:pt>
    <dgm:pt modelId="{B7F5726E-A1B8-4174-B4CD-61DDD2FCC29B}" type="parTrans" cxnId="{801F0672-0209-4970-8440-D8255C2C7D7E}">
      <dgm:prSet/>
      <dgm:spPr/>
      <dgm:t>
        <a:bodyPr/>
        <a:lstStyle/>
        <a:p>
          <a:endParaRPr lang="en-US"/>
        </a:p>
      </dgm:t>
    </dgm:pt>
    <dgm:pt modelId="{0343A714-0DF3-489C-84F1-1AD4E37052F3}" type="sibTrans" cxnId="{801F0672-0209-4970-8440-D8255C2C7D7E}">
      <dgm:prSet/>
      <dgm:spPr/>
      <dgm:t>
        <a:bodyPr/>
        <a:lstStyle/>
        <a:p>
          <a:endParaRPr lang="en-US"/>
        </a:p>
      </dgm:t>
    </dgm:pt>
    <dgm:pt modelId="{9002FA75-A091-480A-A754-AEDAD93A76E6}">
      <dgm:prSet/>
      <dgm:spPr>
        <a:scene3d>
          <a:camera prst="orthographicFront"/>
          <a:lightRig rig="threePt" dir="t"/>
        </a:scene3d>
        <a:sp3d>
          <a:bevelT/>
        </a:sp3d>
      </dgm:spPr>
      <dgm:t>
        <a:bodyPr/>
        <a:lstStyle/>
        <a:p>
          <a:r>
            <a:rPr lang="en-US" dirty="0"/>
            <a:t>Leave accumulates</a:t>
          </a:r>
        </a:p>
      </dgm:t>
    </dgm:pt>
    <dgm:pt modelId="{70DBDCAB-590C-4E70-8C3F-D3ADADA9985B}" type="parTrans" cxnId="{262FA20B-2A2D-40CE-AC34-A9D1CB155F1A}">
      <dgm:prSet/>
      <dgm:spPr/>
      <dgm:t>
        <a:bodyPr/>
        <a:lstStyle/>
        <a:p>
          <a:endParaRPr lang="en-US"/>
        </a:p>
      </dgm:t>
    </dgm:pt>
    <dgm:pt modelId="{2422D4E9-9CBE-4234-9F4E-F07469327B4E}" type="sibTrans" cxnId="{262FA20B-2A2D-40CE-AC34-A9D1CB155F1A}">
      <dgm:prSet/>
      <dgm:spPr/>
      <dgm:t>
        <a:bodyPr/>
        <a:lstStyle/>
        <a:p>
          <a:endParaRPr lang="en-US"/>
        </a:p>
      </dgm:t>
    </dgm:pt>
    <dgm:pt modelId="{50EAE2A0-B5E0-498E-BE13-F7847A8BFF85}">
      <dgm:prSet/>
      <dgm:spPr>
        <a:scene3d>
          <a:camera prst="orthographicFront"/>
          <a:lightRig rig="threePt" dir="t"/>
        </a:scene3d>
        <a:sp3d>
          <a:bevelT/>
        </a:sp3d>
      </dgm:spPr>
      <dgm:t>
        <a:bodyPr/>
        <a:lstStyle/>
        <a:p>
          <a:r>
            <a:rPr lang="en-US" dirty="0"/>
            <a:t>Can be carried forward from reporting period when earned to a future reporting period when it will be used or otherwise paid or settled</a:t>
          </a:r>
        </a:p>
      </dgm:t>
    </dgm:pt>
    <dgm:pt modelId="{B811658E-F6E7-4F5A-B08A-00AF3C826819}" type="parTrans" cxnId="{A73E3920-C0EC-48D4-A42D-BAB07647C666}">
      <dgm:prSet/>
      <dgm:spPr/>
      <dgm:t>
        <a:bodyPr/>
        <a:lstStyle/>
        <a:p>
          <a:endParaRPr lang="en-US"/>
        </a:p>
      </dgm:t>
    </dgm:pt>
    <dgm:pt modelId="{3E49D35E-1B1A-407F-AF9F-01E2F8197BEF}" type="sibTrans" cxnId="{A73E3920-C0EC-48D4-A42D-BAB07647C666}">
      <dgm:prSet/>
      <dgm:spPr/>
      <dgm:t>
        <a:bodyPr/>
        <a:lstStyle/>
        <a:p>
          <a:endParaRPr lang="en-US"/>
        </a:p>
      </dgm:t>
    </dgm:pt>
    <dgm:pt modelId="{7C9BE465-8095-43D1-AC29-3D37B3B8B128}" type="pres">
      <dgm:prSet presAssocID="{C0209574-C1B8-4839-A745-B44575EC0E30}" presName="linear" presStyleCnt="0">
        <dgm:presLayoutVars>
          <dgm:dir/>
          <dgm:animLvl val="lvl"/>
          <dgm:resizeHandles val="exact"/>
        </dgm:presLayoutVars>
      </dgm:prSet>
      <dgm:spPr/>
    </dgm:pt>
    <dgm:pt modelId="{BEDF3041-F366-4950-B53D-3A7EE1A2313E}" type="pres">
      <dgm:prSet presAssocID="{8B8CBE7F-5901-4074-965E-B4478AE74DA4}" presName="parentLin" presStyleCnt="0"/>
      <dgm:spPr>
        <a:scene3d>
          <a:camera prst="orthographicFront"/>
          <a:lightRig rig="threePt" dir="t"/>
        </a:scene3d>
        <a:sp3d>
          <a:bevelT/>
        </a:sp3d>
      </dgm:spPr>
    </dgm:pt>
    <dgm:pt modelId="{327C3172-9B7C-494C-BC2E-8A6CC571A7D8}" type="pres">
      <dgm:prSet presAssocID="{8B8CBE7F-5901-4074-965E-B4478AE74DA4}" presName="parentLeftMargin" presStyleLbl="node1" presStyleIdx="0" presStyleCnt="3"/>
      <dgm:spPr/>
    </dgm:pt>
    <dgm:pt modelId="{52B32811-CAB1-4425-8D83-8485D6B6AEB9}" type="pres">
      <dgm:prSet presAssocID="{8B8CBE7F-5901-4074-965E-B4478AE74DA4}" presName="parentText" presStyleLbl="node1" presStyleIdx="0" presStyleCnt="3" custScaleX="124872">
        <dgm:presLayoutVars>
          <dgm:chMax val="0"/>
          <dgm:bulletEnabled val="1"/>
        </dgm:presLayoutVars>
      </dgm:prSet>
      <dgm:spPr/>
    </dgm:pt>
    <dgm:pt modelId="{6578CC93-69D8-4BF5-94C9-FB8AA59B1357}" type="pres">
      <dgm:prSet presAssocID="{8B8CBE7F-5901-4074-965E-B4478AE74DA4}" presName="negativeSpace" presStyleCnt="0"/>
      <dgm:spPr>
        <a:scene3d>
          <a:camera prst="orthographicFront"/>
          <a:lightRig rig="threePt" dir="t"/>
        </a:scene3d>
        <a:sp3d>
          <a:bevelT/>
        </a:sp3d>
      </dgm:spPr>
    </dgm:pt>
    <dgm:pt modelId="{C1174D83-7453-43BA-ADDB-FB36A3340BB5}" type="pres">
      <dgm:prSet presAssocID="{8B8CBE7F-5901-4074-965E-B4478AE74DA4}" presName="childText" presStyleLbl="conFgAcc1" presStyleIdx="0" presStyleCnt="3">
        <dgm:presLayoutVars>
          <dgm:bulletEnabled val="1"/>
        </dgm:presLayoutVars>
      </dgm:prSet>
      <dgm:spPr/>
    </dgm:pt>
    <dgm:pt modelId="{7E603497-99F3-42E2-947F-44F438FB8412}" type="pres">
      <dgm:prSet presAssocID="{C2F09020-D997-49AB-9808-C9EC8E65F15C}" presName="spaceBetweenRectangles" presStyleCnt="0"/>
      <dgm:spPr>
        <a:scene3d>
          <a:camera prst="orthographicFront"/>
          <a:lightRig rig="threePt" dir="t"/>
        </a:scene3d>
        <a:sp3d>
          <a:bevelT/>
        </a:sp3d>
      </dgm:spPr>
    </dgm:pt>
    <dgm:pt modelId="{8B463ED6-331C-44F2-8434-B188BB4D185A}" type="pres">
      <dgm:prSet presAssocID="{9002FA75-A091-480A-A754-AEDAD93A76E6}" presName="parentLin" presStyleCnt="0"/>
      <dgm:spPr>
        <a:scene3d>
          <a:camera prst="orthographicFront"/>
          <a:lightRig rig="threePt" dir="t"/>
        </a:scene3d>
        <a:sp3d>
          <a:bevelT/>
        </a:sp3d>
      </dgm:spPr>
    </dgm:pt>
    <dgm:pt modelId="{8249124C-0A94-41C2-8603-64D73C391AF1}" type="pres">
      <dgm:prSet presAssocID="{9002FA75-A091-480A-A754-AEDAD93A76E6}" presName="parentLeftMargin" presStyleLbl="node1" presStyleIdx="0" presStyleCnt="3"/>
      <dgm:spPr/>
    </dgm:pt>
    <dgm:pt modelId="{A7A4C841-E045-4A72-B048-2067718898DA}" type="pres">
      <dgm:prSet presAssocID="{9002FA75-A091-480A-A754-AEDAD93A76E6}" presName="parentText" presStyleLbl="node1" presStyleIdx="1" presStyleCnt="3" custScaleX="125534">
        <dgm:presLayoutVars>
          <dgm:chMax val="0"/>
          <dgm:bulletEnabled val="1"/>
        </dgm:presLayoutVars>
      </dgm:prSet>
      <dgm:spPr/>
    </dgm:pt>
    <dgm:pt modelId="{59FDB8F4-CBC0-4E5C-863F-C964CB891D41}" type="pres">
      <dgm:prSet presAssocID="{9002FA75-A091-480A-A754-AEDAD93A76E6}" presName="negativeSpace" presStyleCnt="0"/>
      <dgm:spPr>
        <a:scene3d>
          <a:camera prst="orthographicFront"/>
          <a:lightRig rig="threePt" dir="t"/>
        </a:scene3d>
        <a:sp3d>
          <a:bevelT/>
        </a:sp3d>
      </dgm:spPr>
    </dgm:pt>
    <dgm:pt modelId="{7129CFE9-4C2A-4AB9-8FC3-00DB48640D3C}" type="pres">
      <dgm:prSet presAssocID="{9002FA75-A091-480A-A754-AEDAD93A76E6}" presName="childText" presStyleLbl="conFgAcc1" presStyleIdx="1" presStyleCnt="3">
        <dgm:presLayoutVars>
          <dgm:bulletEnabled val="1"/>
        </dgm:presLayoutVars>
      </dgm:prSet>
      <dgm:spPr/>
    </dgm:pt>
    <dgm:pt modelId="{EE88AFBD-56B8-4D08-A910-702A3C46D9DD}" type="pres">
      <dgm:prSet presAssocID="{2422D4E9-9CBE-4234-9F4E-F07469327B4E}" presName="spaceBetweenRectangles" presStyleCnt="0"/>
      <dgm:spPr>
        <a:scene3d>
          <a:camera prst="orthographicFront"/>
          <a:lightRig rig="threePt" dir="t"/>
        </a:scene3d>
        <a:sp3d>
          <a:bevelT/>
        </a:sp3d>
      </dgm:spPr>
    </dgm:pt>
    <dgm:pt modelId="{3BDB3D6D-EE55-4059-8E63-6352EFC4E665}" type="pres">
      <dgm:prSet presAssocID="{BF709F38-96DA-487E-8FE5-9D7042214F02}" presName="parentLin" presStyleCnt="0"/>
      <dgm:spPr>
        <a:scene3d>
          <a:camera prst="orthographicFront"/>
          <a:lightRig rig="threePt" dir="t"/>
        </a:scene3d>
        <a:sp3d>
          <a:bevelT/>
        </a:sp3d>
      </dgm:spPr>
    </dgm:pt>
    <dgm:pt modelId="{43BD1FFA-72EA-454E-AEE9-514497D7462F}" type="pres">
      <dgm:prSet presAssocID="{BF709F38-96DA-487E-8FE5-9D7042214F02}" presName="parentLeftMargin" presStyleLbl="node1" presStyleIdx="1" presStyleCnt="3"/>
      <dgm:spPr/>
    </dgm:pt>
    <dgm:pt modelId="{DE431061-81A6-4BC6-9E9C-F3D6FD6A1CF6}" type="pres">
      <dgm:prSet presAssocID="{BF709F38-96DA-487E-8FE5-9D7042214F02}" presName="parentText" presStyleLbl="node1" presStyleIdx="2" presStyleCnt="3" custScaleX="125867">
        <dgm:presLayoutVars>
          <dgm:chMax val="0"/>
          <dgm:bulletEnabled val="1"/>
        </dgm:presLayoutVars>
      </dgm:prSet>
      <dgm:spPr/>
    </dgm:pt>
    <dgm:pt modelId="{F1BE0D8F-3144-4EB2-BBDA-6629F8EE8225}" type="pres">
      <dgm:prSet presAssocID="{BF709F38-96DA-487E-8FE5-9D7042214F02}" presName="negativeSpace" presStyleCnt="0"/>
      <dgm:spPr>
        <a:scene3d>
          <a:camera prst="orthographicFront"/>
          <a:lightRig rig="threePt" dir="t"/>
        </a:scene3d>
        <a:sp3d>
          <a:bevelT/>
        </a:sp3d>
      </dgm:spPr>
    </dgm:pt>
    <dgm:pt modelId="{96F0E547-B8B3-41F9-B53A-C7B5CB6A0FE2}" type="pres">
      <dgm:prSet presAssocID="{BF709F38-96DA-487E-8FE5-9D7042214F02}" presName="childText" presStyleLbl="conFgAcc1" presStyleIdx="2" presStyleCnt="3">
        <dgm:presLayoutVars>
          <dgm:bulletEnabled val="1"/>
        </dgm:presLayoutVars>
      </dgm:prSet>
      <dgm:spPr/>
    </dgm:pt>
  </dgm:ptLst>
  <dgm:cxnLst>
    <dgm:cxn modelId="{262FA20B-2A2D-40CE-AC34-A9D1CB155F1A}" srcId="{C0209574-C1B8-4839-A745-B44575EC0E30}" destId="{9002FA75-A091-480A-A754-AEDAD93A76E6}" srcOrd="1" destOrd="0" parTransId="{70DBDCAB-590C-4E70-8C3F-D3ADADA9985B}" sibTransId="{2422D4E9-9CBE-4234-9F4E-F07469327B4E}"/>
    <dgm:cxn modelId="{CE2B4011-5F5F-449B-AA5A-50B8006FB391}" type="presOf" srcId="{C0209574-C1B8-4839-A745-B44575EC0E30}" destId="{7C9BE465-8095-43D1-AC29-3D37B3B8B128}" srcOrd="0" destOrd="0" presId="urn:microsoft.com/office/officeart/2005/8/layout/list1"/>
    <dgm:cxn modelId="{0002C91D-0996-4345-9D70-FA79E1B8ABD0}" srcId="{8B8CBE7F-5901-4074-965E-B4478AE74DA4}" destId="{9DC357EC-AE8A-4933-B875-C0939AEBEFE3}" srcOrd="0" destOrd="0" parTransId="{5AECA864-BB7D-40FB-926C-E271C74E82DD}" sibTransId="{FA7781FF-EF51-4491-BA5C-4944CBC7391E}"/>
    <dgm:cxn modelId="{A73E3920-C0EC-48D4-A42D-BAB07647C666}" srcId="{9002FA75-A091-480A-A754-AEDAD93A76E6}" destId="{50EAE2A0-B5E0-498E-BE13-F7847A8BFF85}" srcOrd="0" destOrd="0" parTransId="{B811658E-F6E7-4F5A-B08A-00AF3C826819}" sibTransId="{3E49D35E-1B1A-407F-AF9F-01E2F8197BEF}"/>
    <dgm:cxn modelId="{E42DE341-A1F4-460E-9161-D2B44F0BEA3D}" type="presOf" srcId="{50EAE2A0-B5E0-498E-BE13-F7847A8BFF85}" destId="{7129CFE9-4C2A-4AB9-8FC3-00DB48640D3C}" srcOrd="0" destOrd="0" presId="urn:microsoft.com/office/officeart/2005/8/layout/list1"/>
    <dgm:cxn modelId="{E80AB346-F9DA-4B62-8B32-3DB5DB44D299}" srcId="{C0209574-C1B8-4839-A745-B44575EC0E30}" destId="{8B8CBE7F-5901-4074-965E-B4478AE74DA4}" srcOrd="0" destOrd="0" parTransId="{59D1B8F5-4888-46F4-82E7-49A14C1FF39D}" sibTransId="{C2F09020-D997-49AB-9808-C9EC8E65F15C}"/>
    <dgm:cxn modelId="{A1C2256C-DDE9-46F6-931E-5BBA3D76E049}" type="presOf" srcId="{8B8CBE7F-5901-4074-965E-B4478AE74DA4}" destId="{52B32811-CAB1-4425-8D83-8485D6B6AEB9}" srcOrd="1" destOrd="0" presId="urn:microsoft.com/office/officeart/2005/8/layout/list1"/>
    <dgm:cxn modelId="{8385D86D-A19F-4372-ABD9-7F5B11C736AD}" type="presOf" srcId="{78357160-E17D-4A63-AD48-BC407957298C}" destId="{96F0E547-B8B3-41F9-B53A-C7B5CB6A0FE2}" srcOrd="0" destOrd="0" presId="urn:microsoft.com/office/officeart/2005/8/layout/list1"/>
    <dgm:cxn modelId="{801F0672-0209-4970-8440-D8255C2C7D7E}" srcId="{BF709F38-96DA-487E-8FE5-9D7042214F02}" destId="{78357160-E17D-4A63-AD48-BC407957298C}" srcOrd="0" destOrd="0" parTransId="{B7F5726E-A1B8-4174-B4CD-61DDD2FCC29B}" sibTransId="{0343A714-0DF3-489C-84F1-1AD4E37052F3}"/>
    <dgm:cxn modelId="{8A3BAC9A-4609-454E-9197-4E4A1CF5DD2E}" type="presOf" srcId="{8B8CBE7F-5901-4074-965E-B4478AE74DA4}" destId="{327C3172-9B7C-494C-BC2E-8A6CC571A7D8}" srcOrd="0" destOrd="0" presId="urn:microsoft.com/office/officeart/2005/8/layout/list1"/>
    <dgm:cxn modelId="{F46F8FA2-CC47-4422-B932-0D5ABD838F2A}" type="presOf" srcId="{9DC357EC-AE8A-4933-B875-C0939AEBEFE3}" destId="{C1174D83-7453-43BA-ADDB-FB36A3340BB5}" srcOrd="0" destOrd="0" presId="urn:microsoft.com/office/officeart/2005/8/layout/list1"/>
    <dgm:cxn modelId="{F8EA17A4-D6CD-44FE-9DDF-B6823F1A7105}" type="presOf" srcId="{9002FA75-A091-480A-A754-AEDAD93A76E6}" destId="{A7A4C841-E045-4A72-B048-2067718898DA}" srcOrd="1" destOrd="0" presId="urn:microsoft.com/office/officeart/2005/8/layout/list1"/>
    <dgm:cxn modelId="{D4BC67AC-99F5-413C-B0D9-FD1CB465F917}" srcId="{C0209574-C1B8-4839-A745-B44575EC0E30}" destId="{BF709F38-96DA-487E-8FE5-9D7042214F02}" srcOrd="2" destOrd="0" parTransId="{7A82C2B8-C46E-4EC8-954A-2113E87C69EB}" sibTransId="{C6EF967A-589B-421A-B7FC-7931A0657BD3}"/>
    <dgm:cxn modelId="{70B56ECF-4132-4A57-8A8D-4048CA156EA3}" type="presOf" srcId="{BF709F38-96DA-487E-8FE5-9D7042214F02}" destId="{43BD1FFA-72EA-454E-AEE9-514497D7462F}" srcOrd="0" destOrd="0" presId="urn:microsoft.com/office/officeart/2005/8/layout/list1"/>
    <dgm:cxn modelId="{BAEC00D4-35EE-499E-98CC-41B158235050}" type="presOf" srcId="{9002FA75-A091-480A-A754-AEDAD93A76E6}" destId="{8249124C-0A94-41C2-8603-64D73C391AF1}" srcOrd="0" destOrd="0" presId="urn:microsoft.com/office/officeart/2005/8/layout/list1"/>
    <dgm:cxn modelId="{8AD0DED7-BE70-451C-BC6B-529F5E5B7F2B}" type="presOf" srcId="{BF709F38-96DA-487E-8FE5-9D7042214F02}" destId="{DE431061-81A6-4BC6-9E9C-F3D6FD6A1CF6}" srcOrd="1" destOrd="0" presId="urn:microsoft.com/office/officeart/2005/8/layout/list1"/>
    <dgm:cxn modelId="{8A6C74DB-E75C-4AD6-AE18-74B7C1D51F43}" type="presParOf" srcId="{7C9BE465-8095-43D1-AC29-3D37B3B8B128}" destId="{BEDF3041-F366-4950-B53D-3A7EE1A2313E}" srcOrd="0" destOrd="0" presId="urn:microsoft.com/office/officeart/2005/8/layout/list1"/>
    <dgm:cxn modelId="{AC0129DE-4693-4320-A869-2695549BAA12}" type="presParOf" srcId="{BEDF3041-F366-4950-B53D-3A7EE1A2313E}" destId="{327C3172-9B7C-494C-BC2E-8A6CC571A7D8}" srcOrd="0" destOrd="0" presId="urn:microsoft.com/office/officeart/2005/8/layout/list1"/>
    <dgm:cxn modelId="{49C9C873-6FBB-4617-954E-211604BED6E7}" type="presParOf" srcId="{BEDF3041-F366-4950-B53D-3A7EE1A2313E}" destId="{52B32811-CAB1-4425-8D83-8485D6B6AEB9}" srcOrd="1" destOrd="0" presId="urn:microsoft.com/office/officeart/2005/8/layout/list1"/>
    <dgm:cxn modelId="{6EED9FF7-E46C-4C00-A04C-2AB2AE69287A}" type="presParOf" srcId="{7C9BE465-8095-43D1-AC29-3D37B3B8B128}" destId="{6578CC93-69D8-4BF5-94C9-FB8AA59B1357}" srcOrd="1" destOrd="0" presId="urn:microsoft.com/office/officeart/2005/8/layout/list1"/>
    <dgm:cxn modelId="{8D149E32-4EE6-46E3-8129-BECD78D25100}" type="presParOf" srcId="{7C9BE465-8095-43D1-AC29-3D37B3B8B128}" destId="{C1174D83-7453-43BA-ADDB-FB36A3340BB5}" srcOrd="2" destOrd="0" presId="urn:microsoft.com/office/officeart/2005/8/layout/list1"/>
    <dgm:cxn modelId="{9308457F-F6BD-49F5-8A53-BE50C8AD1D4C}" type="presParOf" srcId="{7C9BE465-8095-43D1-AC29-3D37B3B8B128}" destId="{7E603497-99F3-42E2-947F-44F438FB8412}" srcOrd="3" destOrd="0" presId="urn:microsoft.com/office/officeart/2005/8/layout/list1"/>
    <dgm:cxn modelId="{4C07A8D8-559E-4DAB-9F3F-6EC5D9EF6009}" type="presParOf" srcId="{7C9BE465-8095-43D1-AC29-3D37B3B8B128}" destId="{8B463ED6-331C-44F2-8434-B188BB4D185A}" srcOrd="4" destOrd="0" presId="urn:microsoft.com/office/officeart/2005/8/layout/list1"/>
    <dgm:cxn modelId="{8AFAB73B-D88C-400F-B3B7-B6504D51D683}" type="presParOf" srcId="{8B463ED6-331C-44F2-8434-B188BB4D185A}" destId="{8249124C-0A94-41C2-8603-64D73C391AF1}" srcOrd="0" destOrd="0" presId="urn:microsoft.com/office/officeart/2005/8/layout/list1"/>
    <dgm:cxn modelId="{77AF0DEB-BD97-4F84-AA1B-D6CD6E0867D5}" type="presParOf" srcId="{8B463ED6-331C-44F2-8434-B188BB4D185A}" destId="{A7A4C841-E045-4A72-B048-2067718898DA}" srcOrd="1" destOrd="0" presId="urn:microsoft.com/office/officeart/2005/8/layout/list1"/>
    <dgm:cxn modelId="{D53B8E5C-3691-47CF-BA97-2F76C93EA2B7}" type="presParOf" srcId="{7C9BE465-8095-43D1-AC29-3D37B3B8B128}" destId="{59FDB8F4-CBC0-4E5C-863F-C964CB891D41}" srcOrd="5" destOrd="0" presId="urn:microsoft.com/office/officeart/2005/8/layout/list1"/>
    <dgm:cxn modelId="{7B0CF34F-45C3-4F59-8C45-D26108ED59F2}" type="presParOf" srcId="{7C9BE465-8095-43D1-AC29-3D37B3B8B128}" destId="{7129CFE9-4C2A-4AB9-8FC3-00DB48640D3C}" srcOrd="6" destOrd="0" presId="urn:microsoft.com/office/officeart/2005/8/layout/list1"/>
    <dgm:cxn modelId="{51B424DB-D8A5-46E0-BBA1-C0E694573856}" type="presParOf" srcId="{7C9BE465-8095-43D1-AC29-3D37B3B8B128}" destId="{EE88AFBD-56B8-4D08-A910-702A3C46D9DD}" srcOrd="7" destOrd="0" presId="urn:microsoft.com/office/officeart/2005/8/layout/list1"/>
    <dgm:cxn modelId="{D1D5DF8B-96BD-4C92-B0EB-77DD5B7ED0B1}" type="presParOf" srcId="{7C9BE465-8095-43D1-AC29-3D37B3B8B128}" destId="{3BDB3D6D-EE55-4059-8E63-6352EFC4E665}" srcOrd="8" destOrd="0" presId="urn:microsoft.com/office/officeart/2005/8/layout/list1"/>
    <dgm:cxn modelId="{5A571D82-4C01-444B-854C-5DF1FB346F03}" type="presParOf" srcId="{3BDB3D6D-EE55-4059-8E63-6352EFC4E665}" destId="{43BD1FFA-72EA-454E-AEE9-514497D7462F}" srcOrd="0" destOrd="0" presId="urn:microsoft.com/office/officeart/2005/8/layout/list1"/>
    <dgm:cxn modelId="{3EEB5D73-0F5C-48CB-A6FB-D580A0B44367}" type="presParOf" srcId="{3BDB3D6D-EE55-4059-8E63-6352EFC4E665}" destId="{DE431061-81A6-4BC6-9E9C-F3D6FD6A1CF6}" srcOrd="1" destOrd="0" presId="urn:microsoft.com/office/officeart/2005/8/layout/list1"/>
    <dgm:cxn modelId="{DC121577-F64C-4754-A51E-CE17F7A131D4}" type="presParOf" srcId="{7C9BE465-8095-43D1-AC29-3D37B3B8B128}" destId="{F1BE0D8F-3144-4EB2-BBDA-6629F8EE8225}" srcOrd="9" destOrd="0" presId="urn:microsoft.com/office/officeart/2005/8/layout/list1"/>
    <dgm:cxn modelId="{1FE7A8B2-9F9E-45CA-8BB2-87080A602772}" type="presParOf" srcId="{7C9BE465-8095-43D1-AC29-3D37B3B8B128}" destId="{96F0E547-B8B3-41F9-B53A-C7B5CB6A0F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CD3525-006F-41AC-84C4-3D396DE363E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5C9A27C-3FB1-4DC5-9FD6-CB7584A6BC05}">
      <dgm:prSet custT="1"/>
      <dgm:spPr>
        <a:scene3d>
          <a:camera prst="orthographicFront"/>
          <a:lightRig rig="threePt" dir="t"/>
        </a:scene3d>
        <a:sp3d>
          <a:bevelT/>
        </a:sp3d>
      </dgm:spPr>
      <dgm:t>
        <a:bodyPr/>
        <a:lstStyle/>
        <a:p>
          <a:r>
            <a:rPr lang="en-US" sz="2000" b="0" i="0" dirty="0"/>
            <a:t>Leave that is dependent upon the occurrence of a sporadic event that affects a relatively small proportion of employees in any particular reporting period</a:t>
          </a:r>
          <a:endParaRPr lang="en-US" sz="2000" dirty="0"/>
        </a:p>
      </dgm:t>
    </dgm:pt>
    <dgm:pt modelId="{4215C3CD-A676-48B2-B837-84DA18E5B752}" type="parTrans" cxnId="{0B3FF090-AB4E-45A2-9600-F2DC90E768AC}">
      <dgm:prSet/>
      <dgm:spPr/>
      <dgm:t>
        <a:bodyPr/>
        <a:lstStyle/>
        <a:p>
          <a:endParaRPr lang="en-US" sz="2000"/>
        </a:p>
      </dgm:t>
    </dgm:pt>
    <dgm:pt modelId="{F0104A3D-017A-4FA0-B7D4-2050A667F48F}" type="sibTrans" cxnId="{0B3FF090-AB4E-45A2-9600-F2DC90E768AC}">
      <dgm:prSet/>
      <dgm:spPr/>
      <dgm:t>
        <a:bodyPr/>
        <a:lstStyle/>
        <a:p>
          <a:endParaRPr lang="en-US" sz="2000"/>
        </a:p>
      </dgm:t>
    </dgm:pt>
    <dgm:pt modelId="{89573CBB-54C4-4438-BECA-F537F053A754}">
      <dgm:prSet custT="1"/>
      <dgm:spPr>
        <a:scene3d>
          <a:camera prst="orthographicFront"/>
          <a:lightRig rig="threePt" dir="t"/>
        </a:scene3d>
        <a:sp3d>
          <a:bevelT/>
        </a:sp3d>
      </dgm:spPr>
      <dgm:t>
        <a:bodyPr/>
        <a:lstStyle/>
        <a:p>
          <a:r>
            <a:rPr lang="en-US" sz="2000" b="0" dirty="0"/>
            <a:t>Unlimited leave and holiday leave taken on specific date</a:t>
          </a:r>
          <a:endParaRPr lang="en-US" sz="2000" dirty="0"/>
        </a:p>
      </dgm:t>
    </dgm:pt>
    <dgm:pt modelId="{EC01C860-B583-4C86-BF5B-B085FFCC2DD8}" type="parTrans" cxnId="{3A82CEC6-3F99-4C71-BB8C-B7D16B77993C}">
      <dgm:prSet/>
      <dgm:spPr/>
      <dgm:t>
        <a:bodyPr/>
        <a:lstStyle/>
        <a:p>
          <a:endParaRPr lang="en-US" sz="2000"/>
        </a:p>
      </dgm:t>
    </dgm:pt>
    <dgm:pt modelId="{CCEE81E4-FD4D-4B8B-8D92-20A4518F0FED}" type="sibTrans" cxnId="{3A82CEC6-3F99-4C71-BB8C-B7D16B77993C}">
      <dgm:prSet/>
      <dgm:spPr/>
      <dgm:t>
        <a:bodyPr/>
        <a:lstStyle/>
        <a:p>
          <a:endParaRPr lang="en-US" sz="2000"/>
        </a:p>
      </dgm:t>
    </dgm:pt>
    <dgm:pt modelId="{0C2A3117-90D4-42AC-8C3D-64FEF17359EA}">
      <dgm:prSet custT="1"/>
      <dgm:spPr>
        <a:scene3d>
          <a:camera prst="orthographicFront"/>
          <a:lightRig rig="threePt" dir="t"/>
        </a:scene3d>
        <a:sp3d>
          <a:bevelT/>
        </a:sp3d>
      </dgm:spPr>
      <dgm:t>
        <a:bodyPr/>
        <a:lstStyle/>
        <a:p>
          <a:r>
            <a:rPr lang="en-US" sz="2000" dirty="0"/>
            <a:t>Recognize liability when leave commences</a:t>
          </a:r>
        </a:p>
      </dgm:t>
    </dgm:pt>
    <dgm:pt modelId="{8C3CDE50-E3FF-43C4-A9CA-7DC91C8FAFAE}" type="parTrans" cxnId="{1FB76834-B419-4C91-9EA4-2529A73F6975}">
      <dgm:prSet/>
      <dgm:spPr/>
      <dgm:t>
        <a:bodyPr/>
        <a:lstStyle/>
        <a:p>
          <a:endParaRPr lang="en-US"/>
        </a:p>
      </dgm:t>
    </dgm:pt>
    <dgm:pt modelId="{58EDA877-97B7-408E-8664-49CB73D21A04}" type="sibTrans" cxnId="{1FB76834-B419-4C91-9EA4-2529A73F6975}">
      <dgm:prSet/>
      <dgm:spPr/>
      <dgm:t>
        <a:bodyPr/>
        <a:lstStyle/>
        <a:p>
          <a:endParaRPr lang="en-US"/>
        </a:p>
      </dgm:t>
    </dgm:pt>
    <dgm:pt modelId="{DD58592B-0DE6-4451-8544-946593CF520B}">
      <dgm:prSet/>
      <dgm:spPr>
        <a:scene3d>
          <a:camera prst="orthographicFront"/>
          <a:lightRig rig="threePt" dir="t"/>
        </a:scene3d>
        <a:sp3d>
          <a:bevelT/>
        </a:sp3d>
      </dgm:spPr>
      <dgm:t>
        <a:bodyPr/>
        <a:lstStyle/>
        <a:p>
          <a:r>
            <a:rPr lang="en-US" dirty="0"/>
            <a:t>Recognize liability when used</a:t>
          </a:r>
        </a:p>
      </dgm:t>
    </dgm:pt>
    <dgm:pt modelId="{D42D8DA6-CE91-437E-918D-81FAEDA93357}" type="parTrans" cxnId="{341831A5-DE13-472A-89DE-0A3B093305F5}">
      <dgm:prSet/>
      <dgm:spPr/>
      <dgm:t>
        <a:bodyPr/>
        <a:lstStyle/>
        <a:p>
          <a:endParaRPr lang="en-US"/>
        </a:p>
      </dgm:t>
    </dgm:pt>
    <dgm:pt modelId="{08B02257-3B77-4355-9FF7-7511A217FEA7}" type="sibTrans" cxnId="{341831A5-DE13-472A-89DE-0A3B093305F5}">
      <dgm:prSet/>
      <dgm:spPr/>
      <dgm:t>
        <a:bodyPr/>
        <a:lstStyle/>
        <a:p>
          <a:endParaRPr lang="en-US"/>
        </a:p>
      </dgm:t>
    </dgm:pt>
    <dgm:pt modelId="{B52834B5-584C-4A87-BA45-1EF1C69AA325}">
      <dgm:prSet custT="1"/>
      <dgm:spPr>
        <a:scene3d>
          <a:camera prst="orthographicFront"/>
          <a:lightRig rig="threePt" dir="t"/>
        </a:scene3d>
        <a:sp3d>
          <a:bevelT/>
        </a:sp3d>
      </dgm:spPr>
      <dgm:t>
        <a:bodyPr/>
        <a:lstStyle/>
        <a:p>
          <a:r>
            <a:rPr lang="en-US" sz="2000" b="0" i="0" dirty="0"/>
            <a:t>Parental leave, military leave, jury duty recognized when commences</a:t>
          </a:r>
          <a:endParaRPr lang="en-US" sz="2000" dirty="0"/>
        </a:p>
      </dgm:t>
    </dgm:pt>
    <dgm:pt modelId="{7D5936D1-F145-4A64-B88C-0394051EF068}" type="parTrans" cxnId="{E8106850-8C0E-4B8D-B64B-38C496A6C6E0}">
      <dgm:prSet/>
      <dgm:spPr/>
      <dgm:t>
        <a:bodyPr/>
        <a:lstStyle/>
        <a:p>
          <a:endParaRPr lang="en-US"/>
        </a:p>
      </dgm:t>
    </dgm:pt>
    <dgm:pt modelId="{20A2B30A-E171-40DC-AE20-D45FCF3E66AA}" type="sibTrans" cxnId="{E8106850-8C0E-4B8D-B64B-38C496A6C6E0}">
      <dgm:prSet/>
      <dgm:spPr/>
      <dgm:t>
        <a:bodyPr/>
        <a:lstStyle/>
        <a:p>
          <a:endParaRPr lang="en-US"/>
        </a:p>
      </dgm:t>
    </dgm:pt>
    <dgm:pt modelId="{B1619501-9AE8-43F6-80DA-F1D21590AA16}">
      <dgm:prSet custT="1"/>
      <dgm:spPr>
        <a:scene3d>
          <a:camera prst="orthographicFront"/>
          <a:lightRig rig="threePt" dir="t"/>
        </a:scene3d>
        <a:sp3d>
          <a:bevelT/>
        </a:sp3d>
      </dgm:spPr>
      <dgm:t>
        <a:bodyPr/>
        <a:lstStyle/>
        <a:p>
          <a:r>
            <a:rPr lang="en-US" sz="2000" b="0" i="0" dirty="0"/>
            <a:t>Not sick leave or </a:t>
          </a:r>
          <a:r>
            <a:rPr lang="en-US" sz="2000" b="0" dirty="0"/>
            <a:t>sabbatical leave</a:t>
          </a:r>
          <a:endParaRPr lang="en-US" sz="2000" dirty="0"/>
        </a:p>
      </dgm:t>
    </dgm:pt>
    <dgm:pt modelId="{4616125E-5A16-4518-8F08-0B78C187FDAF}" type="parTrans" cxnId="{897D5BD5-BB11-44F9-83E7-646B8685F493}">
      <dgm:prSet/>
      <dgm:spPr/>
      <dgm:t>
        <a:bodyPr/>
        <a:lstStyle/>
        <a:p>
          <a:endParaRPr lang="en-US"/>
        </a:p>
      </dgm:t>
    </dgm:pt>
    <dgm:pt modelId="{81B8FB8A-0C8F-490C-B069-7BD9C810ECA9}" type="sibTrans" cxnId="{897D5BD5-BB11-44F9-83E7-646B8685F493}">
      <dgm:prSet/>
      <dgm:spPr/>
      <dgm:t>
        <a:bodyPr/>
        <a:lstStyle/>
        <a:p>
          <a:endParaRPr lang="en-US"/>
        </a:p>
      </dgm:t>
    </dgm:pt>
    <dgm:pt modelId="{F0EF11AD-021E-40DF-B9B5-B5DFE5F6CB1C}">
      <dgm:prSet/>
      <dgm:spPr/>
      <dgm:t>
        <a:bodyPr/>
        <a:lstStyle/>
        <a:p>
          <a:r>
            <a:rPr lang="en-US" dirty="0"/>
            <a:t>Leave more likely than not to be settled through conversion to defined benefit postemployment benefits</a:t>
          </a:r>
        </a:p>
      </dgm:t>
    </dgm:pt>
    <dgm:pt modelId="{AE9D8CD7-6478-49AD-8609-64E23857FBD2}" type="parTrans" cxnId="{01300F17-BD4A-45E8-B550-249A306FDD05}">
      <dgm:prSet/>
      <dgm:spPr/>
      <dgm:t>
        <a:bodyPr/>
        <a:lstStyle/>
        <a:p>
          <a:endParaRPr lang="en-US"/>
        </a:p>
      </dgm:t>
    </dgm:pt>
    <dgm:pt modelId="{AD9D5447-C6EE-4984-9A2C-20B10EA376CE}" type="sibTrans" cxnId="{01300F17-BD4A-45E8-B550-249A306FDD05}">
      <dgm:prSet/>
      <dgm:spPr/>
      <dgm:t>
        <a:bodyPr/>
        <a:lstStyle/>
        <a:p>
          <a:endParaRPr lang="en-US"/>
        </a:p>
      </dgm:t>
    </dgm:pt>
    <dgm:pt modelId="{74E9A665-190B-48DC-8E61-26E74507A8AF}">
      <dgm:prSet/>
      <dgm:spPr/>
      <dgm:t>
        <a:bodyPr/>
        <a:lstStyle/>
        <a:p>
          <a:r>
            <a:rPr lang="en-US" dirty="0"/>
            <a:t>Excluded from liability</a:t>
          </a:r>
        </a:p>
      </dgm:t>
    </dgm:pt>
    <dgm:pt modelId="{E24328F8-6F25-46D1-B6C5-A71B0D356E31}" type="parTrans" cxnId="{BBE45695-807F-40A2-89DA-A88CDA22BF95}">
      <dgm:prSet/>
      <dgm:spPr/>
      <dgm:t>
        <a:bodyPr/>
        <a:lstStyle/>
        <a:p>
          <a:endParaRPr lang="en-US"/>
        </a:p>
      </dgm:t>
    </dgm:pt>
    <dgm:pt modelId="{92767E80-8262-4156-8E63-B878EC37FB08}" type="sibTrans" cxnId="{BBE45695-807F-40A2-89DA-A88CDA22BF95}">
      <dgm:prSet/>
      <dgm:spPr/>
      <dgm:t>
        <a:bodyPr/>
        <a:lstStyle/>
        <a:p>
          <a:endParaRPr lang="en-US"/>
        </a:p>
      </dgm:t>
    </dgm:pt>
    <dgm:pt modelId="{011056E2-762C-4CF8-8684-C6E2A60BC079}" type="pres">
      <dgm:prSet presAssocID="{58CD3525-006F-41AC-84C4-3D396DE363E6}" presName="linear" presStyleCnt="0">
        <dgm:presLayoutVars>
          <dgm:dir/>
          <dgm:animLvl val="lvl"/>
          <dgm:resizeHandles val="exact"/>
        </dgm:presLayoutVars>
      </dgm:prSet>
      <dgm:spPr/>
    </dgm:pt>
    <dgm:pt modelId="{15A2395A-F45B-48E8-884A-915BCBAD99D7}" type="pres">
      <dgm:prSet presAssocID="{F0EF11AD-021E-40DF-B9B5-B5DFE5F6CB1C}" presName="parentLin" presStyleCnt="0"/>
      <dgm:spPr/>
    </dgm:pt>
    <dgm:pt modelId="{6EA4FA40-AADD-494E-9B00-46428B08F4A8}" type="pres">
      <dgm:prSet presAssocID="{F0EF11AD-021E-40DF-B9B5-B5DFE5F6CB1C}" presName="parentLeftMargin" presStyleLbl="node1" presStyleIdx="0" presStyleCnt="3"/>
      <dgm:spPr/>
    </dgm:pt>
    <dgm:pt modelId="{55247349-58F1-4FFE-9E8B-EA10D8083B89}" type="pres">
      <dgm:prSet presAssocID="{F0EF11AD-021E-40DF-B9B5-B5DFE5F6CB1C}" presName="parentText" presStyleLbl="node1" presStyleIdx="0" presStyleCnt="3" custScaleX="142857">
        <dgm:presLayoutVars>
          <dgm:chMax val="0"/>
          <dgm:bulletEnabled val="1"/>
        </dgm:presLayoutVars>
      </dgm:prSet>
      <dgm:spPr/>
    </dgm:pt>
    <dgm:pt modelId="{2281B287-05D5-4E08-9EE0-8C3F083019DE}" type="pres">
      <dgm:prSet presAssocID="{F0EF11AD-021E-40DF-B9B5-B5DFE5F6CB1C}" presName="negativeSpace" presStyleCnt="0"/>
      <dgm:spPr/>
    </dgm:pt>
    <dgm:pt modelId="{1C173DB3-19AE-4A4F-B22F-5126C9B8AD25}" type="pres">
      <dgm:prSet presAssocID="{F0EF11AD-021E-40DF-B9B5-B5DFE5F6CB1C}" presName="childText" presStyleLbl="conFgAcc1" presStyleIdx="0" presStyleCnt="3">
        <dgm:presLayoutVars>
          <dgm:bulletEnabled val="1"/>
        </dgm:presLayoutVars>
      </dgm:prSet>
      <dgm:spPr/>
    </dgm:pt>
    <dgm:pt modelId="{D7BF73BE-74BE-4E55-8422-8EC0D3E97987}" type="pres">
      <dgm:prSet presAssocID="{AD9D5447-C6EE-4984-9A2C-20B10EA376CE}" presName="spaceBetweenRectangles" presStyleCnt="0"/>
      <dgm:spPr/>
    </dgm:pt>
    <dgm:pt modelId="{4A1CBC50-6D6D-4AB6-B29F-7E45E1797DB0}" type="pres">
      <dgm:prSet presAssocID="{D5C9A27C-3FB1-4DC5-9FD6-CB7584A6BC05}" presName="parentLin" presStyleCnt="0"/>
      <dgm:spPr>
        <a:scene3d>
          <a:camera prst="orthographicFront"/>
          <a:lightRig rig="threePt" dir="t"/>
        </a:scene3d>
        <a:sp3d>
          <a:bevelT/>
        </a:sp3d>
      </dgm:spPr>
    </dgm:pt>
    <dgm:pt modelId="{E5F19433-0D87-4B55-BDBC-067A81EE5005}" type="pres">
      <dgm:prSet presAssocID="{D5C9A27C-3FB1-4DC5-9FD6-CB7584A6BC05}" presName="parentLeftMargin" presStyleLbl="node1" presStyleIdx="0" presStyleCnt="3"/>
      <dgm:spPr/>
    </dgm:pt>
    <dgm:pt modelId="{DCB9DE7B-BD3F-46DD-B884-6E47312CF279}" type="pres">
      <dgm:prSet presAssocID="{D5C9A27C-3FB1-4DC5-9FD6-CB7584A6BC05}" presName="parentText" presStyleLbl="node1" presStyleIdx="1" presStyleCnt="3" custScaleX="138349" custScaleY="227417">
        <dgm:presLayoutVars>
          <dgm:chMax val="0"/>
          <dgm:bulletEnabled val="1"/>
        </dgm:presLayoutVars>
      </dgm:prSet>
      <dgm:spPr/>
    </dgm:pt>
    <dgm:pt modelId="{1BFAAD1D-CAA3-4ED6-A830-6D4B65F81083}" type="pres">
      <dgm:prSet presAssocID="{D5C9A27C-3FB1-4DC5-9FD6-CB7584A6BC05}" presName="negativeSpace" presStyleCnt="0"/>
      <dgm:spPr>
        <a:scene3d>
          <a:camera prst="orthographicFront"/>
          <a:lightRig rig="threePt" dir="t"/>
        </a:scene3d>
        <a:sp3d>
          <a:bevelT/>
        </a:sp3d>
      </dgm:spPr>
    </dgm:pt>
    <dgm:pt modelId="{9C7D0F18-4029-42F7-A8B5-0BCD24A97C7E}" type="pres">
      <dgm:prSet presAssocID="{D5C9A27C-3FB1-4DC5-9FD6-CB7584A6BC05}" presName="childText" presStyleLbl="conFgAcc1" presStyleIdx="1" presStyleCnt="3">
        <dgm:presLayoutVars>
          <dgm:bulletEnabled val="1"/>
        </dgm:presLayoutVars>
      </dgm:prSet>
      <dgm:spPr/>
    </dgm:pt>
    <dgm:pt modelId="{AE2B8432-7F02-4A8D-B410-6A0F84DAAE87}" type="pres">
      <dgm:prSet presAssocID="{F0104A3D-017A-4FA0-B7D4-2050A667F48F}" presName="spaceBetweenRectangles" presStyleCnt="0"/>
      <dgm:spPr>
        <a:scene3d>
          <a:camera prst="orthographicFront"/>
          <a:lightRig rig="threePt" dir="t"/>
        </a:scene3d>
        <a:sp3d>
          <a:bevelT/>
        </a:sp3d>
      </dgm:spPr>
    </dgm:pt>
    <dgm:pt modelId="{1487B2AB-7009-4535-91C2-F8E4552E9D44}" type="pres">
      <dgm:prSet presAssocID="{89573CBB-54C4-4438-BECA-F537F053A754}" presName="parentLin" presStyleCnt="0"/>
      <dgm:spPr>
        <a:scene3d>
          <a:camera prst="orthographicFront"/>
          <a:lightRig rig="threePt" dir="t"/>
        </a:scene3d>
        <a:sp3d>
          <a:bevelT/>
        </a:sp3d>
      </dgm:spPr>
    </dgm:pt>
    <dgm:pt modelId="{707A3154-53EB-45E3-86BE-08A9577E4C8B}" type="pres">
      <dgm:prSet presAssocID="{89573CBB-54C4-4438-BECA-F537F053A754}" presName="parentLeftMargin" presStyleLbl="node1" presStyleIdx="1" presStyleCnt="3"/>
      <dgm:spPr/>
    </dgm:pt>
    <dgm:pt modelId="{321F52D4-822F-48DB-9DC0-FF15BBEB245E}" type="pres">
      <dgm:prSet presAssocID="{89573CBB-54C4-4438-BECA-F537F053A754}" presName="parentText" presStyleLbl="node1" presStyleIdx="2" presStyleCnt="3" custScaleX="136044">
        <dgm:presLayoutVars>
          <dgm:chMax val="0"/>
          <dgm:bulletEnabled val="1"/>
        </dgm:presLayoutVars>
      </dgm:prSet>
      <dgm:spPr/>
    </dgm:pt>
    <dgm:pt modelId="{D1870056-037C-45A8-BE48-5F52B788AD04}" type="pres">
      <dgm:prSet presAssocID="{89573CBB-54C4-4438-BECA-F537F053A754}" presName="negativeSpace" presStyleCnt="0"/>
      <dgm:spPr>
        <a:scene3d>
          <a:camera prst="orthographicFront"/>
          <a:lightRig rig="threePt" dir="t"/>
        </a:scene3d>
        <a:sp3d>
          <a:bevelT/>
        </a:sp3d>
      </dgm:spPr>
    </dgm:pt>
    <dgm:pt modelId="{B85D644B-59C4-4F97-B2D6-4FBE66C49318}" type="pres">
      <dgm:prSet presAssocID="{89573CBB-54C4-4438-BECA-F537F053A754}" presName="childText" presStyleLbl="conFgAcc1" presStyleIdx="2" presStyleCnt="3">
        <dgm:presLayoutVars>
          <dgm:bulletEnabled val="1"/>
        </dgm:presLayoutVars>
      </dgm:prSet>
      <dgm:spPr/>
    </dgm:pt>
  </dgm:ptLst>
  <dgm:cxnLst>
    <dgm:cxn modelId="{790B130C-4BDC-4652-A127-5645D5BC4B1F}" type="presOf" srcId="{D5C9A27C-3FB1-4DC5-9FD6-CB7584A6BC05}" destId="{E5F19433-0D87-4B55-BDBC-067A81EE5005}" srcOrd="0" destOrd="0" presId="urn:microsoft.com/office/officeart/2005/8/layout/list1"/>
    <dgm:cxn modelId="{A6DA2E0C-8F1E-49DD-9D79-0979B49C56AD}" type="presOf" srcId="{B1619501-9AE8-43F6-80DA-F1D21590AA16}" destId="{9C7D0F18-4029-42F7-A8B5-0BCD24A97C7E}" srcOrd="0" destOrd="2" presId="urn:microsoft.com/office/officeart/2005/8/layout/list1"/>
    <dgm:cxn modelId="{01300F17-BD4A-45E8-B550-249A306FDD05}" srcId="{58CD3525-006F-41AC-84C4-3D396DE363E6}" destId="{F0EF11AD-021E-40DF-B9B5-B5DFE5F6CB1C}" srcOrd="0" destOrd="0" parTransId="{AE9D8CD7-6478-49AD-8609-64E23857FBD2}" sibTransId="{AD9D5447-C6EE-4984-9A2C-20B10EA376CE}"/>
    <dgm:cxn modelId="{F086962B-D008-4391-82CB-54A9BB9ABAB7}" type="presOf" srcId="{B52834B5-584C-4A87-BA45-1EF1C69AA325}" destId="{9C7D0F18-4029-42F7-A8B5-0BCD24A97C7E}" srcOrd="0" destOrd="1" presId="urn:microsoft.com/office/officeart/2005/8/layout/list1"/>
    <dgm:cxn modelId="{01B92131-061C-40DD-9C6A-F78C8E578027}" type="presOf" srcId="{F0EF11AD-021E-40DF-B9B5-B5DFE5F6CB1C}" destId="{55247349-58F1-4FFE-9E8B-EA10D8083B89}" srcOrd="1" destOrd="0" presId="urn:microsoft.com/office/officeart/2005/8/layout/list1"/>
    <dgm:cxn modelId="{1FB76834-B419-4C91-9EA4-2529A73F6975}" srcId="{D5C9A27C-3FB1-4DC5-9FD6-CB7584A6BC05}" destId="{0C2A3117-90D4-42AC-8C3D-64FEF17359EA}" srcOrd="0" destOrd="0" parTransId="{8C3CDE50-E3FF-43C4-A9CA-7DC91C8FAFAE}" sibTransId="{58EDA877-97B7-408E-8664-49CB73D21A04}"/>
    <dgm:cxn modelId="{5D2E903C-2755-45D1-A939-9E61798BA07D}" type="presOf" srcId="{58CD3525-006F-41AC-84C4-3D396DE363E6}" destId="{011056E2-762C-4CF8-8684-C6E2A60BC079}" srcOrd="0" destOrd="0" presId="urn:microsoft.com/office/officeart/2005/8/layout/list1"/>
    <dgm:cxn modelId="{01670A4C-06C1-41CD-8289-5E493DD8D8C6}" type="presOf" srcId="{89573CBB-54C4-4438-BECA-F537F053A754}" destId="{321F52D4-822F-48DB-9DC0-FF15BBEB245E}" srcOrd="1" destOrd="0" presId="urn:microsoft.com/office/officeart/2005/8/layout/list1"/>
    <dgm:cxn modelId="{E8106850-8C0E-4B8D-B64B-38C496A6C6E0}" srcId="{D5C9A27C-3FB1-4DC5-9FD6-CB7584A6BC05}" destId="{B52834B5-584C-4A87-BA45-1EF1C69AA325}" srcOrd="1" destOrd="0" parTransId="{7D5936D1-F145-4A64-B88C-0394051EF068}" sibTransId="{20A2B30A-E171-40DC-AE20-D45FCF3E66AA}"/>
    <dgm:cxn modelId="{4B2B0F8E-2D66-4DB1-8370-F9DBA7668744}" type="presOf" srcId="{0C2A3117-90D4-42AC-8C3D-64FEF17359EA}" destId="{9C7D0F18-4029-42F7-A8B5-0BCD24A97C7E}" srcOrd="0" destOrd="0" presId="urn:microsoft.com/office/officeart/2005/8/layout/list1"/>
    <dgm:cxn modelId="{0B3FF090-AB4E-45A2-9600-F2DC90E768AC}" srcId="{58CD3525-006F-41AC-84C4-3D396DE363E6}" destId="{D5C9A27C-3FB1-4DC5-9FD6-CB7584A6BC05}" srcOrd="1" destOrd="0" parTransId="{4215C3CD-A676-48B2-B837-84DA18E5B752}" sibTransId="{F0104A3D-017A-4FA0-B7D4-2050A667F48F}"/>
    <dgm:cxn modelId="{BBE45695-807F-40A2-89DA-A88CDA22BF95}" srcId="{F0EF11AD-021E-40DF-B9B5-B5DFE5F6CB1C}" destId="{74E9A665-190B-48DC-8E61-26E74507A8AF}" srcOrd="0" destOrd="0" parTransId="{E24328F8-6F25-46D1-B6C5-A71B0D356E31}" sibTransId="{92767E80-8262-4156-8E63-B878EC37FB08}"/>
    <dgm:cxn modelId="{341831A5-DE13-472A-89DE-0A3B093305F5}" srcId="{89573CBB-54C4-4438-BECA-F537F053A754}" destId="{DD58592B-0DE6-4451-8544-946593CF520B}" srcOrd="0" destOrd="0" parTransId="{D42D8DA6-CE91-437E-918D-81FAEDA93357}" sibTransId="{08B02257-3B77-4355-9FF7-7511A217FEA7}"/>
    <dgm:cxn modelId="{B397A1A8-D1ED-40AA-B78D-AA320C305EAC}" type="presOf" srcId="{89573CBB-54C4-4438-BECA-F537F053A754}" destId="{707A3154-53EB-45E3-86BE-08A9577E4C8B}" srcOrd="0" destOrd="0" presId="urn:microsoft.com/office/officeart/2005/8/layout/list1"/>
    <dgm:cxn modelId="{A9CD54AC-98CA-450F-A049-6212A54ABEC7}" type="presOf" srcId="{DD58592B-0DE6-4451-8544-946593CF520B}" destId="{B85D644B-59C4-4F97-B2D6-4FBE66C49318}" srcOrd="0" destOrd="0" presId="urn:microsoft.com/office/officeart/2005/8/layout/list1"/>
    <dgm:cxn modelId="{FDA6A4B1-B549-4889-9B63-F6B044D63E31}" type="presOf" srcId="{74E9A665-190B-48DC-8E61-26E74507A8AF}" destId="{1C173DB3-19AE-4A4F-B22F-5126C9B8AD25}" srcOrd="0" destOrd="0" presId="urn:microsoft.com/office/officeart/2005/8/layout/list1"/>
    <dgm:cxn modelId="{D60EAEC3-48A6-4E4E-A0E8-160BAD0FDF45}" type="presOf" srcId="{F0EF11AD-021E-40DF-B9B5-B5DFE5F6CB1C}" destId="{6EA4FA40-AADD-494E-9B00-46428B08F4A8}" srcOrd="0" destOrd="0" presId="urn:microsoft.com/office/officeart/2005/8/layout/list1"/>
    <dgm:cxn modelId="{3A82CEC6-3F99-4C71-BB8C-B7D16B77993C}" srcId="{58CD3525-006F-41AC-84C4-3D396DE363E6}" destId="{89573CBB-54C4-4438-BECA-F537F053A754}" srcOrd="2" destOrd="0" parTransId="{EC01C860-B583-4C86-BF5B-B085FFCC2DD8}" sibTransId="{CCEE81E4-FD4D-4B8B-8D92-20A4518F0FED}"/>
    <dgm:cxn modelId="{897D5BD5-BB11-44F9-83E7-646B8685F493}" srcId="{D5C9A27C-3FB1-4DC5-9FD6-CB7584A6BC05}" destId="{B1619501-9AE8-43F6-80DA-F1D21590AA16}" srcOrd="2" destOrd="0" parTransId="{4616125E-5A16-4518-8F08-0B78C187FDAF}" sibTransId="{81B8FB8A-0C8F-490C-B069-7BD9C810ECA9}"/>
    <dgm:cxn modelId="{9333DAF3-2D51-401B-9C67-E5EB600EB473}" type="presOf" srcId="{D5C9A27C-3FB1-4DC5-9FD6-CB7584A6BC05}" destId="{DCB9DE7B-BD3F-46DD-B884-6E47312CF279}" srcOrd="1" destOrd="0" presId="urn:microsoft.com/office/officeart/2005/8/layout/list1"/>
    <dgm:cxn modelId="{B211E96C-0E00-4BC4-B2ED-480FEB80DD07}" type="presParOf" srcId="{011056E2-762C-4CF8-8684-C6E2A60BC079}" destId="{15A2395A-F45B-48E8-884A-915BCBAD99D7}" srcOrd="0" destOrd="0" presId="urn:microsoft.com/office/officeart/2005/8/layout/list1"/>
    <dgm:cxn modelId="{2873254A-84C5-48D3-BB73-780E4B833DC4}" type="presParOf" srcId="{15A2395A-F45B-48E8-884A-915BCBAD99D7}" destId="{6EA4FA40-AADD-494E-9B00-46428B08F4A8}" srcOrd="0" destOrd="0" presId="urn:microsoft.com/office/officeart/2005/8/layout/list1"/>
    <dgm:cxn modelId="{457FB607-84A3-4280-8549-AB5EA69D3EE1}" type="presParOf" srcId="{15A2395A-F45B-48E8-884A-915BCBAD99D7}" destId="{55247349-58F1-4FFE-9E8B-EA10D8083B89}" srcOrd="1" destOrd="0" presId="urn:microsoft.com/office/officeart/2005/8/layout/list1"/>
    <dgm:cxn modelId="{EACF7CDB-4294-41E0-96E3-9F6FE5EFCBF4}" type="presParOf" srcId="{011056E2-762C-4CF8-8684-C6E2A60BC079}" destId="{2281B287-05D5-4E08-9EE0-8C3F083019DE}" srcOrd="1" destOrd="0" presId="urn:microsoft.com/office/officeart/2005/8/layout/list1"/>
    <dgm:cxn modelId="{A1D8C5FC-AA0B-4462-9CC7-137DCF70F5C3}" type="presParOf" srcId="{011056E2-762C-4CF8-8684-C6E2A60BC079}" destId="{1C173DB3-19AE-4A4F-B22F-5126C9B8AD25}" srcOrd="2" destOrd="0" presId="urn:microsoft.com/office/officeart/2005/8/layout/list1"/>
    <dgm:cxn modelId="{D28D7BA9-9EE4-4A79-8D8C-1E182922ECAC}" type="presParOf" srcId="{011056E2-762C-4CF8-8684-C6E2A60BC079}" destId="{D7BF73BE-74BE-4E55-8422-8EC0D3E97987}" srcOrd="3" destOrd="0" presId="urn:microsoft.com/office/officeart/2005/8/layout/list1"/>
    <dgm:cxn modelId="{62E96EFF-86A3-4F1F-BAC5-D9F052AB18E0}" type="presParOf" srcId="{011056E2-762C-4CF8-8684-C6E2A60BC079}" destId="{4A1CBC50-6D6D-4AB6-B29F-7E45E1797DB0}" srcOrd="4" destOrd="0" presId="urn:microsoft.com/office/officeart/2005/8/layout/list1"/>
    <dgm:cxn modelId="{6F040ECA-1453-46AC-8F7D-347926774B05}" type="presParOf" srcId="{4A1CBC50-6D6D-4AB6-B29F-7E45E1797DB0}" destId="{E5F19433-0D87-4B55-BDBC-067A81EE5005}" srcOrd="0" destOrd="0" presId="urn:microsoft.com/office/officeart/2005/8/layout/list1"/>
    <dgm:cxn modelId="{3484D33C-047C-4DC0-B05B-AFE66A109069}" type="presParOf" srcId="{4A1CBC50-6D6D-4AB6-B29F-7E45E1797DB0}" destId="{DCB9DE7B-BD3F-46DD-B884-6E47312CF279}" srcOrd="1" destOrd="0" presId="urn:microsoft.com/office/officeart/2005/8/layout/list1"/>
    <dgm:cxn modelId="{F416F1AD-36C2-4C82-B63C-BE0E8FE455C3}" type="presParOf" srcId="{011056E2-762C-4CF8-8684-C6E2A60BC079}" destId="{1BFAAD1D-CAA3-4ED6-A830-6D4B65F81083}" srcOrd="5" destOrd="0" presId="urn:microsoft.com/office/officeart/2005/8/layout/list1"/>
    <dgm:cxn modelId="{4B159AAC-581E-4711-B5F1-FE3E25198A70}" type="presParOf" srcId="{011056E2-762C-4CF8-8684-C6E2A60BC079}" destId="{9C7D0F18-4029-42F7-A8B5-0BCD24A97C7E}" srcOrd="6" destOrd="0" presId="urn:microsoft.com/office/officeart/2005/8/layout/list1"/>
    <dgm:cxn modelId="{F0E161EC-99D3-409F-B6F9-EA85D8D77BDD}" type="presParOf" srcId="{011056E2-762C-4CF8-8684-C6E2A60BC079}" destId="{AE2B8432-7F02-4A8D-B410-6A0F84DAAE87}" srcOrd="7" destOrd="0" presId="urn:microsoft.com/office/officeart/2005/8/layout/list1"/>
    <dgm:cxn modelId="{20C0C4E0-982D-4305-AAFE-2B53A441B303}" type="presParOf" srcId="{011056E2-762C-4CF8-8684-C6E2A60BC079}" destId="{1487B2AB-7009-4535-91C2-F8E4552E9D44}" srcOrd="8" destOrd="0" presId="urn:microsoft.com/office/officeart/2005/8/layout/list1"/>
    <dgm:cxn modelId="{D0D84799-4651-40E7-8BEB-CAC18302ABFE}" type="presParOf" srcId="{1487B2AB-7009-4535-91C2-F8E4552E9D44}" destId="{707A3154-53EB-45E3-86BE-08A9577E4C8B}" srcOrd="0" destOrd="0" presId="urn:microsoft.com/office/officeart/2005/8/layout/list1"/>
    <dgm:cxn modelId="{BED3958A-AB72-44E4-9CB0-6CFF27F44D0A}" type="presParOf" srcId="{1487B2AB-7009-4535-91C2-F8E4552E9D44}" destId="{321F52D4-822F-48DB-9DC0-FF15BBEB245E}" srcOrd="1" destOrd="0" presId="urn:microsoft.com/office/officeart/2005/8/layout/list1"/>
    <dgm:cxn modelId="{A8B79633-7373-4E4D-B371-91017CAAA699}" type="presParOf" srcId="{011056E2-762C-4CF8-8684-C6E2A60BC079}" destId="{D1870056-037C-45A8-BE48-5F52B788AD04}" srcOrd="9" destOrd="0" presId="urn:microsoft.com/office/officeart/2005/8/layout/list1"/>
    <dgm:cxn modelId="{B0B8B68E-1B6B-44DB-BB5F-9A3D841D9F8E}" type="presParOf" srcId="{011056E2-762C-4CF8-8684-C6E2A60BC079}" destId="{B85D644B-59C4-4F97-B2D6-4FBE66C49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74CDEF-B0B5-4AC8-A41F-8D29DF799B9B}"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AFC6FE0-1DF5-4464-89E5-7B0A572C31E3}">
      <dgm:prSet phldrT="[Text]"/>
      <dgm:spPr/>
      <dgm:t>
        <a:bodyPr/>
        <a:lstStyle/>
        <a:p>
          <a:r>
            <a:rPr lang="en-US" dirty="0"/>
            <a:t>Liability for amount of cash payment or noncash settlement</a:t>
          </a:r>
        </a:p>
      </dgm:t>
    </dgm:pt>
    <dgm:pt modelId="{31E1F74D-3869-4381-A1A6-25850E2A78B0}" type="parTrans" cxnId="{2B292330-1B29-4C9A-A3C9-0A88C23911CC}">
      <dgm:prSet/>
      <dgm:spPr/>
      <dgm:t>
        <a:bodyPr/>
        <a:lstStyle/>
        <a:p>
          <a:endParaRPr lang="en-US"/>
        </a:p>
      </dgm:t>
    </dgm:pt>
    <dgm:pt modelId="{29F057A6-87E7-4644-88EA-93366600D2C8}" type="sibTrans" cxnId="{2B292330-1B29-4C9A-A3C9-0A88C23911CC}">
      <dgm:prSet/>
      <dgm:spPr/>
      <dgm:t>
        <a:bodyPr/>
        <a:lstStyle/>
        <a:p>
          <a:endParaRPr lang="en-US"/>
        </a:p>
      </dgm:t>
    </dgm:pt>
    <dgm:pt modelId="{AAC44416-AA48-4AD4-8A58-41CECEE936F4}">
      <dgm:prSet phldrT="[Text]"/>
      <dgm:spPr/>
      <dgm:t>
        <a:bodyPr/>
        <a:lstStyle/>
        <a:p>
          <a:r>
            <a:rPr lang="en-US" dirty="0"/>
            <a:t>Include applicable salary-related payments</a:t>
          </a:r>
        </a:p>
      </dgm:t>
    </dgm:pt>
    <dgm:pt modelId="{7926E33C-2483-404A-A4DE-ABF45599D922}" type="parTrans" cxnId="{41634007-E960-443D-823A-DBB764D8C1DE}">
      <dgm:prSet/>
      <dgm:spPr/>
      <dgm:t>
        <a:bodyPr/>
        <a:lstStyle/>
        <a:p>
          <a:endParaRPr lang="en-US"/>
        </a:p>
      </dgm:t>
    </dgm:pt>
    <dgm:pt modelId="{1C171A3E-1B03-4B20-9867-8E7A44EC5254}" type="sibTrans" cxnId="{41634007-E960-443D-823A-DBB764D8C1DE}">
      <dgm:prSet/>
      <dgm:spPr/>
      <dgm:t>
        <a:bodyPr/>
        <a:lstStyle/>
        <a:p>
          <a:endParaRPr lang="en-US"/>
        </a:p>
      </dgm:t>
    </dgm:pt>
    <dgm:pt modelId="{272C43B4-5AF6-43C4-A580-4E4B4C539286}" type="pres">
      <dgm:prSet presAssocID="{D574CDEF-B0B5-4AC8-A41F-8D29DF799B9B}" presName="linearFlow" presStyleCnt="0">
        <dgm:presLayoutVars>
          <dgm:dir/>
          <dgm:resizeHandles val="exact"/>
        </dgm:presLayoutVars>
      </dgm:prSet>
      <dgm:spPr/>
    </dgm:pt>
    <dgm:pt modelId="{F4F9197D-B3DA-465D-8A79-ED409C9AA517}" type="pres">
      <dgm:prSet presAssocID="{9AFC6FE0-1DF5-4464-89E5-7B0A572C31E3}" presName="comp" presStyleCnt="0"/>
      <dgm:spPr/>
    </dgm:pt>
    <dgm:pt modelId="{C12EBC31-314C-4C55-9A17-218EA3257661}" type="pres">
      <dgm:prSet presAssocID="{9AFC6FE0-1DF5-4464-89E5-7B0A572C31E3}" presName="rect2" presStyleLbl="node1" presStyleIdx="0" presStyleCnt="2">
        <dgm:presLayoutVars>
          <dgm:bulletEnabled val="1"/>
        </dgm:presLayoutVars>
      </dgm:prSet>
      <dgm:spPr/>
    </dgm:pt>
    <dgm:pt modelId="{1D3BDF15-B418-4386-8F7A-0F522BD24F79}" type="pres">
      <dgm:prSet presAssocID="{9AFC6FE0-1DF5-4464-89E5-7B0A572C31E3}"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E4D0E99F-11CB-4B1E-9F7A-FA33A1516DD2}" type="pres">
      <dgm:prSet presAssocID="{29F057A6-87E7-4644-88EA-93366600D2C8}" presName="sibTrans" presStyleCnt="0"/>
      <dgm:spPr/>
    </dgm:pt>
    <dgm:pt modelId="{465FD1A9-D599-4159-9FB4-8725013AC211}" type="pres">
      <dgm:prSet presAssocID="{AAC44416-AA48-4AD4-8A58-41CECEE936F4}" presName="comp" presStyleCnt="0"/>
      <dgm:spPr/>
    </dgm:pt>
    <dgm:pt modelId="{2BA1FF9B-5F31-402C-9F8B-CF856555E988}" type="pres">
      <dgm:prSet presAssocID="{AAC44416-AA48-4AD4-8A58-41CECEE936F4}" presName="rect2" presStyleLbl="node1" presStyleIdx="1" presStyleCnt="2">
        <dgm:presLayoutVars>
          <dgm:bulletEnabled val="1"/>
        </dgm:presLayoutVars>
      </dgm:prSet>
      <dgm:spPr/>
    </dgm:pt>
    <dgm:pt modelId="{3F49CD99-2B49-4FB8-902D-1C4C7FF3C086}" type="pres">
      <dgm:prSet presAssocID="{AAC44416-AA48-4AD4-8A58-41CECEE936F4}" presName="rect1" presStyleLbl="ln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Tax with solid fill"/>
        </a:ext>
      </dgm:extLst>
    </dgm:pt>
  </dgm:ptLst>
  <dgm:cxnLst>
    <dgm:cxn modelId="{41634007-E960-443D-823A-DBB764D8C1DE}" srcId="{D574CDEF-B0B5-4AC8-A41F-8D29DF799B9B}" destId="{AAC44416-AA48-4AD4-8A58-41CECEE936F4}" srcOrd="1" destOrd="0" parTransId="{7926E33C-2483-404A-A4DE-ABF45599D922}" sibTransId="{1C171A3E-1B03-4B20-9867-8E7A44EC5254}"/>
    <dgm:cxn modelId="{2B292330-1B29-4C9A-A3C9-0A88C23911CC}" srcId="{D574CDEF-B0B5-4AC8-A41F-8D29DF799B9B}" destId="{9AFC6FE0-1DF5-4464-89E5-7B0A572C31E3}" srcOrd="0" destOrd="0" parTransId="{31E1F74D-3869-4381-A1A6-25850E2A78B0}" sibTransId="{29F057A6-87E7-4644-88EA-93366600D2C8}"/>
    <dgm:cxn modelId="{7E0B756B-FDF2-4E63-B830-E65DB8D1269B}" type="presOf" srcId="{D574CDEF-B0B5-4AC8-A41F-8D29DF799B9B}" destId="{272C43B4-5AF6-43C4-A580-4E4B4C539286}" srcOrd="0" destOrd="0" presId="urn:microsoft.com/office/officeart/2008/layout/AlternatingPictureBlocks"/>
    <dgm:cxn modelId="{5A427996-CF5D-4682-BCDE-6D6E0C600413}" type="presOf" srcId="{AAC44416-AA48-4AD4-8A58-41CECEE936F4}" destId="{2BA1FF9B-5F31-402C-9F8B-CF856555E988}" srcOrd="0" destOrd="0" presId="urn:microsoft.com/office/officeart/2008/layout/AlternatingPictureBlocks"/>
    <dgm:cxn modelId="{2190C2C0-925F-486C-985A-40274A0E51BB}" type="presOf" srcId="{9AFC6FE0-1DF5-4464-89E5-7B0A572C31E3}" destId="{C12EBC31-314C-4C55-9A17-218EA3257661}" srcOrd="0" destOrd="0" presId="urn:microsoft.com/office/officeart/2008/layout/AlternatingPictureBlocks"/>
    <dgm:cxn modelId="{750F407F-BEDC-45E1-9FD7-99369B81762A}" type="presParOf" srcId="{272C43B4-5AF6-43C4-A580-4E4B4C539286}" destId="{F4F9197D-B3DA-465D-8A79-ED409C9AA517}" srcOrd="0" destOrd="0" presId="urn:microsoft.com/office/officeart/2008/layout/AlternatingPictureBlocks"/>
    <dgm:cxn modelId="{88DDABCD-2765-45AE-9EF7-1B023EDDCF15}" type="presParOf" srcId="{F4F9197D-B3DA-465D-8A79-ED409C9AA517}" destId="{C12EBC31-314C-4C55-9A17-218EA3257661}" srcOrd="0" destOrd="0" presId="urn:microsoft.com/office/officeart/2008/layout/AlternatingPictureBlocks"/>
    <dgm:cxn modelId="{7FC622C9-14B4-460B-AEF2-3F85F8471E13}" type="presParOf" srcId="{F4F9197D-B3DA-465D-8A79-ED409C9AA517}" destId="{1D3BDF15-B418-4386-8F7A-0F522BD24F79}" srcOrd="1" destOrd="0" presId="urn:microsoft.com/office/officeart/2008/layout/AlternatingPictureBlocks"/>
    <dgm:cxn modelId="{C91ACA6A-7761-438D-93CC-DFA3F2395354}" type="presParOf" srcId="{272C43B4-5AF6-43C4-A580-4E4B4C539286}" destId="{E4D0E99F-11CB-4B1E-9F7A-FA33A1516DD2}" srcOrd="1" destOrd="0" presId="urn:microsoft.com/office/officeart/2008/layout/AlternatingPictureBlocks"/>
    <dgm:cxn modelId="{F79AF3E1-C6D7-421D-AD5F-2638C774FB6D}" type="presParOf" srcId="{272C43B4-5AF6-43C4-A580-4E4B4C539286}" destId="{465FD1A9-D599-4159-9FB4-8725013AC211}" srcOrd="2" destOrd="0" presId="urn:microsoft.com/office/officeart/2008/layout/AlternatingPictureBlocks"/>
    <dgm:cxn modelId="{53D49676-8F62-4790-B93C-77087611CF3C}" type="presParOf" srcId="{465FD1A9-D599-4159-9FB4-8725013AC211}" destId="{2BA1FF9B-5F31-402C-9F8B-CF856555E988}" srcOrd="0" destOrd="0" presId="urn:microsoft.com/office/officeart/2008/layout/AlternatingPictureBlocks"/>
    <dgm:cxn modelId="{71390148-AFCB-4DC6-AFB2-4BFBF9D29E56}" type="presParOf" srcId="{465FD1A9-D599-4159-9FB4-8725013AC211}" destId="{3F49CD99-2B49-4FB8-902D-1C4C7FF3C08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The need for updates to Q&amp;A implementation guidance is considered annually.</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800" dirty="0">
              <a:solidFill>
                <a:schemeClr val="bg1"/>
              </a:solidFill>
            </a:rPr>
            <a:t>New guidance is added as new pronouncements are issued and new issues arise.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EAA99D8-538C-459C-8EBE-292313EA94C3}">
      <dgm:prSet custT="1"/>
      <dgm:spPr>
        <a:scene3d>
          <a:camera prst="orthographicFront"/>
          <a:lightRig rig="threePt" dir="t"/>
        </a:scene3d>
        <a:sp3d>
          <a:bevelT/>
        </a:sp3d>
      </dgm:spPr>
      <dgm:t>
        <a:bodyPr/>
        <a:lstStyle/>
        <a:p>
          <a:pPr marL="60325" indent="0">
            <a:buNone/>
          </a:pPr>
          <a:r>
            <a:rPr lang="en-US" sz="1800" dirty="0"/>
            <a:t>Effective dates vary by Q&amp;A from periods beginning after June 15, 2020 through periods beginning after June 15, 2023.</a:t>
          </a:r>
        </a:p>
      </dgm:t>
    </dgm:pt>
    <dgm:pt modelId="{D32264A7-2D72-4E3E-BD36-5B08F568CB13}" type="sibTrans" cxnId="{82590AE6-717A-4152-A0E0-2690987E53F3}">
      <dgm:prSet/>
      <dgm:spPr/>
      <dgm:t>
        <a:bodyPr/>
        <a:lstStyle/>
        <a:p>
          <a:endParaRPr lang="en-US"/>
        </a:p>
      </dgm:t>
    </dgm:pt>
    <dgm:pt modelId="{62B9E4A6-5604-4EB8-A023-265B4C33A7D7}" type="parTrans" cxnId="{82590AE6-717A-4152-A0E0-2690987E53F3}">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E3BAD92-E384-45B8-9D18-6D3D53683EB5}" type="pres">
      <dgm:prSet presAssocID="{AEAA99D8-538C-459C-8EBE-292313EA94C3}" presName="childNode" presStyleLbl="node1" presStyleIdx="2" presStyleCnt="3" custScaleY="87669" custLinFactNeighborX="-5971" custLinFactNeighborY="-6857">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A17ED960-7B56-4796-99FA-845704C6FF90}" type="presOf" srcId="{AEAA99D8-538C-459C-8EBE-292313EA94C3}" destId="{1E3BAD92-E384-45B8-9D18-6D3D53683EB5}" srcOrd="0"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82590AE6-717A-4152-A0E0-2690987E53F3}" srcId="{D2CE865E-8CCF-429A-A803-B44CA7484537}" destId="{AEAA99D8-538C-459C-8EBE-292313EA94C3}" srcOrd="0" destOrd="0" parTransId="{62B9E4A6-5604-4EB8-A023-265B4C33A7D7}" sibTransId="{D32264A7-2D72-4E3E-BD36-5B08F568CB13}"/>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750BD706-7482-4273-9DC5-A7FCEBB13946}" type="presParOf" srcId="{FC096CE5-CE6D-4F0A-9F6C-69B277E9172F}" destId="{1E3BAD92-E384-45B8-9D18-6D3D53683EB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D194936-4FF4-43E3-A956-8073456427EC}"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B018FDFF-2149-4FEB-BECA-7B8B6891E818}">
      <dgm:prSet custT="1"/>
      <dgm:spPr/>
      <dgm:t>
        <a:bodyPr/>
        <a:lstStyle/>
        <a:p>
          <a:r>
            <a:rPr lang="en-US" sz="2400" b="0" dirty="0"/>
            <a:t>Adds new questions on standards regarding</a:t>
          </a:r>
          <a:endParaRPr lang="en-US" sz="2400" dirty="0"/>
        </a:p>
      </dgm:t>
    </dgm:pt>
    <dgm:pt modelId="{66C3A686-ABAE-4264-AC56-3D6431C8CCBB}" type="parTrans" cxnId="{1B07C829-C8F8-40D1-949F-AB217E8C3709}">
      <dgm:prSet/>
      <dgm:spPr/>
      <dgm:t>
        <a:bodyPr/>
        <a:lstStyle/>
        <a:p>
          <a:endParaRPr lang="en-US"/>
        </a:p>
      </dgm:t>
    </dgm:pt>
    <dgm:pt modelId="{FAC1B7E4-A398-4606-85D1-D8EA45A8B217}" type="sibTrans" cxnId="{1B07C829-C8F8-40D1-949F-AB217E8C3709}">
      <dgm:prSet/>
      <dgm:spPr/>
      <dgm:t>
        <a:bodyPr/>
        <a:lstStyle/>
        <a:p>
          <a:endParaRPr lang="en-US"/>
        </a:p>
      </dgm:t>
    </dgm:pt>
    <dgm:pt modelId="{8B13270F-6F9C-4AAE-A93A-5F7F50CD2001}">
      <dgm:prSet custT="1"/>
      <dgm:spPr/>
      <dgm:t>
        <a:bodyPr/>
        <a:lstStyle/>
        <a:p>
          <a:r>
            <a:rPr lang="en-US" sz="1800"/>
            <a:t>Certain asset retirement obligations</a:t>
          </a:r>
        </a:p>
      </dgm:t>
    </dgm:pt>
    <dgm:pt modelId="{78DDB80A-5027-4B5C-902B-AE4C1FBF90B6}" type="parTrans" cxnId="{CD4FF390-3E01-432F-AB42-623A05A9B6B9}">
      <dgm:prSet/>
      <dgm:spPr/>
      <dgm:t>
        <a:bodyPr/>
        <a:lstStyle/>
        <a:p>
          <a:endParaRPr lang="en-US"/>
        </a:p>
      </dgm:t>
    </dgm:pt>
    <dgm:pt modelId="{6A9EF855-0618-4D83-8201-FAA8DB25764B}" type="sibTrans" cxnId="{CD4FF390-3E01-432F-AB42-623A05A9B6B9}">
      <dgm:prSet/>
      <dgm:spPr/>
      <dgm:t>
        <a:bodyPr/>
        <a:lstStyle/>
        <a:p>
          <a:endParaRPr lang="en-US"/>
        </a:p>
      </dgm:t>
    </dgm:pt>
    <dgm:pt modelId="{7EC501AD-A712-41B6-B9AC-F1767407A9FA}">
      <dgm:prSet custT="1"/>
      <dgm:spPr/>
      <dgm:t>
        <a:bodyPr/>
        <a:lstStyle/>
        <a:p>
          <a:r>
            <a:rPr lang="en-US" sz="2400" b="0"/>
            <a:t>Updates existing Q&amp;A guidance related to</a:t>
          </a:r>
          <a:endParaRPr lang="en-US" sz="2400"/>
        </a:p>
      </dgm:t>
    </dgm:pt>
    <dgm:pt modelId="{517D0DE2-E058-4BFE-A872-3A1DCF74CDC6}" type="parTrans" cxnId="{DC08ED8D-8CA4-48C2-BEFA-D2640413E1D7}">
      <dgm:prSet/>
      <dgm:spPr/>
      <dgm:t>
        <a:bodyPr/>
        <a:lstStyle/>
        <a:p>
          <a:endParaRPr lang="en-US"/>
        </a:p>
      </dgm:t>
    </dgm:pt>
    <dgm:pt modelId="{E7CE59BE-DB51-466C-BBC0-6C128395AB12}" type="sibTrans" cxnId="{DC08ED8D-8CA4-48C2-BEFA-D2640413E1D7}">
      <dgm:prSet/>
      <dgm:spPr/>
      <dgm:t>
        <a:bodyPr/>
        <a:lstStyle/>
        <a:p>
          <a:endParaRPr lang="en-US"/>
        </a:p>
      </dgm:t>
    </dgm:pt>
    <dgm:pt modelId="{BDE98C22-923A-4529-BB44-B7719EC4883C}">
      <dgm:prSet custT="1"/>
      <dgm:spPr/>
      <dgm:t>
        <a:bodyPr/>
        <a:lstStyle/>
        <a:p>
          <a:r>
            <a:rPr lang="en-US" sz="1800"/>
            <a:t>External investment pools</a:t>
          </a:r>
        </a:p>
      </dgm:t>
    </dgm:pt>
    <dgm:pt modelId="{895031BF-8147-4F02-A000-93EA07A66E04}" type="parTrans" cxnId="{9B6ABF09-8C2E-4251-BA9B-734512AC7C40}">
      <dgm:prSet/>
      <dgm:spPr/>
      <dgm:t>
        <a:bodyPr/>
        <a:lstStyle/>
        <a:p>
          <a:endParaRPr lang="en-US"/>
        </a:p>
      </dgm:t>
    </dgm:pt>
    <dgm:pt modelId="{EB4EDA28-1BF2-4FD9-B066-11E60D3B6AB6}" type="sibTrans" cxnId="{9B6ABF09-8C2E-4251-BA9B-734512AC7C40}">
      <dgm:prSet/>
      <dgm:spPr/>
      <dgm:t>
        <a:bodyPr/>
        <a:lstStyle/>
        <a:p>
          <a:endParaRPr lang="en-US"/>
        </a:p>
      </dgm:t>
    </dgm:pt>
    <dgm:pt modelId="{3882B53C-EFFD-4EC7-ABD1-CAAD35F2CC94}">
      <dgm:prSet custT="1"/>
      <dgm:spPr/>
      <dgm:t>
        <a:bodyPr/>
        <a:lstStyle/>
        <a:p>
          <a:r>
            <a:rPr lang="en-US" sz="1800"/>
            <a:t>Fiduciary activities</a:t>
          </a:r>
        </a:p>
      </dgm:t>
    </dgm:pt>
    <dgm:pt modelId="{EEA934E0-3734-4FEA-A3E0-6BB2CAF6254D}" type="parTrans" cxnId="{F1369FC7-AE8F-4885-9333-0E5D3112F787}">
      <dgm:prSet/>
      <dgm:spPr/>
      <dgm:t>
        <a:bodyPr/>
        <a:lstStyle/>
        <a:p>
          <a:endParaRPr lang="en-US"/>
        </a:p>
      </dgm:t>
    </dgm:pt>
    <dgm:pt modelId="{86A3D940-9CA6-435D-B4F2-7B9C0E2BF970}" type="sibTrans" cxnId="{F1369FC7-AE8F-4885-9333-0E5D3112F787}">
      <dgm:prSet/>
      <dgm:spPr/>
      <dgm:t>
        <a:bodyPr/>
        <a:lstStyle/>
        <a:p>
          <a:endParaRPr lang="en-US"/>
        </a:p>
      </dgm:t>
    </dgm:pt>
    <dgm:pt modelId="{0F122BD7-D1DF-48DB-B514-D2FD8479ED43}">
      <dgm:prSet custT="1"/>
      <dgm:spPr/>
      <dgm:t>
        <a:bodyPr/>
        <a:lstStyle/>
        <a:p>
          <a:r>
            <a:rPr lang="en-US" sz="1800" baseline="0"/>
            <a:t>Financial reporting entity</a:t>
          </a:r>
          <a:endParaRPr lang="en-US" sz="1800"/>
        </a:p>
      </dgm:t>
    </dgm:pt>
    <dgm:pt modelId="{6D0A4CB1-C9C5-46C9-9474-82461E6543AB}" type="parTrans" cxnId="{6D2E4679-3E76-4175-BEA1-083BED165C3A}">
      <dgm:prSet/>
      <dgm:spPr/>
      <dgm:t>
        <a:bodyPr/>
        <a:lstStyle/>
        <a:p>
          <a:endParaRPr lang="en-US"/>
        </a:p>
      </dgm:t>
    </dgm:pt>
    <dgm:pt modelId="{80459D1F-075A-4A40-9EBA-732643EAB623}" type="sibTrans" cxnId="{6D2E4679-3E76-4175-BEA1-083BED165C3A}">
      <dgm:prSet/>
      <dgm:spPr/>
      <dgm:t>
        <a:bodyPr/>
        <a:lstStyle/>
        <a:p>
          <a:endParaRPr lang="en-US"/>
        </a:p>
      </dgm:t>
    </dgm:pt>
    <dgm:pt modelId="{49A4E172-110B-46FF-8CDE-F44BCEDAC5E8}">
      <dgm:prSet custT="1"/>
      <dgm:spPr/>
      <dgm:t>
        <a:bodyPr/>
        <a:lstStyle/>
        <a:p>
          <a:r>
            <a:rPr lang="en-US" sz="1800"/>
            <a:t>OPEB</a:t>
          </a:r>
        </a:p>
      </dgm:t>
    </dgm:pt>
    <dgm:pt modelId="{95A149F7-2ADA-48C9-BF0F-61B2C96D15DA}" type="parTrans" cxnId="{22D14E57-28F4-461C-ACE5-911FD10131E1}">
      <dgm:prSet/>
      <dgm:spPr/>
      <dgm:t>
        <a:bodyPr/>
        <a:lstStyle/>
        <a:p>
          <a:endParaRPr lang="en-US"/>
        </a:p>
      </dgm:t>
    </dgm:pt>
    <dgm:pt modelId="{C9D37AF1-B5A5-41D7-A645-12DA9F8AB140}" type="sibTrans" cxnId="{22D14E57-28F4-461C-ACE5-911FD10131E1}">
      <dgm:prSet/>
      <dgm:spPr/>
      <dgm:t>
        <a:bodyPr/>
        <a:lstStyle/>
        <a:p>
          <a:endParaRPr lang="en-US"/>
        </a:p>
      </dgm:t>
    </dgm:pt>
    <dgm:pt modelId="{47BB23D0-75D4-4030-BBA8-5F2D5B163296}">
      <dgm:prSet custT="1"/>
      <dgm:spPr/>
      <dgm:t>
        <a:bodyPr/>
        <a:lstStyle/>
        <a:p>
          <a:r>
            <a:rPr lang="en-US" sz="1800" baseline="0"/>
            <a:t>Pensions</a:t>
          </a:r>
          <a:endParaRPr lang="en-US" sz="1800"/>
        </a:p>
      </dgm:t>
    </dgm:pt>
    <dgm:pt modelId="{C797114A-15D8-4921-BDAB-6D23776A2825}" type="parTrans" cxnId="{37F23516-A946-4F19-87F1-3CECACEB1518}">
      <dgm:prSet/>
      <dgm:spPr/>
      <dgm:t>
        <a:bodyPr/>
        <a:lstStyle/>
        <a:p>
          <a:endParaRPr lang="en-US"/>
        </a:p>
      </dgm:t>
    </dgm:pt>
    <dgm:pt modelId="{7606D9B4-B005-47E2-A6AB-57B2564C718C}" type="sibTrans" cxnId="{37F23516-A946-4F19-87F1-3CECACEB1518}">
      <dgm:prSet/>
      <dgm:spPr/>
      <dgm:t>
        <a:bodyPr/>
        <a:lstStyle/>
        <a:p>
          <a:endParaRPr lang="en-US"/>
        </a:p>
      </dgm:t>
    </dgm:pt>
    <dgm:pt modelId="{07341878-1666-4398-9B04-EB3BC1B9D0CB}">
      <dgm:prSet custT="1"/>
      <dgm:spPr/>
      <dgm:t>
        <a:bodyPr/>
        <a:lstStyle/>
        <a:p>
          <a:r>
            <a:rPr lang="en-US" sz="1800" dirty="0"/>
            <a:t>Deferral of certain Implementation Guide questions and answers</a:t>
          </a:r>
        </a:p>
      </dgm:t>
    </dgm:pt>
    <dgm:pt modelId="{3C2135BC-7C7F-46F2-9C23-76A6EE6EDED7}" type="parTrans" cxnId="{CCC054AD-B659-4471-9A2D-380C648D5657}">
      <dgm:prSet/>
      <dgm:spPr/>
      <dgm:t>
        <a:bodyPr/>
        <a:lstStyle/>
        <a:p>
          <a:endParaRPr lang="en-US"/>
        </a:p>
      </dgm:t>
    </dgm:pt>
    <dgm:pt modelId="{A6C3A2A7-A036-422F-AF4C-5AA5CB13E7CE}" type="sibTrans" cxnId="{CCC054AD-B659-4471-9A2D-380C648D5657}">
      <dgm:prSet/>
      <dgm:spPr/>
      <dgm:t>
        <a:bodyPr/>
        <a:lstStyle/>
        <a:p>
          <a:endParaRPr lang="en-US"/>
        </a:p>
      </dgm:t>
    </dgm:pt>
    <dgm:pt modelId="{9342414F-CB3F-4E26-ABF4-172A8325EC71}">
      <dgm:prSet custT="1"/>
      <dgm:spPr/>
      <dgm:t>
        <a:bodyPr/>
        <a:lstStyle/>
        <a:p>
          <a:r>
            <a:rPr lang="en-US" sz="1800"/>
            <a:t>Leases</a:t>
          </a:r>
        </a:p>
      </dgm:t>
    </dgm:pt>
    <dgm:pt modelId="{A2360C0F-8B44-49BD-8A02-5F2D49C6F596}" type="parTrans" cxnId="{08F5E717-C0A6-4ECF-B7A1-44D9266C7F5D}">
      <dgm:prSet/>
      <dgm:spPr/>
      <dgm:t>
        <a:bodyPr/>
        <a:lstStyle/>
        <a:p>
          <a:endParaRPr lang="en-US"/>
        </a:p>
      </dgm:t>
    </dgm:pt>
    <dgm:pt modelId="{DD51E0A5-6566-401C-BB37-FA1D4E688F7C}" type="sibTrans" cxnId="{08F5E717-C0A6-4ECF-B7A1-44D9266C7F5D}">
      <dgm:prSet/>
      <dgm:spPr/>
      <dgm:t>
        <a:bodyPr/>
        <a:lstStyle/>
        <a:p>
          <a:endParaRPr lang="en-US"/>
        </a:p>
      </dgm:t>
    </dgm:pt>
    <dgm:pt modelId="{782E3FD3-FED6-4B42-84D1-6BA225645527}">
      <dgm:prSet custT="1"/>
      <dgm:spPr/>
      <dgm:t>
        <a:bodyPr/>
        <a:lstStyle/>
        <a:p>
          <a:r>
            <a:rPr lang="en-US" sz="1800"/>
            <a:t>Conduit debt obligations</a:t>
          </a:r>
        </a:p>
      </dgm:t>
    </dgm:pt>
    <dgm:pt modelId="{6E1571C5-30F5-4096-9CDE-5D773D75B5DB}" type="parTrans" cxnId="{BAA26999-E7FF-4457-B4CF-D5117F3C0B71}">
      <dgm:prSet/>
      <dgm:spPr/>
      <dgm:t>
        <a:bodyPr/>
        <a:lstStyle/>
        <a:p>
          <a:endParaRPr lang="en-US"/>
        </a:p>
      </dgm:t>
    </dgm:pt>
    <dgm:pt modelId="{45E42D88-F775-4F8D-95E5-AAD475760680}" type="sibTrans" cxnId="{BAA26999-E7FF-4457-B4CF-D5117F3C0B71}">
      <dgm:prSet/>
      <dgm:spPr/>
      <dgm:t>
        <a:bodyPr/>
        <a:lstStyle/>
        <a:p>
          <a:endParaRPr lang="en-US"/>
        </a:p>
      </dgm:t>
    </dgm:pt>
    <dgm:pt modelId="{A61FE884-20F2-44C5-BE8A-31A6865ED6A8}">
      <dgm:prSet custT="1"/>
      <dgm:spPr/>
      <dgm:t>
        <a:bodyPr/>
        <a:lstStyle/>
        <a:p>
          <a:r>
            <a:rPr lang="en-US" sz="1800"/>
            <a:t>External investment pools</a:t>
          </a:r>
        </a:p>
      </dgm:t>
    </dgm:pt>
    <dgm:pt modelId="{1B1D9921-3140-4B4D-8D2C-E3CA9F122081}" type="parTrans" cxnId="{B837D77D-3E78-458B-BFA3-B7C511DBDEDB}">
      <dgm:prSet/>
      <dgm:spPr/>
      <dgm:t>
        <a:bodyPr/>
        <a:lstStyle/>
        <a:p>
          <a:endParaRPr lang="en-US"/>
        </a:p>
      </dgm:t>
    </dgm:pt>
    <dgm:pt modelId="{863CD09D-D773-457B-9850-35DA15E6CAA1}" type="sibTrans" cxnId="{B837D77D-3E78-458B-BFA3-B7C511DBDEDB}">
      <dgm:prSet/>
      <dgm:spPr/>
      <dgm:t>
        <a:bodyPr/>
        <a:lstStyle/>
        <a:p>
          <a:endParaRPr lang="en-US"/>
        </a:p>
      </dgm:t>
    </dgm:pt>
    <dgm:pt modelId="{BCFE3FD9-4659-471E-9EF8-D7334F2B7064}" type="pres">
      <dgm:prSet presAssocID="{FD194936-4FF4-43E3-A956-8073456427EC}" presName="Name0" presStyleCnt="0">
        <dgm:presLayoutVars>
          <dgm:dir/>
          <dgm:animLvl val="lvl"/>
          <dgm:resizeHandles val="exact"/>
        </dgm:presLayoutVars>
      </dgm:prSet>
      <dgm:spPr/>
    </dgm:pt>
    <dgm:pt modelId="{F3C4D604-376C-4A5A-B2EF-1AC0DA5FAD83}" type="pres">
      <dgm:prSet presAssocID="{B018FDFF-2149-4FEB-BECA-7B8B6891E818}" presName="linNode" presStyleCnt="0"/>
      <dgm:spPr/>
    </dgm:pt>
    <dgm:pt modelId="{A5ED6E25-6D50-4F08-B281-D1A9FF92CC5F}" type="pres">
      <dgm:prSet presAssocID="{B018FDFF-2149-4FEB-BECA-7B8B6891E818}" presName="parentText" presStyleLbl="node1" presStyleIdx="0" presStyleCnt="2" custScaleY="72234">
        <dgm:presLayoutVars>
          <dgm:chMax val="1"/>
          <dgm:bulletEnabled val="1"/>
        </dgm:presLayoutVars>
      </dgm:prSet>
      <dgm:spPr/>
    </dgm:pt>
    <dgm:pt modelId="{CA878040-6800-48D5-B1F2-90637DCDE2CD}" type="pres">
      <dgm:prSet presAssocID="{B018FDFF-2149-4FEB-BECA-7B8B6891E818}" presName="descendantText" presStyleLbl="alignAccFollowNode1" presStyleIdx="0" presStyleCnt="2" custScaleY="77935">
        <dgm:presLayoutVars>
          <dgm:bulletEnabled val="1"/>
        </dgm:presLayoutVars>
      </dgm:prSet>
      <dgm:spPr/>
    </dgm:pt>
    <dgm:pt modelId="{CC2C1F40-2906-4394-9782-FBF278ACE12C}" type="pres">
      <dgm:prSet presAssocID="{FAC1B7E4-A398-4606-85D1-D8EA45A8B217}" presName="sp" presStyleCnt="0"/>
      <dgm:spPr/>
    </dgm:pt>
    <dgm:pt modelId="{05B5F8AE-6B7E-4ECB-9618-71B442CC33A3}" type="pres">
      <dgm:prSet presAssocID="{7EC501AD-A712-41B6-B9AC-F1767407A9FA}" presName="linNode" presStyleCnt="0"/>
      <dgm:spPr/>
    </dgm:pt>
    <dgm:pt modelId="{3A504A58-4C97-4E91-BB84-9ADD772D04D5}" type="pres">
      <dgm:prSet presAssocID="{7EC501AD-A712-41B6-B9AC-F1767407A9FA}" presName="parentText" presStyleLbl="node1" presStyleIdx="1" presStyleCnt="2" custScaleY="66712">
        <dgm:presLayoutVars>
          <dgm:chMax val="1"/>
          <dgm:bulletEnabled val="1"/>
        </dgm:presLayoutVars>
      </dgm:prSet>
      <dgm:spPr/>
    </dgm:pt>
    <dgm:pt modelId="{D013C71A-1D30-4CDA-80B8-6FF107508A0E}" type="pres">
      <dgm:prSet presAssocID="{7EC501AD-A712-41B6-B9AC-F1767407A9FA}" presName="descendantText" presStyleLbl="alignAccFollowNode1" presStyleIdx="1" presStyleCnt="2" custScaleY="64250">
        <dgm:presLayoutVars>
          <dgm:bulletEnabled val="1"/>
        </dgm:presLayoutVars>
      </dgm:prSet>
      <dgm:spPr/>
    </dgm:pt>
  </dgm:ptLst>
  <dgm:cxnLst>
    <dgm:cxn modelId="{9B6ABF09-8C2E-4251-BA9B-734512AC7C40}" srcId="{7EC501AD-A712-41B6-B9AC-F1767407A9FA}" destId="{BDE98C22-923A-4529-BB44-B7719EC4883C}" srcOrd="0" destOrd="0" parTransId="{895031BF-8147-4F02-A000-93EA07A66E04}" sibTransId="{EB4EDA28-1BF2-4FD9-B066-11E60D3B6AB6}"/>
    <dgm:cxn modelId="{2DC5EE09-9BBF-4BDF-8348-E1A1455706F5}" type="presOf" srcId="{0F122BD7-D1DF-48DB-B514-D2FD8479ED43}" destId="{CA878040-6800-48D5-B1F2-90637DCDE2CD}" srcOrd="0" destOrd="4" presId="urn:microsoft.com/office/officeart/2005/8/layout/vList5"/>
    <dgm:cxn modelId="{2853830C-AAF0-4CE1-9A38-C547BDCD90BE}" type="presOf" srcId="{A61FE884-20F2-44C5-BE8A-31A6865ED6A8}" destId="{CA878040-6800-48D5-B1F2-90637DCDE2CD}" srcOrd="0" destOrd="2" presId="urn:microsoft.com/office/officeart/2005/8/layout/vList5"/>
    <dgm:cxn modelId="{37F23516-A946-4F19-87F1-3CECACEB1518}" srcId="{7EC501AD-A712-41B6-B9AC-F1767407A9FA}" destId="{47BB23D0-75D4-4030-BBA8-5F2D5B163296}" srcOrd="2" destOrd="0" parTransId="{C797114A-15D8-4921-BDAB-6D23776A2825}" sibTransId="{7606D9B4-B005-47E2-A6AB-57B2564C718C}"/>
    <dgm:cxn modelId="{08F5E717-C0A6-4ECF-B7A1-44D9266C7F5D}" srcId="{B018FDFF-2149-4FEB-BECA-7B8B6891E818}" destId="{9342414F-CB3F-4E26-ABF4-172A8325EC71}" srcOrd="5" destOrd="0" parTransId="{A2360C0F-8B44-49BD-8A02-5F2D49C6F596}" sibTransId="{DD51E0A5-6566-401C-BB37-FA1D4E688F7C}"/>
    <dgm:cxn modelId="{D546A927-6B25-454B-925B-B2452FA54E32}" type="presOf" srcId="{8B13270F-6F9C-4AAE-A93A-5F7F50CD2001}" destId="{CA878040-6800-48D5-B1F2-90637DCDE2CD}" srcOrd="0" destOrd="0" presId="urn:microsoft.com/office/officeart/2005/8/layout/vList5"/>
    <dgm:cxn modelId="{1B07C829-C8F8-40D1-949F-AB217E8C3709}" srcId="{FD194936-4FF4-43E3-A956-8073456427EC}" destId="{B018FDFF-2149-4FEB-BECA-7B8B6891E818}" srcOrd="0" destOrd="0" parTransId="{66C3A686-ABAE-4264-AC56-3D6431C8CCBB}" sibTransId="{FAC1B7E4-A398-4606-85D1-D8EA45A8B217}"/>
    <dgm:cxn modelId="{CAD2D242-ABD0-4EEE-866C-157536811B9F}" type="presOf" srcId="{3882B53C-EFFD-4EC7-ABD1-CAAD35F2CC94}" destId="{CA878040-6800-48D5-B1F2-90637DCDE2CD}" srcOrd="0" destOrd="3" presId="urn:microsoft.com/office/officeart/2005/8/layout/vList5"/>
    <dgm:cxn modelId="{22D14E57-28F4-461C-ACE5-911FD10131E1}" srcId="{7EC501AD-A712-41B6-B9AC-F1767407A9FA}" destId="{49A4E172-110B-46FF-8CDE-F44BCEDAC5E8}" srcOrd="1" destOrd="0" parTransId="{95A149F7-2ADA-48C9-BF0F-61B2C96D15DA}" sibTransId="{C9D37AF1-B5A5-41D7-A645-12DA9F8AB140}"/>
    <dgm:cxn modelId="{51C4CB75-3D57-43F6-94BE-3DF888ABC1B8}" type="presOf" srcId="{47BB23D0-75D4-4030-BBA8-5F2D5B163296}" destId="{D013C71A-1D30-4CDA-80B8-6FF107508A0E}" srcOrd="0" destOrd="2" presId="urn:microsoft.com/office/officeart/2005/8/layout/vList5"/>
    <dgm:cxn modelId="{6D2E4679-3E76-4175-BEA1-083BED165C3A}" srcId="{B018FDFF-2149-4FEB-BECA-7B8B6891E818}" destId="{0F122BD7-D1DF-48DB-B514-D2FD8479ED43}" srcOrd="4" destOrd="0" parTransId="{6D0A4CB1-C9C5-46C9-9474-82461E6543AB}" sibTransId="{80459D1F-075A-4A40-9EBA-732643EAB623}"/>
    <dgm:cxn modelId="{B837D77D-3E78-458B-BFA3-B7C511DBDEDB}" srcId="{B018FDFF-2149-4FEB-BECA-7B8B6891E818}" destId="{A61FE884-20F2-44C5-BE8A-31A6865ED6A8}" srcOrd="2" destOrd="0" parTransId="{1B1D9921-3140-4B4D-8D2C-E3CA9F122081}" sibTransId="{863CD09D-D773-457B-9850-35DA15E6CAA1}"/>
    <dgm:cxn modelId="{DC08ED8D-8CA4-48C2-BEFA-D2640413E1D7}" srcId="{FD194936-4FF4-43E3-A956-8073456427EC}" destId="{7EC501AD-A712-41B6-B9AC-F1767407A9FA}" srcOrd="1" destOrd="0" parTransId="{517D0DE2-E058-4BFE-A872-3A1DCF74CDC6}" sibTransId="{E7CE59BE-DB51-466C-BBC0-6C128395AB12}"/>
    <dgm:cxn modelId="{CD4FF390-3E01-432F-AB42-623A05A9B6B9}" srcId="{B018FDFF-2149-4FEB-BECA-7B8B6891E818}" destId="{8B13270F-6F9C-4AAE-A93A-5F7F50CD2001}" srcOrd="0" destOrd="0" parTransId="{78DDB80A-5027-4B5C-902B-AE4C1FBF90B6}" sibTransId="{6A9EF855-0618-4D83-8201-FAA8DB25764B}"/>
    <dgm:cxn modelId="{BAA26999-E7FF-4457-B4CF-D5117F3C0B71}" srcId="{B018FDFF-2149-4FEB-BECA-7B8B6891E818}" destId="{782E3FD3-FED6-4B42-84D1-6BA225645527}" srcOrd="1" destOrd="0" parTransId="{6E1571C5-30F5-4096-9CDE-5D773D75B5DB}" sibTransId="{45E42D88-F775-4F8D-95E5-AAD475760680}"/>
    <dgm:cxn modelId="{FBD1799E-03D4-4575-8CE8-609B16857459}" type="presOf" srcId="{B018FDFF-2149-4FEB-BECA-7B8B6891E818}" destId="{A5ED6E25-6D50-4F08-B281-D1A9FF92CC5F}" srcOrd="0" destOrd="0" presId="urn:microsoft.com/office/officeart/2005/8/layout/vList5"/>
    <dgm:cxn modelId="{901D10AD-84C0-4F33-B3E4-C42217317EBC}" type="presOf" srcId="{BDE98C22-923A-4529-BB44-B7719EC4883C}" destId="{D013C71A-1D30-4CDA-80B8-6FF107508A0E}" srcOrd="0" destOrd="0" presId="urn:microsoft.com/office/officeart/2005/8/layout/vList5"/>
    <dgm:cxn modelId="{CCC054AD-B659-4471-9A2D-380C648D5657}" srcId="{7EC501AD-A712-41B6-B9AC-F1767407A9FA}" destId="{07341878-1666-4398-9B04-EB3BC1B9D0CB}" srcOrd="3" destOrd="0" parTransId="{3C2135BC-7C7F-46F2-9C23-76A6EE6EDED7}" sibTransId="{A6C3A2A7-A036-422F-AF4C-5AA5CB13E7CE}"/>
    <dgm:cxn modelId="{FE2974AF-F1D3-44DE-AF39-16522F0F5978}" type="presOf" srcId="{7EC501AD-A712-41B6-B9AC-F1767407A9FA}" destId="{3A504A58-4C97-4E91-BB84-9ADD772D04D5}" srcOrd="0" destOrd="0" presId="urn:microsoft.com/office/officeart/2005/8/layout/vList5"/>
    <dgm:cxn modelId="{2E52D1B2-96AF-46F8-B104-7E0C1DEF86CD}" type="presOf" srcId="{49A4E172-110B-46FF-8CDE-F44BCEDAC5E8}" destId="{D013C71A-1D30-4CDA-80B8-6FF107508A0E}" srcOrd="0" destOrd="1" presId="urn:microsoft.com/office/officeart/2005/8/layout/vList5"/>
    <dgm:cxn modelId="{9E6B35B5-5DF9-4EE4-839D-F0E3C5523570}" type="presOf" srcId="{FD194936-4FF4-43E3-A956-8073456427EC}" destId="{BCFE3FD9-4659-471E-9EF8-D7334F2B7064}" srcOrd="0" destOrd="0" presId="urn:microsoft.com/office/officeart/2005/8/layout/vList5"/>
    <dgm:cxn modelId="{C1C3AFB9-DC67-4404-BDC6-B41591452AED}" type="presOf" srcId="{782E3FD3-FED6-4B42-84D1-6BA225645527}" destId="{CA878040-6800-48D5-B1F2-90637DCDE2CD}" srcOrd="0" destOrd="1" presId="urn:microsoft.com/office/officeart/2005/8/layout/vList5"/>
    <dgm:cxn modelId="{F1369FC7-AE8F-4885-9333-0E5D3112F787}" srcId="{B018FDFF-2149-4FEB-BECA-7B8B6891E818}" destId="{3882B53C-EFFD-4EC7-ABD1-CAAD35F2CC94}" srcOrd="3" destOrd="0" parTransId="{EEA934E0-3734-4FEA-A3E0-6BB2CAF6254D}" sibTransId="{86A3D940-9CA6-435D-B4F2-7B9C0E2BF970}"/>
    <dgm:cxn modelId="{F2AB36DC-2EDC-4A94-9D49-49B5B3AB6926}" type="presOf" srcId="{07341878-1666-4398-9B04-EB3BC1B9D0CB}" destId="{D013C71A-1D30-4CDA-80B8-6FF107508A0E}" srcOrd="0" destOrd="3" presId="urn:microsoft.com/office/officeart/2005/8/layout/vList5"/>
    <dgm:cxn modelId="{ED38D7E8-E509-4B64-8D13-1918FBDB0DBE}" type="presOf" srcId="{9342414F-CB3F-4E26-ABF4-172A8325EC71}" destId="{CA878040-6800-48D5-B1F2-90637DCDE2CD}" srcOrd="0" destOrd="5" presId="urn:microsoft.com/office/officeart/2005/8/layout/vList5"/>
    <dgm:cxn modelId="{767CA365-AE67-456C-9640-23F358A0EDD7}" type="presParOf" srcId="{BCFE3FD9-4659-471E-9EF8-D7334F2B7064}" destId="{F3C4D604-376C-4A5A-B2EF-1AC0DA5FAD83}" srcOrd="0" destOrd="0" presId="urn:microsoft.com/office/officeart/2005/8/layout/vList5"/>
    <dgm:cxn modelId="{3571F256-239D-4A2A-8CF9-B0337FE4F9A6}" type="presParOf" srcId="{F3C4D604-376C-4A5A-B2EF-1AC0DA5FAD83}" destId="{A5ED6E25-6D50-4F08-B281-D1A9FF92CC5F}" srcOrd="0" destOrd="0" presId="urn:microsoft.com/office/officeart/2005/8/layout/vList5"/>
    <dgm:cxn modelId="{72050284-F95A-4B81-81A0-13FD6B131BAB}" type="presParOf" srcId="{F3C4D604-376C-4A5A-B2EF-1AC0DA5FAD83}" destId="{CA878040-6800-48D5-B1F2-90637DCDE2CD}" srcOrd="1" destOrd="0" presId="urn:microsoft.com/office/officeart/2005/8/layout/vList5"/>
    <dgm:cxn modelId="{A5E20B4C-266B-4A66-B5CD-2F7C93F1CF4B}" type="presParOf" srcId="{BCFE3FD9-4659-471E-9EF8-D7334F2B7064}" destId="{CC2C1F40-2906-4394-9782-FBF278ACE12C}" srcOrd="1" destOrd="0" presId="urn:microsoft.com/office/officeart/2005/8/layout/vList5"/>
    <dgm:cxn modelId="{8EC363FB-35A0-4694-A7F6-D78F4FDB4E8C}" type="presParOf" srcId="{BCFE3FD9-4659-471E-9EF8-D7334F2B7064}" destId="{05B5F8AE-6B7E-4ECB-9618-71B442CC33A3}" srcOrd="2" destOrd="0" presId="urn:microsoft.com/office/officeart/2005/8/layout/vList5"/>
    <dgm:cxn modelId="{5F7DBC42-CE5C-4709-99BA-490A8E68D94E}" type="presParOf" srcId="{05B5F8AE-6B7E-4ECB-9618-71B442CC33A3}" destId="{3A504A58-4C97-4E91-BB84-9ADD772D04D5}" srcOrd="0" destOrd="0" presId="urn:microsoft.com/office/officeart/2005/8/layout/vList5"/>
    <dgm:cxn modelId="{6843DCAA-7BB4-47FC-A9F7-32D30B8932A0}" type="presParOf" srcId="{05B5F8AE-6B7E-4ECB-9618-71B442CC33A3}" destId="{D013C71A-1D30-4CDA-80B8-6FF107508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1FC500E-E89D-4D6E-B8BF-E01815AE7C8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5996510-9FB6-4D50-9119-AF2AAC7CD740}">
      <dgm:prSet custT="1"/>
      <dgm:spPr/>
      <dgm:t>
        <a:bodyPr spcFirstLastPara="0" vert="horz" wrap="square" lIns="91440" tIns="45720" rIns="91440" bIns="45720" numCol="1" spcCol="1270" anchor="ctr" anchorCtr="0"/>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gm:t>
    </dgm:pt>
    <dgm:pt modelId="{1D825F37-998F-49C0-B2A3-905AF3031840}" type="parTrans" cxnId="{3787C10B-0FE4-4F86-9501-28CA327A2E42}">
      <dgm:prSet/>
      <dgm:spPr/>
      <dgm:t>
        <a:bodyPr/>
        <a:lstStyle/>
        <a:p>
          <a:endParaRPr lang="en-US"/>
        </a:p>
      </dgm:t>
    </dgm:pt>
    <dgm:pt modelId="{09A7C2B9-10FB-4448-96D6-A3A4BE338D34}" type="sibTrans" cxnId="{3787C10B-0FE4-4F86-9501-28CA327A2E42}">
      <dgm:prSet/>
      <dgm:spPr/>
      <dgm:t>
        <a:bodyPr/>
        <a:lstStyle/>
        <a:p>
          <a:endParaRPr lang="en-US"/>
        </a:p>
      </dgm:t>
    </dgm:pt>
    <dgm:pt modelId="{73C821BB-6A85-4CE7-BFF6-293797300882}">
      <dgm:prSet custT="1"/>
      <dgm:spPr/>
      <dgm:t>
        <a:bodyPr/>
        <a:lstStyle/>
        <a:p>
          <a:r>
            <a:rPr lang="en-US" sz="1800" b="0"/>
            <a:t>Derivative instruments</a:t>
          </a:r>
          <a:endParaRPr lang="en-US" sz="1800"/>
        </a:p>
      </dgm:t>
    </dgm:pt>
    <dgm:pt modelId="{797044A2-39AC-4013-AF65-347EA6534D8F}" type="parTrans" cxnId="{4A5AAA00-489A-4402-B403-60BECDA29FBC}">
      <dgm:prSet/>
      <dgm:spPr/>
      <dgm:t>
        <a:bodyPr/>
        <a:lstStyle/>
        <a:p>
          <a:endParaRPr lang="en-US"/>
        </a:p>
      </dgm:t>
    </dgm:pt>
    <dgm:pt modelId="{CAC63B13-E114-4150-BC31-C34C69D6BA6B}" type="sibTrans" cxnId="{4A5AAA00-489A-4402-B403-60BECDA29FBC}">
      <dgm:prSet/>
      <dgm:spPr/>
      <dgm:t>
        <a:bodyPr/>
        <a:lstStyle/>
        <a:p>
          <a:endParaRPr lang="en-US"/>
        </a:p>
      </dgm:t>
    </dgm:pt>
    <dgm:pt modelId="{D741A57E-6776-4503-8D4E-98D5E4053582}">
      <dgm:prSet custT="1"/>
      <dgm:spPr/>
      <dgm:t>
        <a:bodyPr/>
        <a:lstStyle/>
        <a:p>
          <a:r>
            <a:rPr lang="en-US" sz="1800" b="0"/>
            <a:t>Fiduciary activities</a:t>
          </a:r>
          <a:endParaRPr lang="en-US" sz="1800"/>
        </a:p>
      </dgm:t>
    </dgm:pt>
    <dgm:pt modelId="{B3D9D0F2-6F60-4048-B750-3A9456769B3D}" type="parTrans" cxnId="{4FFBB30A-57A3-45BB-B1F7-5B23B23E3E89}">
      <dgm:prSet/>
      <dgm:spPr/>
      <dgm:t>
        <a:bodyPr/>
        <a:lstStyle/>
        <a:p>
          <a:endParaRPr lang="en-US"/>
        </a:p>
      </dgm:t>
    </dgm:pt>
    <dgm:pt modelId="{8EA9FD24-3080-4CCF-9B0B-7BF44A2DDC6A}" type="sibTrans" cxnId="{4FFBB30A-57A3-45BB-B1F7-5B23B23E3E89}">
      <dgm:prSet/>
      <dgm:spPr/>
      <dgm:t>
        <a:bodyPr/>
        <a:lstStyle/>
        <a:p>
          <a:endParaRPr lang="en-US"/>
        </a:p>
      </dgm:t>
    </dgm:pt>
    <dgm:pt modelId="{21F51F13-F0EC-4405-9584-DB6A5351C930}">
      <dgm:prSet custT="1"/>
      <dgm:spPr/>
      <dgm:t>
        <a:bodyPr/>
        <a:lstStyle/>
        <a:p>
          <a:r>
            <a:rPr lang="en-US" sz="2400" b="0"/>
            <a:t>Updates existing Q&amp;A guidance related to</a:t>
          </a:r>
          <a:endParaRPr lang="en-US" sz="2400"/>
        </a:p>
      </dgm:t>
    </dgm:pt>
    <dgm:pt modelId="{0B613B7F-F8C4-4196-921B-7B81273097A0}" type="parTrans" cxnId="{11FEC3F2-CD60-4787-95E3-AF7CCFE2737C}">
      <dgm:prSet/>
      <dgm:spPr/>
      <dgm:t>
        <a:bodyPr/>
        <a:lstStyle/>
        <a:p>
          <a:endParaRPr lang="en-US"/>
        </a:p>
      </dgm:t>
    </dgm:pt>
    <dgm:pt modelId="{5AF348AB-6FC1-45C1-8CCB-31A9D69EFC35}" type="sibTrans" cxnId="{11FEC3F2-CD60-4787-95E3-AF7CCFE2737C}">
      <dgm:prSet/>
      <dgm:spPr/>
      <dgm:t>
        <a:bodyPr/>
        <a:lstStyle/>
        <a:p>
          <a:endParaRPr lang="en-US"/>
        </a:p>
      </dgm:t>
    </dgm:pt>
    <dgm:pt modelId="{D62C3ADF-1586-482E-9E6F-21C90DFD1CB5}">
      <dgm:prSet custT="1"/>
      <dgm:spPr/>
      <dgm:t>
        <a:bodyPr/>
        <a:lstStyle/>
        <a:p>
          <a:r>
            <a:rPr lang="en-US" sz="1800" b="0"/>
            <a:t>Leases, including</a:t>
          </a:r>
          <a:endParaRPr lang="en-US" sz="1800"/>
        </a:p>
      </dgm:t>
    </dgm:pt>
    <dgm:pt modelId="{63672416-ED2A-4F0D-9A45-03C0619AC741}" type="parTrans" cxnId="{CB5A4C4E-F108-459D-889B-26B725E11708}">
      <dgm:prSet/>
      <dgm:spPr/>
      <dgm:t>
        <a:bodyPr/>
        <a:lstStyle/>
        <a:p>
          <a:endParaRPr lang="en-US"/>
        </a:p>
      </dgm:t>
    </dgm:pt>
    <dgm:pt modelId="{2215405C-1356-4497-90DA-F36C747CDAB3}" type="sibTrans" cxnId="{CB5A4C4E-F108-459D-889B-26B725E11708}">
      <dgm:prSet/>
      <dgm:spPr/>
      <dgm:t>
        <a:bodyPr/>
        <a:lstStyle/>
        <a:p>
          <a:endParaRPr lang="en-US"/>
        </a:p>
      </dgm:t>
    </dgm:pt>
    <dgm:pt modelId="{2395E0B0-475C-4B68-ABF1-E4190A3C315A}">
      <dgm:prSet custT="1"/>
      <dgm:spPr/>
      <dgm:t>
        <a:bodyPr/>
        <a:lstStyle/>
        <a:p>
          <a:r>
            <a:rPr lang="en-US" sz="1800" b="0"/>
            <a:t>Definition of a lease</a:t>
          </a:r>
          <a:endParaRPr lang="en-US" sz="1800"/>
        </a:p>
      </dgm:t>
    </dgm:pt>
    <dgm:pt modelId="{FD4377C9-71E0-4412-9538-29083FA9B622}" type="parTrans" cxnId="{94F48B10-A64C-47B7-BFC7-6B57EDD2640E}">
      <dgm:prSet/>
      <dgm:spPr/>
      <dgm:t>
        <a:bodyPr/>
        <a:lstStyle/>
        <a:p>
          <a:endParaRPr lang="en-US"/>
        </a:p>
      </dgm:t>
    </dgm:pt>
    <dgm:pt modelId="{76F2B2C5-86CD-4BA2-88B3-FA31BD14BE8A}" type="sibTrans" cxnId="{94F48B10-A64C-47B7-BFC7-6B57EDD2640E}">
      <dgm:prSet/>
      <dgm:spPr/>
      <dgm:t>
        <a:bodyPr/>
        <a:lstStyle/>
        <a:p>
          <a:endParaRPr lang="en-US"/>
        </a:p>
      </dgm:t>
    </dgm:pt>
    <dgm:pt modelId="{F4CAF168-584B-4355-8188-43C8A6DD82E5}">
      <dgm:prSet custT="1"/>
      <dgm:spPr/>
      <dgm:t>
        <a:bodyPr/>
        <a:lstStyle/>
        <a:p>
          <a:r>
            <a:rPr lang="en-US" sz="1800" b="0"/>
            <a:t>Lease term: options to extend or terminate; </a:t>
          </a:r>
          <a:r>
            <a:rPr lang="en-US" sz="1800"/>
            <a:t>reassessment</a:t>
          </a:r>
        </a:p>
      </dgm:t>
    </dgm:pt>
    <dgm:pt modelId="{8F96B796-A68A-4B0C-A211-6A9AA8686C8B}" type="parTrans" cxnId="{17B2245C-4D02-47DE-A4EE-94FDA9FECC17}">
      <dgm:prSet/>
      <dgm:spPr/>
      <dgm:t>
        <a:bodyPr/>
        <a:lstStyle/>
        <a:p>
          <a:endParaRPr lang="en-US"/>
        </a:p>
      </dgm:t>
    </dgm:pt>
    <dgm:pt modelId="{20388E92-D481-471E-86EE-75439E97BB64}" type="sibTrans" cxnId="{17B2245C-4D02-47DE-A4EE-94FDA9FECC17}">
      <dgm:prSet/>
      <dgm:spPr/>
      <dgm:t>
        <a:bodyPr/>
        <a:lstStyle/>
        <a:p>
          <a:endParaRPr lang="en-US"/>
        </a:p>
      </dgm:t>
    </dgm:pt>
    <dgm:pt modelId="{E3AC1509-6ACD-4F4B-975E-145C7ADF22C0}">
      <dgm:prSet custT="1"/>
      <dgm:spPr/>
      <dgm:t>
        <a:bodyPr/>
        <a:lstStyle/>
        <a:p>
          <a:r>
            <a:rPr lang="en-US" sz="1800"/>
            <a:t>Short-term leases</a:t>
          </a:r>
        </a:p>
      </dgm:t>
    </dgm:pt>
    <dgm:pt modelId="{5AA1665D-CDF5-4288-A902-966379FAE391}" type="parTrans" cxnId="{6B04CAC8-ED77-4245-9F60-EE9AFE74C05B}">
      <dgm:prSet/>
      <dgm:spPr/>
      <dgm:t>
        <a:bodyPr/>
        <a:lstStyle/>
        <a:p>
          <a:endParaRPr lang="en-US"/>
        </a:p>
      </dgm:t>
    </dgm:pt>
    <dgm:pt modelId="{C2F535AB-E2E2-44F5-822E-3400F772E772}" type="sibTrans" cxnId="{6B04CAC8-ED77-4245-9F60-EE9AFE74C05B}">
      <dgm:prSet/>
      <dgm:spPr/>
      <dgm:t>
        <a:bodyPr/>
        <a:lstStyle/>
        <a:p>
          <a:endParaRPr lang="en-US"/>
        </a:p>
      </dgm:t>
    </dgm:pt>
    <dgm:pt modelId="{F06E0C52-47A5-40E6-BAD3-15C3451B5DF0}">
      <dgm:prSet custT="1"/>
      <dgm:spPr/>
      <dgm:t>
        <a:bodyPr/>
        <a:lstStyle/>
        <a:p>
          <a:r>
            <a:rPr lang="en-US" sz="1800"/>
            <a:t>Lessee recognition and measurement</a:t>
          </a:r>
        </a:p>
      </dgm:t>
    </dgm:pt>
    <dgm:pt modelId="{0881BB86-F448-4C7D-ADEC-AF58C5EE2F19}" type="parTrans" cxnId="{971F00C4-1F40-4227-ABC2-1FE5128C65E7}">
      <dgm:prSet/>
      <dgm:spPr/>
      <dgm:t>
        <a:bodyPr/>
        <a:lstStyle/>
        <a:p>
          <a:endParaRPr lang="en-US"/>
        </a:p>
      </dgm:t>
    </dgm:pt>
    <dgm:pt modelId="{67E078CC-9A60-49FE-BA5A-40B35CE5DA66}" type="sibTrans" cxnId="{971F00C4-1F40-4227-ABC2-1FE5128C65E7}">
      <dgm:prSet/>
      <dgm:spPr/>
      <dgm:t>
        <a:bodyPr/>
        <a:lstStyle/>
        <a:p>
          <a:endParaRPr lang="en-US"/>
        </a:p>
      </dgm:t>
    </dgm:pt>
    <dgm:pt modelId="{1AE9891A-B4FD-47B4-B9E1-C58635131E57}">
      <dgm:prSet custT="1"/>
      <dgm:spPr/>
      <dgm:t>
        <a:bodyPr/>
        <a:lstStyle/>
        <a:p>
          <a:r>
            <a:rPr lang="en-US" sz="1800"/>
            <a:t>Lessor recognition and measurement</a:t>
          </a:r>
        </a:p>
      </dgm:t>
    </dgm:pt>
    <dgm:pt modelId="{2D152F63-2B37-47C3-AF69-B607D86B4D5A}" type="parTrans" cxnId="{8A1FFEC7-74EE-4CB5-97ED-E58A525AEDC6}">
      <dgm:prSet/>
      <dgm:spPr/>
      <dgm:t>
        <a:bodyPr/>
        <a:lstStyle/>
        <a:p>
          <a:endParaRPr lang="en-US"/>
        </a:p>
      </dgm:t>
    </dgm:pt>
    <dgm:pt modelId="{80092AE3-89BF-437E-A336-2F6F0B4BE92A}" type="sibTrans" cxnId="{8A1FFEC7-74EE-4CB5-97ED-E58A525AEDC6}">
      <dgm:prSet/>
      <dgm:spPr/>
      <dgm:t>
        <a:bodyPr/>
        <a:lstStyle/>
        <a:p>
          <a:endParaRPr lang="en-US"/>
        </a:p>
      </dgm:t>
    </dgm:pt>
    <dgm:pt modelId="{AA461C15-53DE-4E81-B022-52D0F91B699B}">
      <dgm:prSet custT="1"/>
      <dgm:spPr/>
      <dgm:t>
        <a:bodyPr/>
        <a:lstStyle/>
        <a:p>
          <a:r>
            <a:rPr lang="en-US" sz="1800"/>
            <a:t>Lease incentives</a:t>
          </a:r>
        </a:p>
      </dgm:t>
    </dgm:pt>
    <dgm:pt modelId="{B39AAE11-F39E-4BB9-AD75-67338D8AAF94}" type="parTrans" cxnId="{7378794C-155A-4917-A94F-EBF754ADBD70}">
      <dgm:prSet/>
      <dgm:spPr/>
      <dgm:t>
        <a:bodyPr/>
        <a:lstStyle/>
        <a:p>
          <a:endParaRPr lang="en-US"/>
        </a:p>
      </dgm:t>
    </dgm:pt>
    <dgm:pt modelId="{9F1F2239-C885-4961-AA34-F7528B7B1F7E}" type="sibTrans" cxnId="{7378794C-155A-4917-A94F-EBF754ADBD70}">
      <dgm:prSet/>
      <dgm:spPr/>
      <dgm:t>
        <a:bodyPr/>
        <a:lstStyle/>
        <a:p>
          <a:endParaRPr lang="en-US"/>
        </a:p>
      </dgm:t>
    </dgm:pt>
    <dgm:pt modelId="{0F7B69DD-5C66-4202-8B1B-BAE68B68E843}">
      <dgm:prSet custT="1"/>
      <dgm:spPr/>
      <dgm:t>
        <a:bodyPr/>
        <a:lstStyle/>
        <a:p>
          <a:r>
            <a:rPr lang="en-US" sz="1800"/>
            <a:t>Modifications and terminations</a:t>
          </a:r>
        </a:p>
      </dgm:t>
    </dgm:pt>
    <dgm:pt modelId="{22143A3B-1390-47A9-80CC-EF5F6E87DFD6}" type="parTrans" cxnId="{ACBF4D15-F8EB-44F5-9EF7-161B6F735951}">
      <dgm:prSet/>
      <dgm:spPr/>
      <dgm:t>
        <a:bodyPr/>
        <a:lstStyle/>
        <a:p>
          <a:endParaRPr lang="en-US"/>
        </a:p>
      </dgm:t>
    </dgm:pt>
    <dgm:pt modelId="{40A765C5-3DA0-4523-BD05-F4E13AEEBB47}" type="sibTrans" cxnId="{ACBF4D15-F8EB-44F5-9EF7-161B6F735951}">
      <dgm:prSet/>
      <dgm:spPr/>
      <dgm:t>
        <a:bodyPr/>
        <a:lstStyle/>
        <a:p>
          <a:endParaRPr lang="en-US"/>
        </a:p>
      </dgm:t>
    </dgm:pt>
    <dgm:pt modelId="{64351176-0EFB-4EF1-9133-17681FD16200}">
      <dgm:prSet custT="1"/>
      <dgm:spPr/>
      <dgm:t>
        <a:bodyPr/>
        <a:lstStyle/>
        <a:p>
          <a:r>
            <a:rPr lang="en-US" sz="1800"/>
            <a:t>Nonexchange transactions</a:t>
          </a:r>
        </a:p>
      </dgm:t>
    </dgm:pt>
    <dgm:pt modelId="{804AD491-05C7-434A-BA9A-EC61DEA38B4D}" type="parTrans" cxnId="{2D164E2C-C081-4151-9631-74629703B115}">
      <dgm:prSet/>
      <dgm:spPr/>
      <dgm:t>
        <a:bodyPr/>
        <a:lstStyle/>
        <a:p>
          <a:endParaRPr lang="en-US"/>
        </a:p>
      </dgm:t>
    </dgm:pt>
    <dgm:pt modelId="{0D1A5AA9-D31E-41DB-AFC9-DC973835994D}" type="sibTrans" cxnId="{2D164E2C-C081-4151-9631-74629703B115}">
      <dgm:prSet/>
      <dgm:spPr/>
      <dgm:t>
        <a:bodyPr/>
        <a:lstStyle/>
        <a:p>
          <a:endParaRPr lang="en-US"/>
        </a:p>
      </dgm:t>
    </dgm:pt>
    <dgm:pt modelId="{47E10A25-EF94-4974-BD39-246736BA79F1}">
      <dgm:prSet custT="1"/>
      <dgm:spPr/>
      <dgm:t>
        <a:bodyPr/>
        <a:lstStyle/>
        <a:p>
          <a:r>
            <a:rPr lang="en-US" sz="1800"/>
            <a:t>Financial reporting model</a:t>
          </a:r>
        </a:p>
      </dgm:t>
    </dgm:pt>
    <dgm:pt modelId="{F26807AC-D5BC-4B5A-9C42-74A5C65A8533}" type="parTrans" cxnId="{779FF2B2-D19B-473F-B7F9-C521E7A6927F}">
      <dgm:prSet/>
      <dgm:spPr/>
      <dgm:t>
        <a:bodyPr/>
        <a:lstStyle/>
        <a:p>
          <a:endParaRPr lang="en-US"/>
        </a:p>
      </dgm:t>
    </dgm:pt>
    <dgm:pt modelId="{FDC728C1-42A8-4D43-97E8-0A3897AD5CAD}" type="sibTrans" cxnId="{779FF2B2-D19B-473F-B7F9-C521E7A6927F}">
      <dgm:prSet/>
      <dgm:spPr/>
      <dgm:t>
        <a:bodyPr/>
        <a:lstStyle/>
        <a:p>
          <a:endParaRPr lang="en-US"/>
        </a:p>
      </dgm:t>
    </dgm:pt>
    <dgm:pt modelId="{FF56EA5E-CE68-4548-8279-79AB4B80ED44}">
      <dgm:prSet custT="1"/>
      <dgm:spPr/>
      <dgm:t>
        <a:bodyPr/>
        <a:lstStyle/>
        <a:p>
          <a:r>
            <a:rPr lang="en-US" sz="1800"/>
            <a:t>Sales and pledges and intra-entity transfers (Statement 48)</a:t>
          </a:r>
        </a:p>
      </dgm:t>
    </dgm:pt>
    <dgm:pt modelId="{DB8AD704-5A26-47E1-B281-69C6DAB8C158}" type="parTrans" cxnId="{3E848887-674A-4C56-9AA3-1AE48C5C8857}">
      <dgm:prSet/>
      <dgm:spPr/>
      <dgm:t>
        <a:bodyPr/>
        <a:lstStyle/>
        <a:p>
          <a:endParaRPr lang="en-US"/>
        </a:p>
      </dgm:t>
    </dgm:pt>
    <dgm:pt modelId="{C45B8556-FFEE-441F-AFCA-D42135EAD6CA}" type="sibTrans" cxnId="{3E848887-674A-4C56-9AA3-1AE48C5C8857}">
      <dgm:prSet/>
      <dgm:spPr/>
      <dgm:t>
        <a:bodyPr/>
        <a:lstStyle/>
        <a:p>
          <a:endParaRPr lang="en-US"/>
        </a:p>
      </dgm:t>
    </dgm:pt>
    <dgm:pt modelId="{152409E0-4DAB-43E8-9C6D-62504F26F6E9}" type="pres">
      <dgm:prSet presAssocID="{A1FC500E-E89D-4D6E-B8BF-E01815AE7C80}" presName="Name0" presStyleCnt="0">
        <dgm:presLayoutVars>
          <dgm:dir/>
          <dgm:animLvl val="lvl"/>
          <dgm:resizeHandles val="exact"/>
        </dgm:presLayoutVars>
      </dgm:prSet>
      <dgm:spPr/>
    </dgm:pt>
    <dgm:pt modelId="{2F09B67B-9814-492E-B0F4-7DD45AB7F0F9}" type="pres">
      <dgm:prSet presAssocID="{35996510-9FB6-4D50-9119-AF2AAC7CD740}" presName="linNode" presStyleCnt="0"/>
      <dgm:spPr/>
    </dgm:pt>
    <dgm:pt modelId="{46B343EF-AEAF-47C1-8B4A-E155A931D527}" type="pres">
      <dgm:prSet presAssocID="{35996510-9FB6-4D50-9119-AF2AAC7CD740}" presName="parentText" presStyleLbl="node1" presStyleIdx="0" presStyleCnt="2" custScaleY="127597" custLinFactNeighborY="-1070">
        <dgm:presLayoutVars>
          <dgm:chMax val="1"/>
          <dgm:bulletEnabled val="1"/>
        </dgm:presLayoutVars>
      </dgm:prSet>
      <dgm:spPr>
        <a:xfrm>
          <a:off x="0" y="0"/>
          <a:ext cx="3079089" cy="3676487"/>
        </a:xfrm>
        <a:prstGeom prst="roundRect">
          <a:avLst/>
        </a:prstGeom>
      </dgm:spPr>
    </dgm:pt>
    <dgm:pt modelId="{AC15F7C5-FA3F-4AD1-BCB5-4F69A2D515EE}" type="pres">
      <dgm:prSet presAssocID="{35996510-9FB6-4D50-9119-AF2AAC7CD740}" presName="descendantText" presStyleLbl="alignAccFollowNode1" presStyleIdx="0" presStyleCnt="2" custScaleY="146252">
        <dgm:presLayoutVars>
          <dgm:bulletEnabled val="1"/>
        </dgm:presLayoutVars>
      </dgm:prSet>
      <dgm:spPr/>
    </dgm:pt>
    <dgm:pt modelId="{D057BD5E-48D8-4108-83DE-1693B09B8CDF}" type="pres">
      <dgm:prSet presAssocID="{09A7C2B9-10FB-4448-96D6-A3A4BE338D34}" presName="sp" presStyleCnt="0"/>
      <dgm:spPr/>
    </dgm:pt>
    <dgm:pt modelId="{6D249B6B-C5B3-4546-8289-27399C4B251C}" type="pres">
      <dgm:prSet presAssocID="{21F51F13-F0EC-4405-9584-DB6A5351C930}" presName="linNode" presStyleCnt="0"/>
      <dgm:spPr/>
    </dgm:pt>
    <dgm:pt modelId="{A5169881-BF8A-4A69-960A-A5DA19919492}" type="pres">
      <dgm:prSet presAssocID="{21F51F13-F0EC-4405-9584-DB6A5351C930}" presName="parentText" presStyleLbl="node1" presStyleIdx="1" presStyleCnt="2" custScaleY="54861">
        <dgm:presLayoutVars>
          <dgm:chMax val="1"/>
          <dgm:bulletEnabled val="1"/>
        </dgm:presLayoutVars>
      </dgm:prSet>
      <dgm:spPr/>
    </dgm:pt>
    <dgm:pt modelId="{6ED8D0D0-49E7-444B-A87B-B7DFAEC96AC5}" type="pres">
      <dgm:prSet presAssocID="{21F51F13-F0EC-4405-9584-DB6A5351C930}" presName="descendantText" presStyleLbl="alignAccFollowNode1" presStyleIdx="1" presStyleCnt="2" custScaleY="52405">
        <dgm:presLayoutVars>
          <dgm:bulletEnabled val="1"/>
        </dgm:presLayoutVars>
      </dgm:prSet>
      <dgm:spPr/>
    </dgm:pt>
  </dgm:ptLst>
  <dgm:cxnLst>
    <dgm:cxn modelId="{4A5AAA00-489A-4402-B403-60BECDA29FBC}" srcId="{35996510-9FB6-4D50-9119-AF2AAC7CD740}" destId="{73C821BB-6A85-4CE7-BFF6-293797300882}" srcOrd="0" destOrd="0" parTransId="{797044A2-39AC-4013-AF65-347EA6534D8F}" sibTransId="{CAC63B13-E114-4150-BC31-C34C69D6BA6B}"/>
    <dgm:cxn modelId="{4FFBB30A-57A3-45BB-B1F7-5B23B23E3E89}" srcId="{35996510-9FB6-4D50-9119-AF2AAC7CD740}" destId="{D741A57E-6776-4503-8D4E-98D5E4053582}" srcOrd="1" destOrd="0" parTransId="{B3D9D0F2-6F60-4048-B750-3A9456769B3D}" sibTransId="{8EA9FD24-3080-4CCF-9B0B-7BF44A2DDC6A}"/>
    <dgm:cxn modelId="{3787C10B-0FE4-4F86-9501-28CA327A2E42}" srcId="{A1FC500E-E89D-4D6E-B8BF-E01815AE7C80}" destId="{35996510-9FB6-4D50-9119-AF2AAC7CD740}" srcOrd="0" destOrd="0" parTransId="{1D825F37-998F-49C0-B2A3-905AF3031840}" sibTransId="{09A7C2B9-10FB-4448-96D6-A3A4BE338D34}"/>
    <dgm:cxn modelId="{E11AAD0D-1968-4F0B-90A9-974A49B218A5}" type="presOf" srcId="{A1FC500E-E89D-4D6E-B8BF-E01815AE7C80}" destId="{152409E0-4DAB-43E8-9C6D-62504F26F6E9}" srcOrd="0" destOrd="0" presId="urn:microsoft.com/office/officeart/2005/8/layout/vList5"/>
    <dgm:cxn modelId="{94F48B10-A64C-47B7-BFC7-6B57EDD2640E}" srcId="{D62C3ADF-1586-482E-9E6F-21C90DFD1CB5}" destId="{2395E0B0-475C-4B68-ABF1-E4190A3C315A}" srcOrd="0" destOrd="0" parTransId="{FD4377C9-71E0-4412-9538-29083FA9B622}" sibTransId="{76F2B2C5-86CD-4BA2-88B3-FA31BD14BE8A}"/>
    <dgm:cxn modelId="{ACBF4D15-F8EB-44F5-9EF7-161B6F735951}" srcId="{D62C3ADF-1586-482E-9E6F-21C90DFD1CB5}" destId="{0F7B69DD-5C66-4202-8B1B-BAE68B68E843}" srcOrd="6" destOrd="0" parTransId="{22143A3B-1390-47A9-80CC-EF5F6E87DFD6}" sibTransId="{40A765C5-3DA0-4523-BD05-F4E13AEEBB47}"/>
    <dgm:cxn modelId="{8A6B7225-A67E-4863-9041-055416BD0512}" type="presOf" srcId="{FF56EA5E-CE68-4548-8279-79AB4B80ED44}" destId="{6ED8D0D0-49E7-444B-A87B-B7DFAEC96AC5}" srcOrd="0" destOrd="1" presId="urn:microsoft.com/office/officeart/2005/8/layout/vList5"/>
    <dgm:cxn modelId="{2D164E2C-C081-4151-9631-74629703B115}" srcId="{35996510-9FB6-4D50-9119-AF2AAC7CD740}" destId="{64351176-0EFB-4EF1-9133-17681FD16200}" srcOrd="3" destOrd="0" parTransId="{804AD491-05C7-434A-BA9A-EC61DEA38B4D}" sibTransId="{0D1A5AA9-D31E-41DB-AFC9-DC973835994D}"/>
    <dgm:cxn modelId="{1999592D-76F4-4A82-A1E8-01D818061890}" type="presOf" srcId="{AA461C15-53DE-4E81-B022-52D0F91B699B}" destId="{AC15F7C5-FA3F-4AD1-BCB5-4F69A2D515EE}" srcOrd="0" destOrd="8" presId="urn:microsoft.com/office/officeart/2005/8/layout/vList5"/>
    <dgm:cxn modelId="{DF5C5649-8B33-48A6-801A-78A634734EBE}" type="presOf" srcId="{47E10A25-EF94-4974-BD39-246736BA79F1}" destId="{6ED8D0D0-49E7-444B-A87B-B7DFAEC96AC5}" srcOrd="0" destOrd="0" presId="urn:microsoft.com/office/officeart/2005/8/layout/vList5"/>
    <dgm:cxn modelId="{7378794C-155A-4917-A94F-EBF754ADBD70}" srcId="{D62C3ADF-1586-482E-9E6F-21C90DFD1CB5}" destId="{AA461C15-53DE-4E81-B022-52D0F91B699B}" srcOrd="5" destOrd="0" parTransId="{B39AAE11-F39E-4BB9-AD75-67338D8AAF94}" sibTransId="{9F1F2239-C885-4961-AA34-F7528B7B1F7E}"/>
    <dgm:cxn modelId="{CB5A4C4E-F108-459D-889B-26B725E11708}" srcId="{35996510-9FB6-4D50-9119-AF2AAC7CD740}" destId="{D62C3ADF-1586-482E-9E6F-21C90DFD1CB5}" srcOrd="2" destOrd="0" parTransId="{63672416-ED2A-4F0D-9A45-03C0619AC741}" sibTransId="{2215405C-1356-4497-90DA-F36C747CDAB3}"/>
    <dgm:cxn modelId="{80039B59-FA29-4FA4-A93F-4680DE933E4F}" type="presOf" srcId="{1AE9891A-B4FD-47B4-B9E1-C58635131E57}" destId="{AC15F7C5-FA3F-4AD1-BCB5-4F69A2D515EE}" srcOrd="0" destOrd="7" presId="urn:microsoft.com/office/officeart/2005/8/layout/vList5"/>
    <dgm:cxn modelId="{77A38E5A-AEF1-4655-8721-2C6BA939FC58}" type="presOf" srcId="{F4CAF168-584B-4355-8188-43C8A6DD82E5}" destId="{AC15F7C5-FA3F-4AD1-BCB5-4F69A2D515EE}" srcOrd="0" destOrd="4" presId="urn:microsoft.com/office/officeart/2005/8/layout/vList5"/>
    <dgm:cxn modelId="{17B2245C-4D02-47DE-A4EE-94FDA9FECC17}" srcId="{D62C3ADF-1586-482E-9E6F-21C90DFD1CB5}" destId="{F4CAF168-584B-4355-8188-43C8A6DD82E5}" srcOrd="1" destOrd="0" parTransId="{8F96B796-A68A-4B0C-A211-6A9AA8686C8B}" sibTransId="{20388E92-D481-471E-86EE-75439E97BB64}"/>
    <dgm:cxn modelId="{CA807469-7C11-49AB-AA84-0CAAC67F8248}" type="presOf" srcId="{F06E0C52-47A5-40E6-BAD3-15C3451B5DF0}" destId="{AC15F7C5-FA3F-4AD1-BCB5-4F69A2D515EE}" srcOrd="0" destOrd="6" presId="urn:microsoft.com/office/officeart/2005/8/layout/vList5"/>
    <dgm:cxn modelId="{3E848887-674A-4C56-9AA3-1AE48C5C8857}" srcId="{21F51F13-F0EC-4405-9584-DB6A5351C930}" destId="{FF56EA5E-CE68-4548-8279-79AB4B80ED44}" srcOrd="1" destOrd="0" parTransId="{DB8AD704-5A26-47E1-B281-69C6DAB8C158}" sibTransId="{C45B8556-FFEE-441F-AFCA-D42135EAD6CA}"/>
    <dgm:cxn modelId="{07BE4EA7-82B1-4D34-BEE8-9941286D581C}" type="presOf" srcId="{2395E0B0-475C-4B68-ABF1-E4190A3C315A}" destId="{AC15F7C5-FA3F-4AD1-BCB5-4F69A2D515EE}" srcOrd="0" destOrd="3" presId="urn:microsoft.com/office/officeart/2005/8/layout/vList5"/>
    <dgm:cxn modelId="{29BA23AB-4B29-4D61-83D9-96B3DBBB46CC}" type="presOf" srcId="{35996510-9FB6-4D50-9119-AF2AAC7CD740}" destId="{46B343EF-AEAF-47C1-8B4A-E155A931D527}" srcOrd="0" destOrd="0" presId="urn:microsoft.com/office/officeart/2005/8/layout/vList5"/>
    <dgm:cxn modelId="{6C7C50B1-B3F2-46B0-B74D-44269CF289AE}" type="presOf" srcId="{73C821BB-6A85-4CE7-BFF6-293797300882}" destId="{AC15F7C5-FA3F-4AD1-BCB5-4F69A2D515EE}" srcOrd="0" destOrd="0" presId="urn:microsoft.com/office/officeart/2005/8/layout/vList5"/>
    <dgm:cxn modelId="{779FF2B2-D19B-473F-B7F9-C521E7A6927F}" srcId="{21F51F13-F0EC-4405-9584-DB6A5351C930}" destId="{47E10A25-EF94-4974-BD39-246736BA79F1}" srcOrd="0" destOrd="0" parTransId="{F26807AC-D5BC-4B5A-9C42-74A5C65A8533}" sibTransId="{FDC728C1-42A8-4D43-97E8-0A3897AD5CAD}"/>
    <dgm:cxn modelId="{F38552B9-DF8A-415D-9B08-07FB48E80F12}" type="presOf" srcId="{D62C3ADF-1586-482E-9E6F-21C90DFD1CB5}" destId="{AC15F7C5-FA3F-4AD1-BCB5-4F69A2D515EE}" srcOrd="0" destOrd="2" presId="urn:microsoft.com/office/officeart/2005/8/layout/vList5"/>
    <dgm:cxn modelId="{E964E8BE-86E5-4415-88A4-C674C1E2434D}" type="presOf" srcId="{64351176-0EFB-4EF1-9133-17681FD16200}" destId="{AC15F7C5-FA3F-4AD1-BCB5-4F69A2D515EE}" srcOrd="0" destOrd="10" presId="urn:microsoft.com/office/officeart/2005/8/layout/vList5"/>
    <dgm:cxn modelId="{971F00C4-1F40-4227-ABC2-1FE5128C65E7}" srcId="{D62C3ADF-1586-482E-9E6F-21C90DFD1CB5}" destId="{F06E0C52-47A5-40E6-BAD3-15C3451B5DF0}" srcOrd="3" destOrd="0" parTransId="{0881BB86-F448-4C7D-ADEC-AF58C5EE2F19}" sibTransId="{67E078CC-9A60-49FE-BA5A-40B35CE5DA66}"/>
    <dgm:cxn modelId="{8A1FFEC7-74EE-4CB5-97ED-E58A525AEDC6}" srcId="{D62C3ADF-1586-482E-9E6F-21C90DFD1CB5}" destId="{1AE9891A-B4FD-47B4-B9E1-C58635131E57}" srcOrd="4" destOrd="0" parTransId="{2D152F63-2B37-47C3-AF69-B607D86B4D5A}" sibTransId="{80092AE3-89BF-437E-A336-2F6F0B4BE92A}"/>
    <dgm:cxn modelId="{6B04CAC8-ED77-4245-9F60-EE9AFE74C05B}" srcId="{D62C3ADF-1586-482E-9E6F-21C90DFD1CB5}" destId="{E3AC1509-6ACD-4F4B-975E-145C7ADF22C0}" srcOrd="2" destOrd="0" parTransId="{5AA1665D-CDF5-4288-A902-966379FAE391}" sibTransId="{C2F535AB-E2E2-44F5-822E-3400F772E772}"/>
    <dgm:cxn modelId="{77C1D0CD-1EC8-4CA9-AE8F-4598875F2AF9}" type="presOf" srcId="{21F51F13-F0EC-4405-9584-DB6A5351C930}" destId="{A5169881-BF8A-4A69-960A-A5DA19919492}" srcOrd="0" destOrd="0" presId="urn:microsoft.com/office/officeart/2005/8/layout/vList5"/>
    <dgm:cxn modelId="{B84D2DCF-41B4-4E87-8E4A-A6581411C8EC}" type="presOf" srcId="{D741A57E-6776-4503-8D4E-98D5E4053582}" destId="{AC15F7C5-FA3F-4AD1-BCB5-4F69A2D515EE}" srcOrd="0" destOrd="1" presId="urn:microsoft.com/office/officeart/2005/8/layout/vList5"/>
    <dgm:cxn modelId="{C945ADE3-4BC4-43E3-89B6-A36A0109934A}" type="presOf" srcId="{0F7B69DD-5C66-4202-8B1B-BAE68B68E843}" destId="{AC15F7C5-FA3F-4AD1-BCB5-4F69A2D515EE}" srcOrd="0" destOrd="9" presId="urn:microsoft.com/office/officeart/2005/8/layout/vList5"/>
    <dgm:cxn modelId="{11FEC3F2-CD60-4787-95E3-AF7CCFE2737C}" srcId="{A1FC500E-E89D-4D6E-B8BF-E01815AE7C80}" destId="{21F51F13-F0EC-4405-9584-DB6A5351C930}" srcOrd="1" destOrd="0" parTransId="{0B613B7F-F8C4-4196-921B-7B81273097A0}" sibTransId="{5AF348AB-6FC1-45C1-8CCB-31A9D69EFC35}"/>
    <dgm:cxn modelId="{C4E8F1F6-D29A-4B8B-BBA5-BAB4D05B880B}" type="presOf" srcId="{E3AC1509-6ACD-4F4B-975E-145C7ADF22C0}" destId="{AC15F7C5-FA3F-4AD1-BCB5-4F69A2D515EE}" srcOrd="0" destOrd="5" presId="urn:microsoft.com/office/officeart/2005/8/layout/vList5"/>
    <dgm:cxn modelId="{BAD98DB7-41B1-487A-9152-BDBF3533D664}" type="presParOf" srcId="{152409E0-4DAB-43E8-9C6D-62504F26F6E9}" destId="{2F09B67B-9814-492E-B0F4-7DD45AB7F0F9}" srcOrd="0" destOrd="0" presId="urn:microsoft.com/office/officeart/2005/8/layout/vList5"/>
    <dgm:cxn modelId="{3F4A863B-F95C-4BFC-9D12-58363D46E140}" type="presParOf" srcId="{2F09B67B-9814-492E-B0F4-7DD45AB7F0F9}" destId="{46B343EF-AEAF-47C1-8B4A-E155A931D527}" srcOrd="0" destOrd="0" presId="urn:microsoft.com/office/officeart/2005/8/layout/vList5"/>
    <dgm:cxn modelId="{9B719052-2D1B-41BB-8FF4-6AE60B55B939}" type="presParOf" srcId="{2F09B67B-9814-492E-B0F4-7DD45AB7F0F9}" destId="{AC15F7C5-FA3F-4AD1-BCB5-4F69A2D515EE}" srcOrd="1" destOrd="0" presId="urn:microsoft.com/office/officeart/2005/8/layout/vList5"/>
    <dgm:cxn modelId="{F20EF0F0-7855-44C2-BF60-0B23E80C93BE}" type="presParOf" srcId="{152409E0-4DAB-43E8-9C6D-62504F26F6E9}" destId="{D057BD5E-48D8-4108-83DE-1693B09B8CDF}" srcOrd="1" destOrd="0" presId="urn:microsoft.com/office/officeart/2005/8/layout/vList5"/>
    <dgm:cxn modelId="{2A2D4531-6A08-4E48-BEA5-A7CD8CCB5B5B}" type="presParOf" srcId="{152409E0-4DAB-43E8-9C6D-62504F26F6E9}" destId="{6D249B6B-C5B3-4546-8289-27399C4B251C}" srcOrd="2" destOrd="0" presId="urn:microsoft.com/office/officeart/2005/8/layout/vList5"/>
    <dgm:cxn modelId="{EC84099B-0A4C-4AD7-B54D-6A2D2D3C4B24}" type="presParOf" srcId="{6D249B6B-C5B3-4546-8289-27399C4B251C}" destId="{A5169881-BF8A-4A69-960A-A5DA19919492}" srcOrd="0" destOrd="0" presId="urn:microsoft.com/office/officeart/2005/8/layout/vList5"/>
    <dgm:cxn modelId="{3CFD8B16-07D4-4026-9548-14091F616F0E}" type="presParOf" srcId="{6D249B6B-C5B3-4546-8289-27399C4B251C}" destId="{6ED8D0D0-49E7-444B-A87B-B7DFAEC96A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E661CA3-76A5-4CB2-8A73-F05979E94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9A2CAB-FFE8-4313-866D-4128F528B864}">
      <dgm:prSet/>
      <dgm:spPr>
        <a:scene3d>
          <a:camera prst="orthographicFront"/>
          <a:lightRig rig="threePt" dir="t"/>
        </a:scene3d>
        <a:sp3d>
          <a:bevelT/>
        </a:sp3d>
      </dgm:spPr>
      <dgm:t>
        <a:bodyPr/>
        <a:lstStyle/>
        <a:p>
          <a:r>
            <a:rPr lang="en-US" b="0"/>
            <a:t>The GASB monitors and supports implementation of all of its pronouncements</a:t>
          </a:r>
          <a:endParaRPr lang="en-US"/>
        </a:p>
      </dgm:t>
    </dgm:pt>
    <dgm:pt modelId="{4AB2F815-053D-4BCE-9297-96DE5E7FE38F}" type="parTrans" cxnId="{C76D0C20-7003-4502-B44B-1A44BB995582}">
      <dgm:prSet/>
      <dgm:spPr/>
      <dgm:t>
        <a:bodyPr/>
        <a:lstStyle/>
        <a:p>
          <a:endParaRPr lang="en-US"/>
        </a:p>
      </dgm:t>
    </dgm:pt>
    <dgm:pt modelId="{7DCFAD68-0FDE-4F18-A6FB-3C06A51868C5}" type="sibTrans" cxnId="{C76D0C20-7003-4502-B44B-1A44BB995582}">
      <dgm:prSet/>
      <dgm:spPr/>
      <dgm:t>
        <a:bodyPr/>
        <a:lstStyle/>
        <a:p>
          <a:endParaRPr lang="en-US"/>
        </a:p>
      </dgm:t>
    </dgm:pt>
    <dgm:pt modelId="{C02CEEE7-4FC7-4C52-B106-6654A24CFB77}" type="pres">
      <dgm:prSet presAssocID="{0E661CA3-76A5-4CB2-8A73-F05979E947A8}" presName="linear" presStyleCnt="0">
        <dgm:presLayoutVars>
          <dgm:animLvl val="lvl"/>
          <dgm:resizeHandles val="exact"/>
        </dgm:presLayoutVars>
      </dgm:prSet>
      <dgm:spPr/>
    </dgm:pt>
    <dgm:pt modelId="{94FF2B7D-6705-4C68-AE1F-E4E7C9F865EB}" type="pres">
      <dgm:prSet presAssocID="{239A2CAB-FFE8-4313-866D-4128F528B864}" presName="parentText" presStyleLbl="node1" presStyleIdx="0" presStyleCnt="1">
        <dgm:presLayoutVars>
          <dgm:chMax val="0"/>
          <dgm:bulletEnabled val="1"/>
        </dgm:presLayoutVars>
      </dgm:prSet>
      <dgm:spPr/>
    </dgm:pt>
  </dgm:ptLst>
  <dgm:cxnLst>
    <dgm:cxn modelId="{C76D0C20-7003-4502-B44B-1A44BB995582}" srcId="{0E661CA3-76A5-4CB2-8A73-F05979E947A8}" destId="{239A2CAB-FFE8-4313-866D-4128F528B864}" srcOrd="0" destOrd="0" parTransId="{4AB2F815-053D-4BCE-9297-96DE5E7FE38F}" sibTransId="{7DCFAD68-0FDE-4F18-A6FB-3C06A51868C5}"/>
    <dgm:cxn modelId="{212F6A52-9129-46CE-9430-7358B563A65E}" type="presOf" srcId="{239A2CAB-FFE8-4313-866D-4128F528B864}" destId="{94FF2B7D-6705-4C68-AE1F-E4E7C9F865EB}" srcOrd="0" destOrd="0" presId="urn:microsoft.com/office/officeart/2005/8/layout/vList2"/>
    <dgm:cxn modelId="{8F336691-CB4F-489E-A258-62D26FEDB5CC}" type="presOf" srcId="{0E661CA3-76A5-4CB2-8A73-F05979E947A8}" destId="{C02CEEE7-4FC7-4C52-B106-6654A24CFB77}" srcOrd="0" destOrd="0" presId="urn:microsoft.com/office/officeart/2005/8/layout/vList2"/>
    <dgm:cxn modelId="{E6ADF46C-D20B-4089-AB59-D173289FF86A}" type="presParOf" srcId="{C02CEEE7-4FC7-4C52-B106-6654A24CFB77}" destId="{94FF2B7D-6705-4C68-AE1F-E4E7C9F865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E661CA3-76A5-4CB2-8A73-F05979E947A8}" type="doc">
      <dgm:prSet loTypeId="urn:microsoft.com/office/officeart/2005/8/layout/hierarchy4" loCatId="list" qsTypeId="urn:microsoft.com/office/officeart/2005/8/quickstyle/simple1" qsCatId="simple" csTypeId="urn:microsoft.com/office/officeart/2005/8/colors/accent2_3" csCatId="accent2" phldr="1"/>
      <dgm:spPr/>
      <dgm:t>
        <a:bodyPr/>
        <a:lstStyle/>
        <a:p>
          <a:endParaRPr lang="en-US"/>
        </a:p>
      </dgm:t>
    </dgm:pt>
    <dgm:pt modelId="{8E5AC495-971D-4FDE-8A3C-8BE10BD305FB}">
      <dgm:prSet custT="1"/>
      <dgm:spPr>
        <a:scene3d>
          <a:camera prst="orthographicFront"/>
          <a:lightRig rig="threePt" dir="t"/>
        </a:scene3d>
        <a:sp3d>
          <a:bevelT/>
        </a:sp3d>
      </dgm:spPr>
      <dgm:t>
        <a:bodyPr/>
        <a:lstStyle/>
        <a:p>
          <a:r>
            <a:rPr lang="en-US" sz="2400" b="0"/>
            <a:t>For Statements resulting from comprehensive projects and major projects that address a fundamental aspect of the standards, the GASB also:</a:t>
          </a:r>
          <a:endParaRPr lang="en-US" sz="2400"/>
        </a:p>
      </dgm:t>
    </dgm:pt>
    <dgm:pt modelId="{184F4DD5-D99C-4DD3-B9B1-1831F6773234}" type="parTrans" cxnId="{643846EA-5684-46F3-8191-EB9AE546E552}">
      <dgm:prSet/>
      <dgm:spPr/>
      <dgm:t>
        <a:bodyPr/>
        <a:lstStyle/>
        <a:p>
          <a:endParaRPr lang="en-US"/>
        </a:p>
      </dgm:t>
    </dgm:pt>
    <dgm:pt modelId="{123E6FAA-5A4A-4933-9390-74FBDA5257E7}" type="sibTrans" cxnId="{643846EA-5684-46F3-8191-EB9AE546E552}">
      <dgm:prSet/>
      <dgm:spPr/>
      <dgm:t>
        <a:bodyPr/>
        <a:lstStyle/>
        <a:p>
          <a:endParaRPr lang="en-US"/>
        </a:p>
      </dgm:t>
    </dgm:pt>
    <dgm:pt modelId="{27873D41-5895-40F5-96C9-D2BD299C1CFB}">
      <dgm:prSet/>
      <dgm:spPr>
        <a:scene3d>
          <a:camera prst="orthographicFront"/>
          <a:lightRig rig="threePt" dir="t"/>
        </a:scene3d>
        <a:sp3d>
          <a:bevelT/>
        </a:sp3d>
      </dgm:spPr>
      <dgm:t>
        <a:bodyPr/>
        <a:lstStyle/>
        <a:p>
          <a:r>
            <a:rPr lang="en-US" baseline="0"/>
            <a:t>Examines a random some of financial reports for the year prior to, year of, and year after implementation </a:t>
          </a:r>
          <a:endParaRPr lang="en-US"/>
        </a:p>
      </dgm:t>
    </dgm:pt>
    <dgm:pt modelId="{B1DF56EE-0FCF-4078-9956-E18E8998172C}" type="parTrans" cxnId="{F20383A8-AF6A-4B74-99CD-DF29F4047EDE}">
      <dgm:prSet/>
      <dgm:spPr/>
      <dgm:t>
        <a:bodyPr/>
        <a:lstStyle/>
        <a:p>
          <a:endParaRPr lang="en-US"/>
        </a:p>
      </dgm:t>
    </dgm:pt>
    <dgm:pt modelId="{D6F0F600-1C05-49AF-89E1-04C6943077A7}" type="sibTrans" cxnId="{F20383A8-AF6A-4B74-99CD-DF29F4047EDE}">
      <dgm:prSet/>
      <dgm:spPr/>
      <dgm:t>
        <a:bodyPr/>
        <a:lstStyle/>
        <a:p>
          <a:endParaRPr lang="en-US"/>
        </a:p>
      </dgm:t>
    </dgm:pt>
    <dgm:pt modelId="{3FD13F3E-780B-4868-8158-3DCC600BC6A2}">
      <dgm:prSet custT="1"/>
      <dgm:spPr>
        <a:scene3d>
          <a:camera prst="orthographicFront"/>
          <a:lightRig rig="threePt" dir="t"/>
        </a:scene3d>
        <a:sp3d>
          <a:bevelT/>
        </a:sp3d>
      </dgm:spPr>
      <dgm:t>
        <a:bodyPr/>
        <a:lstStyle/>
        <a:p>
          <a:r>
            <a:rPr lang="en-US" sz="1600" baseline="0"/>
            <a:t>Collects information from their preparers regarding staff hours and </a:t>
          </a:r>
          <a:r>
            <a:rPr lang="en-US" sz="1600" baseline="0" err="1"/>
            <a:t>nonstaff</a:t>
          </a:r>
          <a:r>
            <a:rPr lang="en-US" sz="1600" baseline="0"/>
            <a:t> costs for those three years</a:t>
          </a:r>
          <a:endParaRPr lang="en-US" sz="1600"/>
        </a:p>
      </dgm:t>
    </dgm:pt>
    <dgm:pt modelId="{D6445D8C-84C5-4CB3-9BA6-B447CF83ABE2}" type="parTrans" cxnId="{1F53716F-9702-43C3-806D-23B4B746803B}">
      <dgm:prSet/>
      <dgm:spPr/>
      <dgm:t>
        <a:bodyPr/>
        <a:lstStyle/>
        <a:p>
          <a:endParaRPr lang="en-US"/>
        </a:p>
      </dgm:t>
    </dgm:pt>
    <dgm:pt modelId="{06ABDD0D-533E-4EF5-9DE4-F0495782A459}" type="sibTrans" cxnId="{1F53716F-9702-43C3-806D-23B4B746803B}">
      <dgm:prSet/>
      <dgm:spPr/>
      <dgm:t>
        <a:bodyPr/>
        <a:lstStyle/>
        <a:p>
          <a:endParaRPr lang="en-US"/>
        </a:p>
      </dgm:t>
    </dgm:pt>
    <dgm:pt modelId="{2159FE21-CB2A-479B-AB3D-EE06F77629D2}">
      <dgm:prSet/>
      <dgm:spPr>
        <a:scene3d>
          <a:camera prst="orthographicFront"/>
          <a:lightRig rig="threePt" dir="t"/>
        </a:scene3d>
        <a:sp3d>
          <a:bevelT/>
        </a:sp3d>
      </dgm:spPr>
      <dgm:t>
        <a:bodyPr/>
        <a:lstStyle/>
        <a:p>
          <a:r>
            <a:rPr lang="en-US" baseline="0"/>
            <a:t>Examine financial reports for the same random sample in the fifth year of implementation</a:t>
          </a:r>
          <a:endParaRPr lang="en-US"/>
        </a:p>
      </dgm:t>
    </dgm:pt>
    <dgm:pt modelId="{0DADAA42-02B7-4540-8407-14EA8B840F61}" type="parTrans" cxnId="{CCE47E3D-F27F-43D5-8E13-EEBEFF0EDF21}">
      <dgm:prSet/>
      <dgm:spPr/>
      <dgm:t>
        <a:bodyPr/>
        <a:lstStyle/>
        <a:p>
          <a:endParaRPr lang="en-US"/>
        </a:p>
      </dgm:t>
    </dgm:pt>
    <dgm:pt modelId="{92902AF6-29CA-4377-8C74-2EEA57945EB1}" type="sibTrans" cxnId="{CCE47E3D-F27F-43D5-8E13-EEBEFF0EDF21}">
      <dgm:prSet/>
      <dgm:spPr/>
      <dgm:t>
        <a:bodyPr/>
        <a:lstStyle/>
        <a:p>
          <a:endParaRPr lang="en-US"/>
        </a:p>
      </dgm:t>
    </dgm:pt>
    <dgm:pt modelId="{E8BE5016-62DC-4342-9A3B-42BA6C53A109}">
      <dgm:prSet/>
      <dgm:spPr>
        <a:scene3d>
          <a:camera prst="orthographicFront"/>
          <a:lightRig rig="threePt" dir="t"/>
        </a:scene3d>
        <a:sp3d>
          <a:bevelT/>
        </a:sp3d>
      </dgm:spPr>
      <dgm:t>
        <a:bodyPr/>
        <a:lstStyle/>
        <a:p>
          <a:r>
            <a:rPr lang="en-US" baseline="0"/>
            <a:t>Conduct stakeholder roundtables and surveys regarding their experience with the standards</a:t>
          </a:r>
          <a:endParaRPr lang="en-US"/>
        </a:p>
      </dgm:t>
    </dgm:pt>
    <dgm:pt modelId="{31B4E192-D869-4FF1-ADB6-1F25EC4E614A}" type="parTrans" cxnId="{D5BAABFE-C5AE-42BE-9BCD-9504B60D3F4B}">
      <dgm:prSet/>
      <dgm:spPr/>
      <dgm:t>
        <a:bodyPr/>
        <a:lstStyle/>
        <a:p>
          <a:endParaRPr lang="en-US"/>
        </a:p>
      </dgm:t>
    </dgm:pt>
    <dgm:pt modelId="{D7BCE869-E8F9-4AAB-A79B-7ADA8B378E22}" type="sibTrans" cxnId="{D5BAABFE-C5AE-42BE-9BCD-9504B60D3F4B}">
      <dgm:prSet/>
      <dgm:spPr/>
      <dgm:t>
        <a:bodyPr/>
        <a:lstStyle/>
        <a:p>
          <a:endParaRPr lang="en-US"/>
        </a:p>
      </dgm:t>
    </dgm:pt>
    <dgm:pt modelId="{C8F04214-702F-49B4-BB66-FE82DE38986E}">
      <dgm:prSet/>
      <dgm:spPr>
        <a:scene3d>
          <a:camera prst="orthographicFront"/>
          <a:lightRig rig="threePt" dir="t"/>
        </a:scene3d>
        <a:sp3d>
          <a:bevelT/>
        </a:sp3d>
      </dgm:spPr>
      <dgm:t>
        <a:bodyPr/>
        <a:lstStyle/>
        <a:p>
          <a:r>
            <a:rPr lang="en-US"/>
            <a:t>Reports the findings publicly</a:t>
          </a:r>
        </a:p>
      </dgm:t>
    </dgm:pt>
    <dgm:pt modelId="{56426DA9-062A-4378-9E74-5F4D485596A8}" type="parTrans" cxnId="{03E47E3D-5D73-405D-8D59-1EC4195B077E}">
      <dgm:prSet/>
      <dgm:spPr/>
      <dgm:t>
        <a:bodyPr/>
        <a:lstStyle/>
        <a:p>
          <a:endParaRPr lang="en-US"/>
        </a:p>
      </dgm:t>
    </dgm:pt>
    <dgm:pt modelId="{BDAACD57-F51C-478E-AC9F-D955932D8D3C}" type="sibTrans" cxnId="{03E47E3D-5D73-405D-8D59-1EC4195B077E}">
      <dgm:prSet/>
      <dgm:spPr/>
      <dgm:t>
        <a:bodyPr/>
        <a:lstStyle/>
        <a:p>
          <a:endParaRPr lang="en-US"/>
        </a:p>
      </dgm:t>
    </dgm:pt>
    <dgm:pt modelId="{F78B7F6E-B8F4-46EB-AC50-FB31B8A3AC79}" type="pres">
      <dgm:prSet presAssocID="{0E661CA3-76A5-4CB2-8A73-F05979E947A8}" presName="Name0" presStyleCnt="0">
        <dgm:presLayoutVars>
          <dgm:chPref val="1"/>
          <dgm:dir/>
          <dgm:animOne val="branch"/>
          <dgm:animLvl val="lvl"/>
          <dgm:resizeHandles/>
        </dgm:presLayoutVars>
      </dgm:prSet>
      <dgm:spPr/>
    </dgm:pt>
    <dgm:pt modelId="{B0D40D88-C100-4975-A49F-0BE0FB818432}" type="pres">
      <dgm:prSet presAssocID="{8E5AC495-971D-4FDE-8A3C-8BE10BD305FB}" presName="vertOne" presStyleCnt="0"/>
      <dgm:spPr>
        <a:scene3d>
          <a:camera prst="orthographicFront"/>
          <a:lightRig rig="threePt" dir="t"/>
        </a:scene3d>
        <a:sp3d>
          <a:bevelT/>
        </a:sp3d>
      </dgm:spPr>
    </dgm:pt>
    <dgm:pt modelId="{AC5D2064-A3E6-44B3-ADC7-3766444E32D8}" type="pres">
      <dgm:prSet presAssocID="{8E5AC495-971D-4FDE-8A3C-8BE10BD305FB}" presName="txOne" presStyleLbl="node0" presStyleIdx="0" presStyleCnt="1" custScaleY="49708">
        <dgm:presLayoutVars>
          <dgm:chPref val="3"/>
        </dgm:presLayoutVars>
      </dgm:prSet>
      <dgm:spPr/>
    </dgm:pt>
    <dgm:pt modelId="{82802A0D-A4BF-40A2-BFC4-3344B387F4E4}" type="pres">
      <dgm:prSet presAssocID="{8E5AC495-971D-4FDE-8A3C-8BE10BD305FB}" presName="parTransOne" presStyleCnt="0"/>
      <dgm:spPr>
        <a:scene3d>
          <a:camera prst="orthographicFront"/>
          <a:lightRig rig="threePt" dir="t"/>
        </a:scene3d>
        <a:sp3d>
          <a:bevelT/>
        </a:sp3d>
      </dgm:spPr>
    </dgm:pt>
    <dgm:pt modelId="{A0F74E85-2B1C-4B9C-B231-E39D32C997EA}" type="pres">
      <dgm:prSet presAssocID="{8E5AC495-971D-4FDE-8A3C-8BE10BD305FB}" presName="horzOne" presStyleCnt="0"/>
      <dgm:spPr>
        <a:scene3d>
          <a:camera prst="orthographicFront"/>
          <a:lightRig rig="threePt" dir="t"/>
        </a:scene3d>
        <a:sp3d>
          <a:bevelT/>
        </a:sp3d>
      </dgm:spPr>
    </dgm:pt>
    <dgm:pt modelId="{D78942B8-35AC-4B58-9C7D-9799E2972C99}" type="pres">
      <dgm:prSet presAssocID="{27873D41-5895-40F5-96C9-D2BD299C1CFB}" presName="vertTwo" presStyleCnt="0"/>
      <dgm:spPr>
        <a:scene3d>
          <a:camera prst="orthographicFront"/>
          <a:lightRig rig="threePt" dir="t"/>
        </a:scene3d>
        <a:sp3d>
          <a:bevelT/>
        </a:sp3d>
      </dgm:spPr>
    </dgm:pt>
    <dgm:pt modelId="{C7D93C5D-75C1-48CB-952F-CC4956E36B98}" type="pres">
      <dgm:prSet presAssocID="{27873D41-5895-40F5-96C9-D2BD299C1CFB}" presName="txTwo" presStyleLbl="node2" presStyleIdx="0" presStyleCnt="5">
        <dgm:presLayoutVars>
          <dgm:chPref val="3"/>
        </dgm:presLayoutVars>
      </dgm:prSet>
      <dgm:spPr/>
    </dgm:pt>
    <dgm:pt modelId="{55A937F3-F37A-44EB-9054-B33189BA837E}" type="pres">
      <dgm:prSet presAssocID="{27873D41-5895-40F5-96C9-D2BD299C1CFB}" presName="horzTwo" presStyleCnt="0"/>
      <dgm:spPr>
        <a:scene3d>
          <a:camera prst="orthographicFront"/>
          <a:lightRig rig="threePt" dir="t"/>
        </a:scene3d>
        <a:sp3d>
          <a:bevelT/>
        </a:sp3d>
      </dgm:spPr>
    </dgm:pt>
    <dgm:pt modelId="{82E9E8B6-4585-44BD-8CF5-1A4CB196473F}" type="pres">
      <dgm:prSet presAssocID="{D6F0F600-1C05-49AF-89E1-04C6943077A7}" presName="sibSpaceTwo" presStyleCnt="0"/>
      <dgm:spPr>
        <a:scene3d>
          <a:camera prst="orthographicFront"/>
          <a:lightRig rig="threePt" dir="t"/>
        </a:scene3d>
        <a:sp3d>
          <a:bevelT/>
        </a:sp3d>
      </dgm:spPr>
    </dgm:pt>
    <dgm:pt modelId="{A94AD0B6-D795-43E1-94E8-2AC0BA4067FE}" type="pres">
      <dgm:prSet presAssocID="{3FD13F3E-780B-4868-8158-3DCC600BC6A2}" presName="vertTwo" presStyleCnt="0"/>
      <dgm:spPr>
        <a:scene3d>
          <a:camera prst="orthographicFront"/>
          <a:lightRig rig="threePt" dir="t"/>
        </a:scene3d>
        <a:sp3d>
          <a:bevelT/>
        </a:sp3d>
      </dgm:spPr>
    </dgm:pt>
    <dgm:pt modelId="{10C834EF-2EA4-47C7-B1CA-4927438FCD17}" type="pres">
      <dgm:prSet presAssocID="{3FD13F3E-780B-4868-8158-3DCC600BC6A2}" presName="txTwo" presStyleLbl="node2" presStyleIdx="1" presStyleCnt="5">
        <dgm:presLayoutVars>
          <dgm:chPref val="3"/>
        </dgm:presLayoutVars>
      </dgm:prSet>
      <dgm:spPr/>
    </dgm:pt>
    <dgm:pt modelId="{1D6437DB-9A1B-4991-B359-E9A86EDAC073}" type="pres">
      <dgm:prSet presAssocID="{3FD13F3E-780B-4868-8158-3DCC600BC6A2}" presName="horzTwo" presStyleCnt="0"/>
      <dgm:spPr>
        <a:scene3d>
          <a:camera prst="orthographicFront"/>
          <a:lightRig rig="threePt" dir="t"/>
        </a:scene3d>
        <a:sp3d>
          <a:bevelT/>
        </a:sp3d>
      </dgm:spPr>
    </dgm:pt>
    <dgm:pt modelId="{8296A61D-D510-458C-B55D-7BFE8BEE977A}" type="pres">
      <dgm:prSet presAssocID="{06ABDD0D-533E-4EF5-9DE4-F0495782A459}" presName="sibSpaceTwo" presStyleCnt="0"/>
      <dgm:spPr>
        <a:scene3d>
          <a:camera prst="orthographicFront"/>
          <a:lightRig rig="threePt" dir="t"/>
        </a:scene3d>
        <a:sp3d>
          <a:bevelT/>
        </a:sp3d>
      </dgm:spPr>
    </dgm:pt>
    <dgm:pt modelId="{2B19776B-EF99-4021-B5DB-54DA148E4ACE}" type="pres">
      <dgm:prSet presAssocID="{2159FE21-CB2A-479B-AB3D-EE06F77629D2}" presName="vertTwo" presStyleCnt="0"/>
      <dgm:spPr>
        <a:scene3d>
          <a:camera prst="orthographicFront"/>
          <a:lightRig rig="threePt" dir="t"/>
        </a:scene3d>
        <a:sp3d>
          <a:bevelT/>
        </a:sp3d>
      </dgm:spPr>
    </dgm:pt>
    <dgm:pt modelId="{9A5126F6-A120-4810-A160-AF66BB29CCD5}" type="pres">
      <dgm:prSet presAssocID="{2159FE21-CB2A-479B-AB3D-EE06F77629D2}" presName="txTwo" presStyleLbl="node2" presStyleIdx="2" presStyleCnt="5" custLinFactNeighborX="0" custLinFactNeighborY="273">
        <dgm:presLayoutVars>
          <dgm:chPref val="3"/>
        </dgm:presLayoutVars>
      </dgm:prSet>
      <dgm:spPr/>
    </dgm:pt>
    <dgm:pt modelId="{599B03BA-1CD5-476E-BE4C-E1478DB6F99D}" type="pres">
      <dgm:prSet presAssocID="{2159FE21-CB2A-479B-AB3D-EE06F77629D2}" presName="horzTwo" presStyleCnt="0"/>
      <dgm:spPr>
        <a:scene3d>
          <a:camera prst="orthographicFront"/>
          <a:lightRig rig="threePt" dir="t"/>
        </a:scene3d>
        <a:sp3d>
          <a:bevelT/>
        </a:sp3d>
      </dgm:spPr>
    </dgm:pt>
    <dgm:pt modelId="{191442FD-5229-46DB-A1F8-C81E89FC0777}" type="pres">
      <dgm:prSet presAssocID="{92902AF6-29CA-4377-8C74-2EEA57945EB1}" presName="sibSpaceTwo" presStyleCnt="0"/>
      <dgm:spPr>
        <a:scene3d>
          <a:camera prst="orthographicFront"/>
          <a:lightRig rig="threePt" dir="t"/>
        </a:scene3d>
        <a:sp3d>
          <a:bevelT/>
        </a:sp3d>
      </dgm:spPr>
    </dgm:pt>
    <dgm:pt modelId="{754E8757-3780-4490-B2B3-FC116814F656}" type="pres">
      <dgm:prSet presAssocID="{E8BE5016-62DC-4342-9A3B-42BA6C53A109}" presName="vertTwo" presStyleCnt="0"/>
      <dgm:spPr>
        <a:scene3d>
          <a:camera prst="orthographicFront"/>
          <a:lightRig rig="threePt" dir="t"/>
        </a:scene3d>
        <a:sp3d>
          <a:bevelT/>
        </a:sp3d>
      </dgm:spPr>
    </dgm:pt>
    <dgm:pt modelId="{55E7CB99-D83D-4A4A-BF85-2722F7D23FE1}" type="pres">
      <dgm:prSet presAssocID="{E8BE5016-62DC-4342-9A3B-42BA6C53A109}" presName="txTwo" presStyleLbl="node2" presStyleIdx="3" presStyleCnt="5">
        <dgm:presLayoutVars>
          <dgm:chPref val="3"/>
        </dgm:presLayoutVars>
      </dgm:prSet>
      <dgm:spPr/>
    </dgm:pt>
    <dgm:pt modelId="{B0A4FE19-7065-4085-AD90-DB84A7C2A9C6}" type="pres">
      <dgm:prSet presAssocID="{E8BE5016-62DC-4342-9A3B-42BA6C53A109}" presName="horzTwo" presStyleCnt="0"/>
      <dgm:spPr>
        <a:scene3d>
          <a:camera prst="orthographicFront"/>
          <a:lightRig rig="threePt" dir="t"/>
        </a:scene3d>
        <a:sp3d>
          <a:bevelT/>
        </a:sp3d>
      </dgm:spPr>
    </dgm:pt>
    <dgm:pt modelId="{A9FC5086-30D4-4A1B-ABA9-610A96E182EC}" type="pres">
      <dgm:prSet presAssocID="{D7BCE869-E8F9-4AAB-A79B-7ADA8B378E22}" presName="sibSpaceTwo" presStyleCnt="0"/>
      <dgm:spPr>
        <a:scene3d>
          <a:camera prst="orthographicFront"/>
          <a:lightRig rig="threePt" dir="t"/>
        </a:scene3d>
        <a:sp3d>
          <a:bevelT/>
        </a:sp3d>
      </dgm:spPr>
    </dgm:pt>
    <dgm:pt modelId="{29B5ED4D-E8AF-4CF9-813B-2AAC9AA5707B}" type="pres">
      <dgm:prSet presAssocID="{C8F04214-702F-49B4-BB66-FE82DE38986E}" presName="vertTwo" presStyleCnt="0"/>
      <dgm:spPr>
        <a:scene3d>
          <a:camera prst="orthographicFront"/>
          <a:lightRig rig="threePt" dir="t"/>
        </a:scene3d>
        <a:sp3d>
          <a:bevelT/>
        </a:sp3d>
      </dgm:spPr>
    </dgm:pt>
    <dgm:pt modelId="{17733C04-2CCA-4A89-8377-C96E55D3D87B}" type="pres">
      <dgm:prSet presAssocID="{C8F04214-702F-49B4-BB66-FE82DE38986E}" presName="txTwo" presStyleLbl="node2" presStyleIdx="4" presStyleCnt="5">
        <dgm:presLayoutVars>
          <dgm:chPref val="3"/>
        </dgm:presLayoutVars>
      </dgm:prSet>
      <dgm:spPr/>
    </dgm:pt>
    <dgm:pt modelId="{A804B370-5D51-4F82-86DE-4F9FF848814E}" type="pres">
      <dgm:prSet presAssocID="{C8F04214-702F-49B4-BB66-FE82DE38986E}" presName="horzTwo" presStyleCnt="0"/>
      <dgm:spPr>
        <a:scene3d>
          <a:camera prst="orthographicFront"/>
          <a:lightRig rig="threePt" dir="t"/>
        </a:scene3d>
        <a:sp3d>
          <a:bevelT/>
        </a:sp3d>
      </dgm:spPr>
    </dgm:pt>
  </dgm:ptLst>
  <dgm:cxnLst>
    <dgm:cxn modelId="{D41D000A-68C8-4AD9-B0E7-E6E6769D5EBA}" type="presOf" srcId="{E8BE5016-62DC-4342-9A3B-42BA6C53A109}" destId="{55E7CB99-D83D-4A4A-BF85-2722F7D23FE1}" srcOrd="0" destOrd="0" presId="urn:microsoft.com/office/officeart/2005/8/layout/hierarchy4"/>
    <dgm:cxn modelId="{58DA941F-5A3C-4B4F-9488-9D3039A961B6}" type="presOf" srcId="{0E661CA3-76A5-4CB2-8A73-F05979E947A8}" destId="{F78B7F6E-B8F4-46EB-AC50-FB31B8A3AC79}" srcOrd="0" destOrd="0" presId="urn:microsoft.com/office/officeart/2005/8/layout/hierarchy4"/>
    <dgm:cxn modelId="{03E47E3D-5D73-405D-8D59-1EC4195B077E}" srcId="{8E5AC495-971D-4FDE-8A3C-8BE10BD305FB}" destId="{C8F04214-702F-49B4-BB66-FE82DE38986E}" srcOrd="4" destOrd="0" parTransId="{56426DA9-062A-4378-9E74-5F4D485596A8}" sibTransId="{BDAACD57-F51C-478E-AC9F-D955932D8D3C}"/>
    <dgm:cxn modelId="{CCE47E3D-F27F-43D5-8E13-EEBEFF0EDF21}" srcId="{8E5AC495-971D-4FDE-8A3C-8BE10BD305FB}" destId="{2159FE21-CB2A-479B-AB3D-EE06F77629D2}" srcOrd="2" destOrd="0" parTransId="{0DADAA42-02B7-4540-8407-14EA8B840F61}" sibTransId="{92902AF6-29CA-4377-8C74-2EEA57945EB1}"/>
    <dgm:cxn modelId="{BA897547-6876-4D35-9286-5C2E097A7F9B}" type="presOf" srcId="{C8F04214-702F-49B4-BB66-FE82DE38986E}" destId="{17733C04-2CCA-4A89-8377-C96E55D3D87B}" srcOrd="0" destOrd="0" presId="urn:microsoft.com/office/officeart/2005/8/layout/hierarchy4"/>
    <dgm:cxn modelId="{AFE1D04F-D3D0-4E5F-9C3A-BC7C4045D48E}" type="presOf" srcId="{27873D41-5895-40F5-96C9-D2BD299C1CFB}" destId="{C7D93C5D-75C1-48CB-952F-CC4956E36B98}" srcOrd="0" destOrd="0" presId="urn:microsoft.com/office/officeart/2005/8/layout/hierarchy4"/>
    <dgm:cxn modelId="{1F53716F-9702-43C3-806D-23B4B746803B}" srcId="{8E5AC495-971D-4FDE-8A3C-8BE10BD305FB}" destId="{3FD13F3E-780B-4868-8158-3DCC600BC6A2}" srcOrd="1" destOrd="0" parTransId="{D6445D8C-84C5-4CB3-9BA6-B447CF83ABE2}" sibTransId="{06ABDD0D-533E-4EF5-9DE4-F0495782A459}"/>
    <dgm:cxn modelId="{A2459983-A94C-4EE4-8323-6775CBF10B8A}" type="presOf" srcId="{3FD13F3E-780B-4868-8158-3DCC600BC6A2}" destId="{10C834EF-2EA4-47C7-B1CA-4927438FCD17}" srcOrd="0" destOrd="0" presId="urn:microsoft.com/office/officeart/2005/8/layout/hierarchy4"/>
    <dgm:cxn modelId="{F20383A8-AF6A-4B74-99CD-DF29F4047EDE}" srcId="{8E5AC495-971D-4FDE-8A3C-8BE10BD305FB}" destId="{27873D41-5895-40F5-96C9-D2BD299C1CFB}" srcOrd="0" destOrd="0" parTransId="{B1DF56EE-0FCF-4078-9956-E18E8998172C}" sibTransId="{D6F0F600-1C05-49AF-89E1-04C6943077A7}"/>
    <dgm:cxn modelId="{55BA7DBA-A2C0-4D8F-9853-F406837A3F45}" type="presOf" srcId="{8E5AC495-971D-4FDE-8A3C-8BE10BD305FB}" destId="{AC5D2064-A3E6-44B3-ADC7-3766444E32D8}" srcOrd="0" destOrd="0" presId="urn:microsoft.com/office/officeart/2005/8/layout/hierarchy4"/>
    <dgm:cxn modelId="{07A757C6-C9F5-4367-ABFA-A191CDF2659A}" type="presOf" srcId="{2159FE21-CB2A-479B-AB3D-EE06F77629D2}" destId="{9A5126F6-A120-4810-A160-AF66BB29CCD5}" srcOrd="0" destOrd="0" presId="urn:microsoft.com/office/officeart/2005/8/layout/hierarchy4"/>
    <dgm:cxn modelId="{643846EA-5684-46F3-8191-EB9AE546E552}" srcId="{0E661CA3-76A5-4CB2-8A73-F05979E947A8}" destId="{8E5AC495-971D-4FDE-8A3C-8BE10BD305FB}" srcOrd="0" destOrd="0" parTransId="{184F4DD5-D99C-4DD3-B9B1-1831F6773234}" sibTransId="{123E6FAA-5A4A-4933-9390-74FBDA5257E7}"/>
    <dgm:cxn modelId="{D5BAABFE-C5AE-42BE-9BCD-9504B60D3F4B}" srcId="{8E5AC495-971D-4FDE-8A3C-8BE10BD305FB}" destId="{E8BE5016-62DC-4342-9A3B-42BA6C53A109}" srcOrd="3" destOrd="0" parTransId="{31B4E192-D869-4FF1-ADB6-1F25EC4E614A}" sibTransId="{D7BCE869-E8F9-4AAB-A79B-7ADA8B378E22}"/>
    <dgm:cxn modelId="{ED75CFF4-D9BF-4971-B018-CA46723550A5}" type="presParOf" srcId="{F78B7F6E-B8F4-46EB-AC50-FB31B8A3AC79}" destId="{B0D40D88-C100-4975-A49F-0BE0FB818432}" srcOrd="0" destOrd="0" presId="urn:microsoft.com/office/officeart/2005/8/layout/hierarchy4"/>
    <dgm:cxn modelId="{6B1D9311-3191-4144-B59E-0AB1DB4474F0}" type="presParOf" srcId="{B0D40D88-C100-4975-A49F-0BE0FB818432}" destId="{AC5D2064-A3E6-44B3-ADC7-3766444E32D8}" srcOrd="0" destOrd="0" presId="urn:microsoft.com/office/officeart/2005/8/layout/hierarchy4"/>
    <dgm:cxn modelId="{D8C5D08C-7856-40B7-BBF5-30DB6CF4A910}" type="presParOf" srcId="{B0D40D88-C100-4975-A49F-0BE0FB818432}" destId="{82802A0D-A4BF-40A2-BFC4-3344B387F4E4}" srcOrd="1" destOrd="0" presId="urn:microsoft.com/office/officeart/2005/8/layout/hierarchy4"/>
    <dgm:cxn modelId="{AEC47443-9F18-4EEB-A956-9B13F70C0DAA}" type="presParOf" srcId="{B0D40D88-C100-4975-A49F-0BE0FB818432}" destId="{A0F74E85-2B1C-4B9C-B231-E39D32C997EA}" srcOrd="2" destOrd="0" presId="urn:microsoft.com/office/officeart/2005/8/layout/hierarchy4"/>
    <dgm:cxn modelId="{D8FA0B84-0DF1-484B-AAA5-E3C0873C0AE0}" type="presParOf" srcId="{A0F74E85-2B1C-4B9C-B231-E39D32C997EA}" destId="{D78942B8-35AC-4B58-9C7D-9799E2972C99}" srcOrd="0" destOrd="0" presId="urn:microsoft.com/office/officeart/2005/8/layout/hierarchy4"/>
    <dgm:cxn modelId="{4CFE9AFB-245C-4945-AB25-9A84735C9020}" type="presParOf" srcId="{D78942B8-35AC-4B58-9C7D-9799E2972C99}" destId="{C7D93C5D-75C1-48CB-952F-CC4956E36B98}" srcOrd="0" destOrd="0" presId="urn:microsoft.com/office/officeart/2005/8/layout/hierarchy4"/>
    <dgm:cxn modelId="{0302636B-DB1D-44B9-AA2E-F3908D3392F0}" type="presParOf" srcId="{D78942B8-35AC-4B58-9C7D-9799E2972C99}" destId="{55A937F3-F37A-44EB-9054-B33189BA837E}" srcOrd="1" destOrd="0" presId="urn:microsoft.com/office/officeart/2005/8/layout/hierarchy4"/>
    <dgm:cxn modelId="{6DDC4493-A81E-447D-89A4-A7D3F0AD50FD}" type="presParOf" srcId="{A0F74E85-2B1C-4B9C-B231-E39D32C997EA}" destId="{82E9E8B6-4585-44BD-8CF5-1A4CB196473F}" srcOrd="1" destOrd="0" presId="urn:microsoft.com/office/officeart/2005/8/layout/hierarchy4"/>
    <dgm:cxn modelId="{8E50472A-3A37-4849-98C6-A2E4D59A7AC5}" type="presParOf" srcId="{A0F74E85-2B1C-4B9C-B231-E39D32C997EA}" destId="{A94AD0B6-D795-43E1-94E8-2AC0BA4067FE}" srcOrd="2" destOrd="0" presId="urn:microsoft.com/office/officeart/2005/8/layout/hierarchy4"/>
    <dgm:cxn modelId="{F50459B2-DEF9-4270-8116-E4DC8EE94F17}" type="presParOf" srcId="{A94AD0B6-D795-43E1-94E8-2AC0BA4067FE}" destId="{10C834EF-2EA4-47C7-B1CA-4927438FCD17}" srcOrd="0" destOrd="0" presId="urn:microsoft.com/office/officeart/2005/8/layout/hierarchy4"/>
    <dgm:cxn modelId="{5A8D998D-E7FE-4EDE-B987-4738E93D1256}" type="presParOf" srcId="{A94AD0B6-D795-43E1-94E8-2AC0BA4067FE}" destId="{1D6437DB-9A1B-4991-B359-E9A86EDAC073}" srcOrd="1" destOrd="0" presId="urn:microsoft.com/office/officeart/2005/8/layout/hierarchy4"/>
    <dgm:cxn modelId="{5D9B0992-8CB6-49A8-AAFE-8ADFC290D532}" type="presParOf" srcId="{A0F74E85-2B1C-4B9C-B231-E39D32C997EA}" destId="{8296A61D-D510-458C-B55D-7BFE8BEE977A}" srcOrd="3" destOrd="0" presId="urn:microsoft.com/office/officeart/2005/8/layout/hierarchy4"/>
    <dgm:cxn modelId="{74E64192-E9DE-4D9B-B488-51FA611DE257}" type="presParOf" srcId="{A0F74E85-2B1C-4B9C-B231-E39D32C997EA}" destId="{2B19776B-EF99-4021-B5DB-54DA148E4ACE}" srcOrd="4" destOrd="0" presId="urn:microsoft.com/office/officeart/2005/8/layout/hierarchy4"/>
    <dgm:cxn modelId="{2F4F5597-CFC8-47F2-8390-E787BFFC272B}" type="presParOf" srcId="{2B19776B-EF99-4021-B5DB-54DA148E4ACE}" destId="{9A5126F6-A120-4810-A160-AF66BB29CCD5}" srcOrd="0" destOrd="0" presId="urn:microsoft.com/office/officeart/2005/8/layout/hierarchy4"/>
    <dgm:cxn modelId="{881FF3DB-F7FC-402B-9E52-0C31CAF2AF72}" type="presParOf" srcId="{2B19776B-EF99-4021-B5DB-54DA148E4ACE}" destId="{599B03BA-1CD5-476E-BE4C-E1478DB6F99D}" srcOrd="1" destOrd="0" presId="urn:microsoft.com/office/officeart/2005/8/layout/hierarchy4"/>
    <dgm:cxn modelId="{5DDE0A4D-C5FE-44CC-A1DC-C02DD67CDB53}" type="presParOf" srcId="{A0F74E85-2B1C-4B9C-B231-E39D32C997EA}" destId="{191442FD-5229-46DB-A1F8-C81E89FC0777}" srcOrd="5" destOrd="0" presId="urn:microsoft.com/office/officeart/2005/8/layout/hierarchy4"/>
    <dgm:cxn modelId="{C3808095-D719-48EA-86DD-49A841C7DED8}" type="presParOf" srcId="{A0F74E85-2B1C-4B9C-B231-E39D32C997EA}" destId="{754E8757-3780-4490-B2B3-FC116814F656}" srcOrd="6" destOrd="0" presId="urn:microsoft.com/office/officeart/2005/8/layout/hierarchy4"/>
    <dgm:cxn modelId="{FE3A38FB-0346-415A-BD59-45C468F9AD63}" type="presParOf" srcId="{754E8757-3780-4490-B2B3-FC116814F656}" destId="{55E7CB99-D83D-4A4A-BF85-2722F7D23FE1}" srcOrd="0" destOrd="0" presId="urn:microsoft.com/office/officeart/2005/8/layout/hierarchy4"/>
    <dgm:cxn modelId="{7EE9DF7D-679C-46C4-90EF-38D07D33EC41}" type="presParOf" srcId="{754E8757-3780-4490-B2B3-FC116814F656}" destId="{B0A4FE19-7065-4085-AD90-DB84A7C2A9C6}" srcOrd="1" destOrd="0" presId="urn:microsoft.com/office/officeart/2005/8/layout/hierarchy4"/>
    <dgm:cxn modelId="{38BAE2C1-60C5-4F26-8504-DC21AD01998B}" type="presParOf" srcId="{A0F74E85-2B1C-4B9C-B231-E39D32C997EA}" destId="{A9FC5086-30D4-4A1B-ABA9-610A96E182EC}" srcOrd="7" destOrd="0" presId="urn:microsoft.com/office/officeart/2005/8/layout/hierarchy4"/>
    <dgm:cxn modelId="{77CCEEB9-0519-4F2D-942A-FD8DFEFD68D7}" type="presParOf" srcId="{A0F74E85-2B1C-4B9C-B231-E39D32C997EA}" destId="{29B5ED4D-E8AF-4CF9-813B-2AAC9AA5707B}" srcOrd="8" destOrd="0" presId="urn:microsoft.com/office/officeart/2005/8/layout/hierarchy4"/>
    <dgm:cxn modelId="{20AFA298-3288-4BA1-8D28-9ACCB7117566}" type="presParOf" srcId="{29B5ED4D-E8AF-4CF9-813B-2AAC9AA5707B}" destId="{17733C04-2CCA-4A89-8377-C96E55D3D87B}" srcOrd="0" destOrd="0" presId="urn:microsoft.com/office/officeart/2005/8/layout/hierarchy4"/>
    <dgm:cxn modelId="{BC41D8D2-1F33-4B79-B2AA-06EA97419DB8}" type="presParOf" srcId="{29B5ED4D-E8AF-4CF9-813B-2AAC9AA5707B}" destId="{A804B370-5D51-4F82-86DE-4F9FF848814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84D45A8-C000-4830-BD15-4BE8E4B42BB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A2F8640-3025-4F97-BE02-971AF5EFEA15}">
      <dgm:prSet/>
      <dgm:spPr>
        <a:scene3d>
          <a:camera prst="orthographicFront"/>
          <a:lightRig rig="threePt" dir="t"/>
        </a:scene3d>
        <a:sp3d>
          <a:bevelT/>
        </a:sp3d>
      </dgm:spPr>
      <dgm:t>
        <a:bodyPr/>
        <a:lstStyle/>
        <a:p>
          <a:r>
            <a:rPr lang="en-US" b="0"/>
            <a:t>To provide general support to stakeholders when implementing significant new pronouncements</a:t>
          </a:r>
          <a:endParaRPr lang="en-US"/>
        </a:p>
      </dgm:t>
    </dgm:pt>
    <dgm:pt modelId="{A7BF5A0B-51AE-4A77-B1C2-074D25FC512B}" type="parTrans" cxnId="{7E66300E-4EC6-4044-A991-B20420B9258D}">
      <dgm:prSet/>
      <dgm:spPr/>
      <dgm:t>
        <a:bodyPr/>
        <a:lstStyle/>
        <a:p>
          <a:endParaRPr lang="en-US"/>
        </a:p>
      </dgm:t>
    </dgm:pt>
    <dgm:pt modelId="{1615D28A-962C-4BC3-8264-65FE5759DCA8}" type="sibTrans" cxnId="{7E66300E-4EC6-4044-A991-B20420B9258D}">
      <dgm:prSet/>
      <dgm:spPr/>
      <dgm:t>
        <a:bodyPr/>
        <a:lstStyle/>
        <a:p>
          <a:endParaRPr lang="en-US"/>
        </a:p>
      </dgm:t>
    </dgm:pt>
    <dgm:pt modelId="{0091EB5E-B149-4ECF-8DFA-DCF58A0BB677}">
      <dgm:prSet/>
      <dgm:spPr>
        <a:scene3d>
          <a:camera prst="orthographicFront"/>
          <a:lightRig rig="threePt" dir="t"/>
        </a:scene3d>
        <a:sp3d>
          <a:bevelT/>
        </a:sp3d>
      </dgm:spPr>
      <dgm:t>
        <a:bodyPr/>
        <a:lstStyle/>
        <a:p>
          <a:r>
            <a:rPr lang="en-US" b="0"/>
            <a:t>To identify and address practice issues that arise</a:t>
          </a:r>
          <a:endParaRPr lang="en-US"/>
        </a:p>
      </dgm:t>
    </dgm:pt>
    <dgm:pt modelId="{8BBA589B-D266-48A3-96D5-02E94F72ACA9}" type="parTrans" cxnId="{E7FDBD03-5852-48B7-A9FC-B8E806D3AAD6}">
      <dgm:prSet/>
      <dgm:spPr/>
      <dgm:t>
        <a:bodyPr/>
        <a:lstStyle/>
        <a:p>
          <a:endParaRPr lang="en-US"/>
        </a:p>
      </dgm:t>
    </dgm:pt>
    <dgm:pt modelId="{73197B99-3F33-412E-A156-4B2C8729BB7A}" type="sibTrans" cxnId="{E7FDBD03-5852-48B7-A9FC-B8E806D3AAD6}">
      <dgm:prSet/>
      <dgm:spPr/>
      <dgm:t>
        <a:bodyPr/>
        <a:lstStyle/>
        <a:p>
          <a:endParaRPr lang="en-US"/>
        </a:p>
      </dgm:t>
    </dgm:pt>
    <dgm:pt modelId="{E13A19C6-2DFC-465F-A1CF-4B52AFCA8E7B}">
      <dgm:prSet/>
      <dgm:spPr>
        <a:scene3d>
          <a:camera prst="orthographicFront"/>
          <a:lightRig rig="threePt" dir="t"/>
        </a:scene3d>
        <a:sp3d>
          <a:bevelT/>
        </a:sp3d>
      </dgm:spPr>
      <dgm:t>
        <a:bodyPr/>
        <a:lstStyle/>
        <a:p>
          <a:r>
            <a:rPr lang="en-US" b="0"/>
            <a:t>To collect timely information that the Board can use to evaluate cost-benefit considerations as it develops other pronouncements and when it reexamines the standards in the future</a:t>
          </a:r>
          <a:endParaRPr lang="en-US"/>
        </a:p>
      </dgm:t>
    </dgm:pt>
    <dgm:pt modelId="{5215B37D-E093-42E6-BFA7-BF25AB2837BA}" type="parTrans" cxnId="{FD4E7218-0A7B-4526-B433-AE66E83F3114}">
      <dgm:prSet/>
      <dgm:spPr/>
      <dgm:t>
        <a:bodyPr/>
        <a:lstStyle/>
        <a:p>
          <a:endParaRPr lang="en-US"/>
        </a:p>
      </dgm:t>
    </dgm:pt>
    <dgm:pt modelId="{1BB9F14B-D5AD-4BBB-BFB5-89B53F3C732A}" type="sibTrans" cxnId="{FD4E7218-0A7B-4526-B433-AE66E83F3114}">
      <dgm:prSet/>
      <dgm:spPr/>
      <dgm:t>
        <a:bodyPr/>
        <a:lstStyle/>
        <a:p>
          <a:endParaRPr lang="en-US"/>
        </a:p>
      </dgm:t>
    </dgm:pt>
    <dgm:pt modelId="{3A815BA7-6934-423F-944B-0613C7505C77}">
      <dgm:prSet/>
      <dgm:spPr>
        <a:scene3d>
          <a:camera prst="orthographicFront"/>
          <a:lightRig rig="threePt" dir="t"/>
        </a:scene3d>
        <a:sp3d>
          <a:bevelT/>
        </a:sp3d>
      </dgm:spPr>
      <dgm:t>
        <a:bodyPr/>
        <a:lstStyle/>
        <a:p>
          <a:r>
            <a:rPr lang="en-US"/>
            <a:t>To answer technical inquiries from stakeholders and develop and publish Q&amp;A implementation guidance</a:t>
          </a:r>
        </a:p>
      </dgm:t>
    </dgm:pt>
    <dgm:pt modelId="{3526281D-AF16-4F96-B9BA-2F2FB2B9E609}" type="parTrans" cxnId="{ABB3DE6F-12A0-439B-8244-0C3F0D751839}">
      <dgm:prSet/>
      <dgm:spPr/>
      <dgm:t>
        <a:bodyPr/>
        <a:lstStyle/>
        <a:p>
          <a:endParaRPr lang="en-US"/>
        </a:p>
      </dgm:t>
    </dgm:pt>
    <dgm:pt modelId="{D79478C1-2AE3-4E69-905A-111487CA44DE}" type="sibTrans" cxnId="{ABB3DE6F-12A0-439B-8244-0C3F0D751839}">
      <dgm:prSet/>
      <dgm:spPr/>
      <dgm:t>
        <a:bodyPr/>
        <a:lstStyle/>
        <a:p>
          <a:endParaRPr lang="en-US"/>
        </a:p>
      </dgm:t>
    </dgm:pt>
    <dgm:pt modelId="{61385C7B-42CC-4668-8594-DDA2A2DC8B13}" type="pres">
      <dgm:prSet presAssocID="{784D45A8-C000-4830-BD15-4BE8E4B42BBC}" presName="linear" presStyleCnt="0">
        <dgm:presLayoutVars>
          <dgm:animLvl val="lvl"/>
          <dgm:resizeHandles val="exact"/>
        </dgm:presLayoutVars>
      </dgm:prSet>
      <dgm:spPr/>
    </dgm:pt>
    <dgm:pt modelId="{6285A4AF-93C7-4485-A2DF-2F75873345AB}" type="pres">
      <dgm:prSet presAssocID="{1A2F8640-3025-4F97-BE02-971AF5EFEA15}" presName="parentText" presStyleLbl="node1" presStyleIdx="0" presStyleCnt="4">
        <dgm:presLayoutVars>
          <dgm:chMax val="0"/>
          <dgm:bulletEnabled val="1"/>
        </dgm:presLayoutVars>
      </dgm:prSet>
      <dgm:spPr/>
    </dgm:pt>
    <dgm:pt modelId="{86CBC509-E83F-40F0-AD1F-E8E596EFF155}" type="pres">
      <dgm:prSet presAssocID="{1615D28A-962C-4BC3-8264-65FE5759DCA8}" presName="spacer" presStyleCnt="0"/>
      <dgm:spPr>
        <a:scene3d>
          <a:camera prst="orthographicFront"/>
          <a:lightRig rig="threePt" dir="t"/>
        </a:scene3d>
        <a:sp3d>
          <a:bevelT/>
        </a:sp3d>
      </dgm:spPr>
    </dgm:pt>
    <dgm:pt modelId="{37F1A8E4-BD04-4F06-A1B6-8416C61D99BA}" type="pres">
      <dgm:prSet presAssocID="{0091EB5E-B149-4ECF-8DFA-DCF58A0BB677}" presName="parentText" presStyleLbl="node1" presStyleIdx="1" presStyleCnt="4">
        <dgm:presLayoutVars>
          <dgm:chMax val="0"/>
          <dgm:bulletEnabled val="1"/>
        </dgm:presLayoutVars>
      </dgm:prSet>
      <dgm:spPr/>
    </dgm:pt>
    <dgm:pt modelId="{259731BE-6D97-4A55-A291-5250926BF693}" type="pres">
      <dgm:prSet presAssocID="{73197B99-3F33-412E-A156-4B2C8729BB7A}" presName="spacer" presStyleCnt="0"/>
      <dgm:spPr>
        <a:scene3d>
          <a:camera prst="orthographicFront"/>
          <a:lightRig rig="threePt" dir="t"/>
        </a:scene3d>
        <a:sp3d>
          <a:bevelT/>
        </a:sp3d>
      </dgm:spPr>
    </dgm:pt>
    <dgm:pt modelId="{CEA7DC39-C426-479F-BDCA-6BBB643EC7B6}" type="pres">
      <dgm:prSet presAssocID="{3A815BA7-6934-423F-944B-0613C7505C77}" presName="parentText" presStyleLbl="node1" presStyleIdx="2" presStyleCnt="4">
        <dgm:presLayoutVars>
          <dgm:chMax val="0"/>
          <dgm:bulletEnabled val="1"/>
        </dgm:presLayoutVars>
      </dgm:prSet>
      <dgm:spPr/>
    </dgm:pt>
    <dgm:pt modelId="{C835D9B7-73D3-415C-B03D-F4BB53C63B72}" type="pres">
      <dgm:prSet presAssocID="{D79478C1-2AE3-4E69-905A-111487CA44DE}" presName="spacer" presStyleCnt="0"/>
      <dgm:spPr/>
    </dgm:pt>
    <dgm:pt modelId="{5C3A854D-625B-4E35-9413-47933248003E}" type="pres">
      <dgm:prSet presAssocID="{E13A19C6-2DFC-465F-A1CF-4B52AFCA8E7B}" presName="parentText" presStyleLbl="node1" presStyleIdx="3" presStyleCnt="4">
        <dgm:presLayoutVars>
          <dgm:chMax val="0"/>
          <dgm:bulletEnabled val="1"/>
        </dgm:presLayoutVars>
      </dgm:prSet>
      <dgm:spPr/>
    </dgm:pt>
  </dgm:ptLst>
  <dgm:cxnLst>
    <dgm:cxn modelId="{E7FDBD03-5852-48B7-A9FC-B8E806D3AAD6}" srcId="{784D45A8-C000-4830-BD15-4BE8E4B42BBC}" destId="{0091EB5E-B149-4ECF-8DFA-DCF58A0BB677}" srcOrd="1" destOrd="0" parTransId="{8BBA589B-D266-48A3-96D5-02E94F72ACA9}" sibTransId="{73197B99-3F33-412E-A156-4B2C8729BB7A}"/>
    <dgm:cxn modelId="{7E66300E-4EC6-4044-A991-B20420B9258D}" srcId="{784D45A8-C000-4830-BD15-4BE8E4B42BBC}" destId="{1A2F8640-3025-4F97-BE02-971AF5EFEA15}" srcOrd="0" destOrd="0" parTransId="{A7BF5A0B-51AE-4A77-B1C2-074D25FC512B}" sibTransId="{1615D28A-962C-4BC3-8264-65FE5759DCA8}"/>
    <dgm:cxn modelId="{FD4E7218-0A7B-4526-B433-AE66E83F3114}" srcId="{784D45A8-C000-4830-BD15-4BE8E4B42BBC}" destId="{E13A19C6-2DFC-465F-A1CF-4B52AFCA8E7B}" srcOrd="3" destOrd="0" parTransId="{5215B37D-E093-42E6-BFA7-BF25AB2837BA}" sibTransId="{1BB9F14B-D5AD-4BBB-BFB5-89B53F3C732A}"/>
    <dgm:cxn modelId="{B0C46A2E-E925-437C-845B-F9FF6CF495BE}" type="presOf" srcId="{E13A19C6-2DFC-465F-A1CF-4B52AFCA8E7B}" destId="{5C3A854D-625B-4E35-9413-47933248003E}" srcOrd="0" destOrd="0" presId="urn:microsoft.com/office/officeart/2005/8/layout/vList2"/>
    <dgm:cxn modelId="{2DCD243E-8273-4258-9C2D-8BE571926D5D}" type="presOf" srcId="{0091EB5E-B149-4ECF-8DFA-DCF58A0BB677}" destId="{37F1A8E4-BD04-4F06-A1B6-8416C61D99BA}" srcOrd="0" destOrd="0" presId="urn:microsoft.com/office/officeart/2005/8/layout/vList2"/>
    <dgm:cxn modelId="{ABB3DE6F-12A0-439B-8244-0C3F0D751839}" srcId="{784D45A8-C000-4830-BD15-4BE8E4B42BBC}" destId="{3A815BA7-6934-423F-944B-0613C7505C77}" srcOrd="2" destOrd="0" parTransId="{3526281D-AF16-4F96-B9BA-2F2FB2B9E609}" sibTransId="{D79478C1-2AE3-4E69-905A-111487CA44DE}"/>
    <dgm:cxn modelId="{0DB66AA2-9BD4-4F29-B5CF-FA400264288A}" type="presOf" srcId="{3A815BA7-6934-423F-944B-0613C7505C77}" destId="{CEA7DC39-C426-479F-BDCA-6BBB643EC7B6}" srcOrd="0" destOrd="0" presId="urn:microsoft.com/office/officeart/2005/8/layout/vList2"/>
    <dgm:cxn modelId="{C9DD68CC-01EA-4F50-A6CF-AE94C7C39BEC}" type="presOf" srcId="{1A2F8640-3025-4F97-BE02-971AF5EFEA15}" destId="{6285A4AF-93C7-4485-A2DF-2F75873345AB}" srcOrd="0" destOrd="0" presId="urn:microsoft.com/office/officeart/2005/8/layout/vList2"/>
    <dgm:cxn modelId="{CD7BDBF5-FDD7-410E-ABF2-620120DBF9F0}" type="presOf" srcId="{784D45A8-C000-4830-BD15-4BE8E4B42BBC}" destId="{61385C7B-42CC-4668-8594-DDA2A2DC8B13}" srcOrd="0" destOrd="0" presId="urn:microsoft.com/office/officeart/2005/8/layout/vList2"/>
    <dgm:cxn modelId="{6F365049-8ADC-4CEF-8034-69238BB19144}" type="presParOf" srcId="{61385C7B-42CC-4668-8594-DDA2A2DC8B13}" destId="{6285A4AF-93C7-4485-A2DF-2F75873345AB}" srcOrd="0" destOrd="0" presId="urn:microsoft.com/office/officeart/2005/8/layout/vList2"/>
    <dgm:cxn modelId="{BA7268F8-CCD5-45CA-BAE4-256935593401}" type="presParOf" srcId="{61385C7B-42CC-4668-8594-DDA2A2DC8B13}" destId="{86CBC509-E83F-40F0-AD1F-E8E596EFF155}" srcOrd="1" destOrd="0" presId="urn:microsoft.com/office/officeart/2005/8/layout/vList2"/>
    <dgm:cxn modelId="{13F8B380-AC91-46CB-859D-772307B16849}" type="presParOf" srcId="{61385C7B-42CC-4668-8594-DDA2A2DC8B13}" destId="{37F1A8E4-BD04-4F06-A1B6-8416C61D99BA}" srcOrd="2" destOrd="0" presId="urn:microsoft.com/office/officeart/2005/8/layout/vList2"/>
    <dgm:cxn modelId="{66600A73-0FF9-4254-82FC-FBA20C85C914}" type="presParOf" srcId="{61385C7B-42CC-4668-8594-DDA2A2DC8B13}" destId="{259731BE-6D97-4A55-A291-5250926BF693}" srcOrd="3" destOrd="0" presId="urn:microsoft.com/office/officeart/2005/8/layout/vList2"/>
    <dgm:cxn modelId="{7179AED3-423B-4A88-98A1-5A2ADEF18C1F}" type="presParOf" srcId="{61385C7B-42CC-4668-8594-DDA2A2DC8B13}" destId="{CEA7DC39-C426-479F-BDCA-6BBB643EC7B6}" srcOrd="4" destOrd="0" presId="urn:microsoft.com/office/officeart/2005/8/layout/vList2"/>
    <dgm:cxn modelId="{04E41D4E-001F-4FF9-934C-7B407F3910FF}" type="presParOf" srcId="{61385C7B-42CC-4668-8594-DDA2A2DC8B13}" destId="{C835D9B7-73D3-415C-B03D-F4BB53C63B72}" srcOrd="5" destOrd="0" presId="urn:microsoft.com/office/officeart/2005/8/layout/vList2"/>
    <dgm:cxn modelId="{E19F1B7C-AB73-4D30-B0E8-D2AA5AE89EEB}" type="presParOf" srcId="{61385C7B-42CC-4668-8594-DDA2A2DC8B13}" destId="{5C3A854D-625B-4E35-9413-4793324800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dirty="0"/>
            <a:t>The Board improved the standards related to conduit debt obligations by providing a single reporting method for government issuers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Interpretation 2 had been in effect for 20 years before its effectiveness was evaluated; based on GASB research, improvements were needed to eliminate diversity in practice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periods beginning after December 15, 2021</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B9A31E4E-B4F3-47C2-AF9B-0F60D8F5DAF0}" srcId="{A3039AA0-6881-457C-9F81-171E5F2CFF04}" destId="{6775BADE-2DBC-4062-8A6A-29B70745DE9B}" srcOrd="0" destOrd="0" parTransId="{6955D45D-1ED3-4B92-A3AE-D83A3C7BB624}" sibTransId="{73EA357E-D4D6-4204-B5B8-626BEA8B2B80}"/>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804FCB8-AF52-4ACA-917F-CA6DF9A8F093}"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US"/>
        </a:p>
      </dgm:t>
    </dgm:pt>
    <dgm:pt modelId="{3AAD7299-4694-4E45-84D0-F5B64FBC3B7E}">
      <dgm:prSet/>
      <dgm:spPr>
        <a:scene3d>
          <a:camera prst="orthographicFront"/>
          <a:lightRig rig="threePt" dir="t"/>
        </a:scene3d>
        <a:sp3d>
          <a:bevelT/>
        </a:sp3d>
      </dgm:spPr>
      <dgm:t>
        <a:bodyPr/>
        <a:lstStyle/>
        <a:p>
          <a:r>
            <a:rPr lang="en-US" b="0"/>
            <a:t>Stakeholders bring potential implementation issues to the GASB’s attention</a:t>
          </a:r>
          <a:endParaRPr lang="en-US"/>
        </a:p>
      </dgm:t>
    </dgm:pt>
    <dgm:pt modelId="{F6D88ADC-45B7-49B1-8D41-30F01F2651FC}" type="parTrans" cxnId="{16CFA757-3A3E-45FB-A71B-588BBC5BEB9C}">
      <dgm:prSet/>
      <dgm:spPr/>
      <dgm:t>
        <a:bodyPr/>
        <a:lstStyle/>
        <a:p>
          <a:endParaRPr lang="en-US"/>
        </a:p>
      </dgm:t>
    </dgm:pt>
    <dgm:pt modelId="{26A6709E-C916-4DD3-9B9B-987C47200B24}" type="sibTrans" cxnId="{16CFA757-3A3E-45FB-A71B-588BBC5BEB9C}">
      <dgm:prSet/>
      <dgm:spPr>
        <a:scene3d>
          <a:camera prst="orthographicFront"/>
          <a:lightRig rig="threePt" dir="t"/>
        </a:scene3d>
        <a:sp3d>
          <a:bevelT/>
        </a:sp3d>
      </dgm:spPr>
      <dgm:t>
        <a:bodyPr/>
        <a:lstStyle/>
        <a:p>
          <a:endParaRPr lang="en-US"/>
        </a:p>
      </dgm:t>
    </dgm:pt>
    <dgm:pt modelId="{344A6A70-9911-47AD-97A8-E064D93DBE99}">
      <dgm:prSet/>
      <dgm:spPr>
        <a:scene3d>
          <a:camera prst="orthographicFront"/>
          <a:lightRig rig="threePt" dir="t"/>
        </a:scene3d>
        <a:sp3d>
          <a:bevelT/>
        </a:sp3d>
      </dgm:spPr>
      <dgm:t>
        <a:bodyPr/>
        <a:lstStyle/>
        <a:p>
          <a:r>
            <a:rPr lang="en-US" b="0"/>
            <a:t>Governments are recruited to keep track of their staff hours and nonstaff costs related to the pronouncement and provide that information for the year prior to implementation and the first and second years of implementation</a:t>
          </a:r>
          <a:endParaRPr lang="en-US"/>
        </a:p>
      </dgm:t>
    </dgm:pt>
    <dgm:pt modelId="{2AD35623-7F76-4210-90EC-78A8313C2730}" type="parTrans" cxnId="{3066DCC4-7CF9-43D0-B4DE-C09C0597F441}">
      <dgm:prSet/>
      <dgm:spPr/>
      <dgm:t>
        <a:bodyPr/>
        <a:lstStyle/>
        <a:p>
          <a:endParaRPr lang="en-US"/>
        </a:p>
      </dgm:t>
    </dgm:pt>
    <dgm:pt modelId="{55CBB472-96FE-4678-86D0-8C937DA0D604}" type="sibTrans" cxnId="{3066DCC4-7CF9-43D0-B4DE-C09C0597F441}">
      <dgm:prSet/>
      <dgm:spPr>
        <a:scene3d>
          <a:camera prst="orthographicFront"/>
          <a:lightRig rig="threePt" dir="t"/>
        </a:scene3d>
        <a:sp3d>
          <a:bevelT/>
        </a:sp3d>
      </dgm:spPr>
      <dgm:t>
        <a:bodyPr/>
        <a:lstStyle/>
        <a:p>
          <a:endParaRPr lang="en-US"/>
        </a:p>
      </dgm:t>
    </dgm:pt>
    <dgm:pt modelId="{62676E3F-2A48-48B4-9153-829990F0EA6B}">
      <dgm:prSet/>
      <dgm:spPr>
        <a:scene3d>
          <a:camera prst="orthographicFront"/>
          <a:lightRig rig="threePt" dir="t"/>
        </a:scene3d>
        <a:sp3d>
          <a:bevelT/>
        </a:sp3d>
      </dgm:spPr>
      <dgm:t>
        <a:bodyPr/>
        <a:lstStyle/>
        <a:p>
          <a:r>
            <a:rPr lang="en-US" b="0"/>
            <a:t>Stakeholders of all types are invited to participate in roundtable discussions and to respond to surveys regarding their experience with the standards in practice</a:t>
          </a:r>
          <a:endParaRPr lang="en-US"/>
        </a:p>
      </dgm:t>
    </dgm:pt>
    <dgm:pt modelId="{C3F1A241-8BA7-40B8-85F7-1F537FBDF885}" type="parTrans" cxnId="{9CA5A506-6251-437A-BC2B-68C394556C74}">
      <dgm:prSet/>
      <dgm:spPr/>
      <dgm:t>
        <a:bodyPr/>
        <a:lstStyle/>
        <a:p>
          <a:endParaRPr lang="en-US"/>
        </a:p>
      </dgm:t>
    </dgm:pt>
    <dgm:pt modelId="{14D7B5D7-0199-42D7-856C-CCF7D0434D6A}" type="sibTrans" cxnId="{9CA5A506-6251-437A-BC2B-68C394556C74}">
      <dgm:prSet/>
      <dgm:spPr/>
      <dgm:t>
        <a:bodyPr/>
        <a:lstStyle/>
        <a:p>
          <a:endParaRPr lang="en-US"/>
        </a:p>
      </dgm:t>
    </dgm:pt>
    <dgm:pt modelId="{70DDFDAC-2952-49F5-A159-BDA75DF756F3}" type="pres">
      <dgm:prSet presAssocID="{8804FCB8-AF52-4ACA-917F-CA6DF9A8F093}" presName="Name0" presStyleCnt="0">
        <dgm:presLayoutVars>
          <dgm:dir/>
          <dgm:resizeHandles val="exact"/>
        </dgm:presLayoutVars>
      </dgm:prSet>
      <dgm:spPr/>
    </dgm:pt>
    <dgm:pt modelId="{6AB16E40-0582-4403-B4EB-C12ADF46179B}" type="pres">
      <dgm:prSet presAssocID="{3AAD7299-4694-4E45-84D0-F5B64FBC3B7E}" presName="node" presStyleLbl="node1" presStyleIdx="0" presStyleCnt="3">
        <dgm:presLayoutVars>
          <dgm:bulletEnabled val="1"/>
        </dgm:presLayoutVars>
      </dgm:prSet>
      <dgm:spPr/>
    </dgm:pt>
    <dgm:pt modelId="{776E540A-F56D-4918-9104-9C04382A2757}" type="pres">
      <dgm:prSet presAssocID="{26A6709E-C916-4DD3-9B9B-987C47200B24}" presName="sibTrans" presStyleLbl="sibTrans2D1" presStyleIdx="0" presStyleCnt="2"/>
      <dgm:spPr/>
    </dgm:pt>
    <dgm:pt modelId="{8A7D78D4-0537-4D2A-8DAF-93FAD48CA0F0}" type="pres">
      <dgm:prSet presAssocID="{26A6709E-C916-4DD3-9B9B-987C47200B24}" presName="connectorText" presStyleLbl="sibTrans2D1" presStyleIdx="0" presStyleCnt="2"/>
      <dgm:spPr/>
    </dgm:pt>
    <dgm:pt modelId="{F257E7EA-3745-49B5-90E2-1B61CE35B3DF}" type="pres">
      <dgm:prSet presAssocID="{344A6A70-9911-47AD-97A8-E064D93DBE99}" presName="node" presStyleLbl="node1" presStyleIdx="1" presStyleCnt="3">
        <dgm:presLayoutVars>
          <dgm:bulletEnabled val="1"/>
        </dgm:presLayoutVars>
      </dgm:prSet>
      <dgm:spPr/>
    </dgm:pt>
    <dgm:pt modelId="{E9C0A308-07B9-4EA2-85ED-A5F1B8F9E3F1}" type="pres">
      <dgm:prSet presAssocID="{55CBB472-96FE-4678-86D0-8C937DA0D604}" presName="sibTrans" presStyleLbl="sibTrans2D1" presStyleIdx="1" presStyleCnt="2"/>
      <dgm:spPr/>
    </dgm:pt>
    <dgm:pt modelId="{27F186C5-16D3-46D0-8F87-4A3D1B54717F}" type="pres">
      <dgm:prSet presAssocID="{55CBB472-96FE-4678-86D0-8C937DA0D604}" presName="connectorText" presStyleLbl="sibTrans2D1" presStyleIdx="1" presStyleCnt="2"/>
      <dgm:spPr/>
    </dgm:pt>
    <dgm:pt modelId="{D8FBE5C5-FF9C-4F71-9685-AF56E0A4D8E8}" type="pres">
      <dgm:prSet presAssocID="{62676E3F-2A48-48B4-9153-829990F0EA6B}" presName="node" presStyleLbl="node1" presStyleIdx="2" presStyleCnt="3">
        <dgm:presLayoutVars>
          <dgm:bulletEnabled val="1"/>
        </dgm:presLayoutVars>
      </dgm:prSet>
      <dgm:spPr/>
    </dgm:pt>
  </dgm:ptLst>
  <dgm:cxnLst>
    <dgm:cxn modelId="{0AAA6305-4A7F-4869-B7F7-30BF5233CF38}" type="presOf" srcId="{344A6A70-9911-47AD-97A8-E064D93DBE99}" destId="{F257E7EA-3745-49B5-90E2-1B61CE35B3DF}" srcOrd="0" destOrd="0" presId="urn:microsoft.com/office/officeart/2005/8/layout/process1"/>
    <dgm:cxn modelId="{9CA5A506-6251-437A-BC2B-68C394556C74}" srcId="{8804FCB8-AF52-4ACA-917F-CA6DF9A8F093}" destId="{62676E3F-2A48-48B4-9153-829990F0EA6B}" srcOrd="2" destOrd="0" parTransId="{C3F1A241-8BA7-40B8-85F7-1F537FBDF885}" sibTransId="{14D7B5D7-0199-42D7-856C-CCF7D0434D6A}"/>
    <dgm:cxn modelId="{1C7F2F2B-0233-4FA3-B6A6-0F05C7E25579}" type="presOf" srcId="{26A6709E-C916-4DD3-9B9B-987C47200B24}" destId="{8A7D78D4-0537-4D2A-8DAF-93FAD48CA0F0}" srcOrd="1" destOrd="0" presId="urn:microsoft.com/office/officeart/2005/8/layout/process1"/>
    <dgm:cxn modelId="{CCEB2A50-A7B3-4161-BC51-C4D02041F987}" type="presOf" srcId="{62676E3F-2A48-48B4-9153-829990F0EA6B}" destId="{D8FBE5C5-FF9C-4F71-9685-AF56E0A4D8E8}" srcOrd="0" destOrd="0" presId="urn:microsoft.com/office/officeart/2005/8/layout/process1"/>
    <dgm:cxn modelId="{16CFA757-3A3E-45FB-A71B-588BBC5BEB9C}" srcId="{8804FCB8-AF52-4ACA-917F-CA6DF9A8F093}" destId="{3AAD7299-4694-4E45-84D0-F5B64FBC3B7E}" srcOrd="0" destOrd="0" parTransId="{F6D88ADC-45B7-49B1-8D41-30F01F2651FC}" sibTransId="{26A6709E-C916-4DD3-9B9B-987C47200B24}"/>
    <dgm:cxn modelId="{629F6264-4471-4CC8-A354-C66B436F2C9B}" type="presOf" srcId="{8804FCB8-AF52-4ACA-917F-CA6DF9A8F093}" destId="{70DDFDAC-2952-49F5-A159-BDA75DF756F3}" srcOrd="0" destOrd="0" presId="urn:microsoft.com/office/officeart/2005/8/layout/process1"/>
    <dgm:cxn modelId="{C270BF6F-1655-47DF-A6AB-BAB675666AAA}" type="presOf" srcId="{26A6709E-C916-4DD3-9B9B-987C47200B24}" destId="{776E540A-F56D-4918-9104-9C04382A2757}" srcOrd="0" destOrd="0" presId="urn:microsoft.com/office/officeart/2005/8/layout/process1"/>
    <dgm:cxn modelId="{3066DCC4-7CF9-43D0-B4DE-C09C0597F441}" srcId="{8804FCB8-AF52-4ACA-917F-CA6DF9A8F093}" destId="{344A6A70-9911-47AD-97A8-E064D93DBE99}" srcOrd="1" destOrd="0" parTransId="{2AD35623-7F76-4210-90EC-78A8313C2730}" sibTransId="{55CBB472-96FE-4678-86D0-8C937DA0D604}"/>
    <dgm:cxn modelId="{CBA5B6CB-603A-4865-A9AF-663BCAE2A952}" type="presOf" srcId="{55CBB472-96FE-4678-86D0-8C937DA0D604}" destId="{27F186C5-16D3-46D0-8F87-4A3D1B54717F}" srcOrd="1" destOrd="0" presId="urn:microsoft.com/office/officeart/2005/8/layout/process1"/>
    <dgm:cxn modelId="{567D82CE-F3AE-4DAB-94FC-5E5F63A8E2D8}" type="presOf" srcId="{3AAD7299-4694-4E45-84D0-F5B64FBC3B7E}" destId="{6AB16E40-0582-4403-B4EB-C12ADF46179B}" srcOrd="0" destOrd="0" presId="urn:microsoft.com/office/officeart/2005/8/layout/process1"/>
    <dgm:cxn modelId="{2A0521D7-3713-4F11-8D45-E46C85A77B8D}" type="presOf" srcId="{55CBB472-96FE-4678-86D0-8C937DA0D604}" destId="{E9C0A308-07B9-4EA2-85ED-A5F1B8F9E3F1}" srcOrd="0" destOrd="0" presId="urn:microsoft.com/office/officeart/2005/8/layout/process1"/>
    <dgm:cxn modelId="{F57025FB-21B3-49DD-AE77-1F3A47FC8C1F}" type="presParOf" srcId="{70DDFDAC-2952-49F5-A159-BDA75DF756F3}" destId="{6AB16E40-0582-4403-B4EB-C12ADF46179B}" srcOrd="0" destOrd="0" presId="urn:microsoft.com/office/officeart/2005/8/layout/process1"/>
    <dgm:cxn modelId="{FCEDED95-F8E3-4B92-8C43-75EA15F76AD3}" type="presParOf" srcId="{70DDFDAC-2952-49F5-A159-BDA75DF756F3}" destId="{776E540A-F56D-4918-9104-9C04382A2757}" srcOrd="1" destOrd="0" presId="urn:microsoft.com/office/officeart/2005/8/layout/process1"/>
    <dgm:cxn modelId="{BEAA622E-E55B-4F5F-8788-E9B15EAB1E01}" type="presParOf" srcId="{776E540A-F56D-4918-9104-9C04382A2757}" destId="{8A7D78D4-0537-4D2A-8DAF-93FAD48CA0F0}" srcOrd="0" destOrd="0" presId="urn:microsoft.com/office/officeart/2005/8/layout/process1"/>
    <dgm:cxn modelId="{690AA6A6-9ECC-45FA-8249-1A0011BC156B}" type="presParOf" srcId="{70DDFDAC-2952-49F5-A159-BDA75DF756F3}" destId="{F257E7EA-3745-49B5-90E2-1B61CE35B3DF}" srcOrd="2" destOrd="0" presId="urn:microsoft.com/office/officeart/2005/8/layout/process1"/>
    <dgm:cxn modelId="{9401411B-58CD-4581-BDEA-151D9AE2BD78}" type="presParOf" srcId="{70DDFDAC-2952-49F5-A159-BDA75DF756F3}" destId="{E9C0A308-07B9-4EA2-85ED-A5F1B8F9E3F1}" srcOrd="3" destOrd="0" presId="urn:microsoft.com/office/officeart/2005/8/layout/process1"/>
    <dgm:cxn modelId="{3F5B53EA-4596-4320-B126-3BBE10C646C6}" type="presParOf" srcId="{E9C0A308-07B9-4EA2-85ED-A5F1B8F9E3F1}" destId="{27F186C5-16D3-46D0-8F87-4A3D1B54717F}" srcOrd="0" destOrd="0" presId="urn:microsoft.com/office/officeart/2005/8/layout/process1"/>
    <dgm:cxn modelId="{EE3E5082-FD1F-436D-AC9D-7246E44B0FEB}" type="presParOf" srcId="{70DDFDAC-2952-49F5-A159-BDA75DF756F3}" destId="{D8FBE5C5-FF9C-4F71-9685-AF56E0A4D8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15FB1B9-28C5-474A-BE86-B6C2775718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B270D5-C52E-4D41-8A3C-A6D0A34B9F8C}">
      <dgm:prSet custT="1"/>
      <dgm:spPr/>
      <dgm:t>
        <a:bodyPr/>
        <a:lstStyle/>
        <a:p>
          <a:r>
            <a:rPr lang="en-US" sz="2400" b="0" i="0"/>
            <a:t>Statement 67—Pension plan reporting</a:t>
          </a:r>
          <a:endParaRPr lang="en-US" sz="2400"/>
        </a:p>
      </dgm:t>
    </dgm:pt>
    <dgm:pt modelId="{A178A803-C4A7-49CE-A495-4CBF4419C841}" type="parTrans" cxnId="{D3D49EF0-1E57-41EB-BFAE-250C606B8105}">
      <dgm:prSet/>
      <dgm:spPr/>
      <dgm:t>
        <a:bodyPr/>
        <a:lstStyle/>
        <a:p>
          <a:endParaRPr lang="en-US" sz="2400"/>
        </a:p>
      </dgm:t>
    </dgm:pt>
    <dgm:pt modelId="{534D7C43-FD29-4A47-9A3B-EA041BF405BF}" type="sibTrans" cxnId="{D3D49EF0-1E57-41EB-BFAE-250C606B8105}">
      <dgm:prSet/>
      <dgm:spPr/>
      <dgm:t>
        <a:bodyPr/>
        <a:lstStyle/>
        <a:p>
          <a:endParaRPr lang="en-US" sz="2400"/>
        </a:p>
      </dgm:t>
    </dgm:pt>
    <dgm:pt modelId="{2D6CACB6-2380-4229-B5F4-20859E89DE8C}">
      <dgm:prSet custT="1"/>
      <dgm:spPr/>
      <dgm:t>
        <a:bodyPr/>
        <a:lstStyle/>
        <a:p>
          <a:r>
            <a:rPr lang="en-US" sz="2400" b="0" i="0"/>
            <a:t>Statement 68—Employer reporting for pensions</a:t>
          </a:r>
          <a:endParaRPr lang="en-US" sz="2400"/>
        </a:p>
      </dgm:t>
    </dgm:pt>
    <dgm:pt modelId="{7914E648-67EB-4B34-9053-7A41C543C49B}" type="parTrans" cxnId="{FE725FFD-58B4-4522-A912-A7D821114A97}">
      <dgm:prSet/>
      <dgm:spPr/>
      <dgm:t>
        <a:bodyPr/>
        <a:lstStyle/>
        <a:p>
          <a:endParaRPr lang="en-US" sz="2400"/>
        </a:p>
      </dgm:t>
    </dgm:pt>
    <dgm:pt modelId="{9B167916-1473-4A88-8557-48B2E3471937}" type="sibTrans" cxnId="{FE725FFD-58B4-4522-A912-A7D821114A97}">
      <dgm:prSet/>
      <dgm:spPr/>
      <dgm:t>
        <a:bodyPr/>
        <a:lstStyle/>
        <a:p>
          <a:endParaRPr lang="en-US" sz="2400"/>
        </a:p>
      </dgm:t>
    </dgm:pt>
    <dgm:pt modelId="{AF0B486C-0F36-472A-A387-735E474C991B}">
      <dgm:prSet custT="1"/>
      <dgm:spPr/>
      <dgm:t>
        <a:bodyPr/>
        <a:lstStyle/>
        <a:p>
          <a:r>
            <a:rPr lang="en-US" sz="2400" b="0" i="0"/>
            <a:t>Statement 72—Fair Value measurement &amp; reporting</a:t>
          </a:r>
          <a:endParaRPr lang="en-US" sz="2400"/>
        </a:p>
      </dgm:t>
    </dgm:pt>
    <dgm:pt modelId="{E7A5A5F5-6356-423E-84AB-D5089072A6D1}" type="parTrans" cxnId="{4A1E3F43-21E2-4399-8291-2A22D9713370}">
      <dgm:prSet/>
      <dgm:spPr/>
      <dgm:t>
        <a:bodyPr/>
        <a:lstStyle/>
        <a:p>
          <a:endParaRPr lang="en-US" sz="2400"/>
        </a:p>
      </dgm:t>
    </dgm:pt>
    <dgm:pt modelId="{D0C5476B-BCDE-453E-B734-94B287C2E645}" type="sibTrans" cxnId="{4A1E3F43-21E2-4399-8291-2A22D9713370}">
      <dgm:prSet/>
      <dgm:spPr/>
      <dgm:t>
        <a:bodyPr/>
        <a:lstStyle/>
        <a:p>
          <a:endParaRPr lang="en-US" sz="2400"/>
        </a:p>
      </dgm:t>
    </dgm:pt>
    <dgm:pt modelId="{3CA7D8F9-4F5D-44F6-A60D-73424925F617}">
      <dgm:prSet custT="1"/>
      <dgm:spPr/>
      <dgm:t>
        <a:bodyPr/>
        <a:lstStyle/>
        <a:p>
          <a:pPr marL="2109788" indent="-2109788"/>
          <a:r>
            <a:rPr lang="en-US" sz="2400" b="0" i="0"/>
            <a:t>Statement 75—Employer reporting for other postemployment benefits (OPEB)</a:t>
          </a:r>
          <a:endParaRPr lang="en-US" sz="2400"/>
        </a:p>
      </dgm:t>
    </dgm:pt>
    <dgm:pt modelId="{1DF12087-BACC-436B-97FC-67B062E4AF91}" type="parTrans" cxnId="{97D93597-F04B-4C71-B133-6CBD413D8064}">
      <dgm:prSet/>
      <dgm:spPr/>
      <dgm:t>
        <a:bodyPr/>
        <a:lstStyle/>
        <a:p>
          <a:endParaRPr lang="en-US" sz="2400"/>
        </a:p>
      </dgm:t>
    </dgm:pt>
    <dgm:pt modelId="{6C3A5316-1C9E-4034-A9DE-94EF50614330}" type="sibTrans" cxnId="{97D93597-F04B-4C71-B133-6CBD413D8064}">
      <dgm:prSet/>
      <dgm:spPr/>
      <dgm:t>
        <a:bodyPr/>
        <a:lstStyle/>
        <a:p>
          <a:endParaRPr lang="en-US" sz="2400"/>
        </a:p>
      </dgm:t>
    </dgm:pt>
    <dgm:pt modelId="{38FBA91E-DDB0-4E89-816C-ACC4C703B259}">
      <dgm:prSet custT="1"/>
      <dgm:spPr/>
      <dgm:t>
        <a:bodyPr/>
        <a:lstStyle/>
        <a:p>
          <a:r>
            <a:rPr lang="en-US" sz="2400" b="0" i="0"/>
            <a:t>Statement 84—Fiduciary activities </a:t>
          </a:r>
          <a:endParaRPr lang="en-US" sz="2400"/>
        </a:p>
      </dgm:t>
    </dgm:pt>
    <dgm:pt modelId="{8B4BA964-8261-4AB1-9A9E-3AAC8332C59D}" type="parTrans" cxnId="{2D83A604-73BD-47EC-8D26-0ED3E90D64BD}">
      <dgm:prSet/>
      <dgm:spPr/>
      <dgm:t>
        <a:bodyPr/>
        <a:lstStyle/>
        <a:p>
          <a:endParaRPr lang="en-US" sz="2400"/>
        </a:p>
      </dgm:t>
    </dgm:pt>
    <dgm:pt modelId="{6D84FAA5-B4AB-4C85-8109-01E0FAEE1F94}" type="sibTrans" cxnId="{2D83A604-73BD-47EC-8D26-0ED3E90D64BD}">
      <dgm:prSet/>
      <dgm:spPr/>
      <dgm:t>
        <a:bodyPr/>
        <a:lstStyle/>
        <a:p>
          <a:endParaRPr lang="en-US" sz="2400"/>
        </a:p>
      </dgm:t>
    </dgm:pt>
    <dgm:pt modelId="{73A8408B-B54D-4449-9046-53ABD284E55A}">
      <dgm:prSet custT="1"/>
      <dgm:spPr/>
      <dgm:t>
        <a:bodyPr/>
        <a:lstStyle/>
        <a:p>
          <a:r>
            <a:rPr lang="en-US" sz="2400" b="0" i="0"/>
            <a:t>Statement 87—Leases</a:t>
          </a:r>
          <a:endParaRPr lang="en-US" sz="2400"/>
        </a:p>
      </dgm:t>
    </dgm:pt>
    <dgm:pt modelId="{A4C245B6-C5ED-40D8-8A6E-7C400FD423EA}" type="parTrans" cxnId="{D1CEC537-415C-42B3-80CF-0C7F79547008}">
      <dgm:prSet/>
      <dgm:spPr/>
      <dgm:t>
        <a:bodyPr/>
        <a:lstStyle/>
        <a:p>
          <a:endParaRPr lang="en-US" sz="2400"/>
        </a:p>
      </dgm:t>
    </dgm:pt>
    <dgm:pt modelId="{0C8A1935-9B17-4050-BB4B-76ADA6B4985D}" type="sibTrans" cxnId="{D1CEC537-415C-42B3-80CF-0C7F79547008}">
      <dgm:prSet/>
      <dgm:spPr/>
      <dgm:t>
        <a:bodyPr/>
        <a:lstStyle/>
        <a:p>
          <a:endParaRPr lang="en-US" sz="2400"/>
        </a:p>
      </dgm:t>
    </dgm:pt>
    <dgm:pt modelId="{6DFB95D1-08D5-4201-8266-D0566C72C0FE}" type="pres">
      <dgm:prSet presAssocID="{415FB1B9-28C5-474A-BE86-B6C2775718C6}" presName="vert0" presStyleCnt="0">
        <dgm:presLayoutVars>
          <dgm:dir/>
          <dgm:animOne val="branch"/>
          <dgm:animLvl val="lvl"/>
        </dgm:presLayoutVars>
      </dgm:prSet>
      <dgm:spPr/>
    </dgm:pt>
    <dgm:pt modelId="{190E6DD2-8CF7-42BE-8D81-0D2D2492B13B}" type="pres">
      <dgm:prSet presAssocID="{60B270D5-C52E-4D41-8A3C-A6D0A34B9F8C}" presName="thickLine" presStyleLbl="alignNode1" presStyleIdx="0" presStyleCnt="6"/>
      <dgm:spPr/>
    </dgm:pt>
    <dgm:pt modelId="{7F0E589D-3F23-46CF-88E5-A519F24D852E}" type="pres">
      <dgm:prSet presAssocID="{60B270D5-C52E-4D41-8A3C-A6D0A34B9F8C}" presName="horz1" presStyleCnt="0"/>
      <dgm:spPr/>
    </dgm:pt>
    <dgm:pt modelId="{9EC317C8-B4B0-4010-A73C-5DC6D3CAFEAE}" type="pres">
      <dgm:prSet presAssocID="{60B270D5-C52E-4D41-8A3C-A6D0A34B9F8C}" presName="tx1" presStyleLbl="revTx" presStyleIdx="0" presStyleCnt="6"/>
      <dgm:spPr/>
    </dgm:pt>
    <dgm:pt modelId="{6D305F82-BEB8-40B0-802F-9E2AFF25DC1C}" type="pres">
      <dgm:prSet presAssocID="{60B270D5-C52E-4D41-8A3C-A6D0A34B9F8C}" presName="vert1" presStyleCnt="0"/>
      <dgm:spPr/>
    </dgm:pt>
    <dgm:pt modelId="{DD9FC95E-10FB-44F6-91A8-87D87A5F3EA7}" type="pres">
      <dgm:prSet presAssocID="{2D6CACB6-2380-4229-B5F4-20859E89DE8C}" presName="thickLine" presStyleLbl="alignNode1" presStyleIdx="1" presStyleCnt="6"/>
      <dgm:spPr/>
    </dgm:pt>
    <dgm:pt modelId="{F132A54B-F26D-4E85-9F6F-D623F1E890A1}" type="pres">
      <dgm:prSet presAssocID="{2D6CACB6-2380-4229-B5F4-20859E89DE8C}" presName="horz1" presStyleCnt="0"/>
      <dgm:spPr/>
    </dgm:pt>
    <dgm:pt modelId="{B81AEF4C-914C-4171-A4D4-5C4486C37494}" type="pres">
      <dgm:prSet presAssocID="{2D6CACB6-2380-4229-B5F4-20859E89DE8C}" presName="tx1" presStyleLbl="revTx" presStyleIdx="1" presStyleCnt="6"/>
      <dgm:spPr/>
    </dgm:pt>
    <dgm:pt modelId="{439EDECD-0A96-46D0-A387-E93B712F173B}" type="pres">
      <dgm:prSet presAssocID="{2D6CACB6-2380-4229-B5F4-20859E89DE8C}" presName="vert1" presStyleCnt="0"/>
      <dgm:spPr/>
    </dgm:pt>
    <dgm:pt modelId="{501C815D-BE89-4595-874E-F1CF54579BBC}" type="pres">
      <dgm:prSet presAssocID="{AF0B486C-0F36-472A-A387-735E474C991B}" presName="thickLine" presStyleLbl="alignNode1" presStyleIdx="2" presStyleCnt="6"/>
      <dgm:spPr/>
    </dgm:pt>
    <dgm:pt modelId="{E1C673E1-1364-490D-91AF-CF930347ADE8}" type="pres">
      <dgm:prSet presAssocID="{AF0B486C-0F36-472A-A387-735E474C991B}" presName="horz1" presStyleCnt="0"/>
      <dgm:spPr/>
    </dgm:pt>
    <dgm:pt modelId="{FDB9D752-2492-4F6E-8FAA-8D4D6F731207}" type="pres">
      <dgm:prSet presAssocID="{AF0B486C-0F36-472A-A387-735E474C991B}" presName="tx1" presStyleLbl="revTx" presStyleIdx="2" presStyleCnt="6"/>
      <dgm:spPr/>
    </dgm:pt>
    <dgm:pt modelId="{C36B1AD7-FC22-45A5-A858-284617E8B890}" type="pres">
      <dgm:prSet presAssocID="{AF0B486C-0F36-472A-A387-735E474C991B}" presName="vert1" presStyleCnt="0"/>
      <dgm:spPr/>
    </dgm:pt>
    <dgm:pt modelId="{71747363-4B36-4047-BA07-889D4ACF11EB}" type="pres">
      <dgm:prSet presAssocID="{3CA7D8F9-4F5D-44F6-A60D-73424925F617}" presName="thickLine" presStyleLbl="alignNode1" presStyleIdx="3" presStyleCnt="6"/>
      <dgm:spPr/>
    </dgm:pt>
    <dgm:pt modelId="{F56F5BD5-5EE9-4688-9F25-0AE056A222D0}" type="pres">
      <dgm:prSet presAssocID="{3CA7D8F9-4F5D-44F6-A60D-73424925F617}" presName="horz1" presStyleCnt="0"/>
      <dgm:spPr/>
    </dgm:pt>
    <dgm:pt modelId="{63A80252-1F9C-42C3-8FE7-16730436F244}" type="pres">
      <dgm:prSet presAssocID="{3CA7D8F9-4F5D-44F6-A60D-73424925F617}" presName="tx1" presStyleLbl="revTx" presStyleIdx="3" presStyleCnt="6" custScaleY="126000"/>
      <dgm:spPr/>
    </dgm:pt>
    <dgm:pt modelId="{D09FDCA3-0138-4A5A-A1BC-CD3DC5D80651}" type="pres">
      <dgm:prSet presAssocID="{3CA7D8F9-4F5D-44F6-A60D-73424925F617}" presName="vert1" presStyleCnt="0"/>
      <dgm:spPr/>
    </dgm:pt>
    <dgm:pt modelId="{9E7A82D0-D164-4EF5-9FCE-56732B2B48E6}" type="pres">
      <dgm:prSet presAssocID="{38FBA91E-DDB0-4E89-816C-ACC4C703B259}" presName="thickLine" presStyleLbl="alignNode1" presStyleIdx="4" presStyleCnt="6"/>
      <dgm:spPr/>
    </dgm:pt>
    <dgm:pt modelId="{78B308DC-B591-48C0-B786-FACB016D8FD4}" type="pres">
      <dgm:prSet presAssocID="{38FBA91E-DDB0-4E89-816C-ACC4C703B259}" presName="horz1" presStyleCnt="0"/>
      <dgm:spPr/>
    </dgm:pt>
    <dgm:pt modelId="{E13A6404-2395-4C62-8794-BC552A7C2633}" type="pres">
      <dgm:prSet presAssocID="{38FBA91E-DDB0-4E89-816C-ACC4C703B259}" presName="tx1" presStyleLbl="revTx" presStyleIdx="4" presStyleCnt="6"/>
      <dgm:spPr/>
    </dgm:pt>
    <dgm:pt modelId="{249717D9-DE86-487B-8E20-5A061843D9EB}" type="pres">
      <dgm:prSet presAssocID="{38FBA91E-DDB0-4E89-816C-ACC4C703B259}" presName="vert1" presStyleCnt="0"/>
      <dgm:spPr/>
    </dgm:pt>
    <dgm:pt modelId="{3C155F03-C47A-4C9F-86FC-61EBCBD2BC87}" type="pres">
      <dgm:prSet presAssocID="{73A8408B-B54D-4449-9046-53ABD284E55A}" presName="thickLine" presStyleLbl="alignNode1" presStyleIdx="5" presStyleCnt="6"/>
      <dgm:spPr/>
    </dgm:pt>
    <dgm:pt modelId="{F1DDE62D-80AA-40CA-9530-651F98D010B7}" type="pres">
      <dgm:prSet presAssocID="{73A8408B-B54D-4449-9046-53ABD284E55A}" presName="horz1" presStyleCnt="0"/>
      <dgm:spPr/>
    </dgm:pt>
    <dgm:pt modelId="{C3C7AFA0-4F9A-4898-9181-288018134C50}" type="pres">
      <dgm:prSet presAssocID="{73A8408B-B54D-4449-9046-53ABD284E55A}" presName="tx1" presStyleLbl="revTx" presStyleIdx="5" presStyleCnt="6"/>
      <dgm:spPr/>
    </dgm:pt>
    <dgm:pt modelId="{35288596-A770-4728-A823-B8E8703E748B}" type="pres">
      <dgm:prSet presAssocID="{73A8408B-B54D-4449-9046-53ABD284E55A}" presName="vert1" presStyleCnt="0"/>
      <dgm:spPr/>
    </dgm:pt>
  </dgm:ptLst>
  <dgm:cxnLst>
    <dgm:cxn modelId="{2D83A604-73BD-47EC-8D26-0ED3E90D64BD}" srcId="{415FB1B9-28C5-474A-BE86-B6C2775718C6}" destId="{38FBA91E-DDB0-4E89-816C-ACC4C703B259}" srcOrd="4" destOrd="0" parTransId="{8B4BA964-8261-4AB1-9A9E-3AAC8332C59D}" sibTransId="{6D84FAA5-B4AB-4C85-8109-01E0FAEE1F94}"/>
    <dgm:cxn modelId="{FDED8018-35CC-47A3-B330-F661B36AC153}" type="presOf" srcId="{60B270D5-C52E-4D41-8A3C-A6D0A34B9F8C}" destId="{9EC317C8-B4B0-4010-A73C-5DC6D3CAFEAE}" srcOrd="0" destOrd="0" presId="urn:microsoft.com/office/officeart/2008/layout/LinedList"/>
    <dgm:cxn modelId="{C3AC4F23-B9E1-4EDF-9E04-6FE0D946D3D0}" type="presOf" srcId="{73A8408B-B54D-4449-9046-53ABD284E55A}" destId="{C3C7AFA0-4F9A-4898-9181-288018134C50}" srcOrd="0" destOrd="0" presId="urn:microsoft.com/office/officeart/2008/layout/LinedList"/>
    <dgm:cxn modelId="{D1CEC537-415C-42B3-80CF-0C7F79547008}" srcId="{415FB1B9-28C5-474A-BE86-B6C2775718C6}" destId="{73A8408B-B54D-4449-9046-53ABD284E55A}" srcOrd="5" destOrd="0" parTransId="{A4C245B6-C5ED-40D8-8A6E-7C400FD423EA}" sibTransId="{0C8A1935-9B17-4050-BB4B-76ADA6B4985D}"/>
    <dgm:cxn modelId="{4A1E3F43-21E2-4399-8291-2A22D9713370}" srcId="{415FB1B9-28C5-474A-BE86-B6C2775718C6}" destId="{AF0B486C-0F36-472A-A387-735E474C991B}" srcOrd="2" destOrd="0" parTransId="{E7A5A5F5-6356-423E-84AB-D5089072A6D1}" sibTransId="{D0C5476B-BCDE-453E-B734-94B287C2E645}"/>
    <dgm:cxn modelId="{97D93597-F04B-4C71-B133-6CBD413D8064}" srcId="{415FB1B9-28C5-474A-BE86-B6C2775718C6}" destId="{3CA7D8F9-4F5D-44F6-A60D-73424925F617}" srcOrd="3" destOrd="0" parTransId="{1DF12087-BACC-436B-97FC-67B062E4AF91}" sibTransId="{6C3A5316-1C9E-4034-A9DE-94EF50614330}"/>
    <dgm:cxn modelId="{D216BFA0-CC4A-4705-B2E1-67E63F38865E}" type="presOf" srcId="{2D6CACB6-2380-4229-B5F4-20859E89DE8C}" destId="{B81AEF4C-914C-4171-A4D4-5C4486C37494}" srcOrd="0" destOrd="0" presId="urn:microsoft.com/office/officeart/2008/layout/LinedList"/>
    <dgm:cxn modelId="{0E95ABAE-B877-4DAC-AB54-6B0FD4F30856}" type="presOf" srcId="{AF0B486C-0F36-472A-A387-735E474C991B}" destId="{FDB9D752-2492-4F6E-8FAA-8D4D6F731207}" srcOrd="0" destOrd="0" presId="urn:microsoft.com/office/officeart/2008/layout/LinedList"/>
    <dgm:cxn modelId="{57BD8EC3-8BAD-4FFE-949E-F3EE74B001B3}" type="presOf" srcId="{3CA7D8F9-4F5D-44F6-A60D-73424925F617}" destId="{63A80252-1F9C-42C3-8FE7-16730436F244}" srcOrd="0" destOrd="0" presId="urn:microsoft.com/office/officeart/2008/layout/LinedList"/>
    <dgm:cxn modelId="{93F3C7DA-39B7-42F7-9DD4-41B086591A6C}" type="presOf" srcId="{415FB1B9-28C5-474A-BE86-B6C2775718C6}" destId="{6DFB95D1-08D5-4201-8266-D0566C72C0FE}" srcOrd="0" destOrd="0" presId="urn:microsoft.com/office/officeart/2008/layout/LinedList"/>
    <dgm:cxn modelId="{D3D49EF0-1E57-41EB-BFAE-250C606B8105}" srcId="{415FB1B9-28C5-474A-BE86-B6C2775718C6}" destId="{60B270D5-C52E-4D41-8A3C-A6D0A34B9F8C}" srcOrd="0" destOrd="0" parTransId="{A178A803-C4A7-49CE-A495-4CBF4419C841}" sibTransId="{534D7C43-FD29-4A47-9A3B-EA041BF405BF}"/>
    <dgm:cxn modelId="{FE725FFD-58B4-4522-A912-A7D821114A97}" srcId="{415FB1B9-28C5-474A-BE86-B6C2775718C6}" destId="{2D6CACB6-2380-4229-B5F4-20859E89DE8C}" srcOrd="1" destOrd="0" parTransId="{7914E648-67EB-4B34-9053-7A41C543C49B}" sibTransId="{9B167916-1473-4A88-8557-48B2E3471937}"/>
    <dgm:cxn modelId="{4172A2FF-8B8F-4294-812C-3EDEE47C69F8}" type="presOf" srcId="{38FBA91E-DDB0-4E89-816C-ACC4C703B259}" destId="{E13A6404-2395-4C62-8794-BC552A7C2633}" srcOrd="0" destOrd="0" presId="urn:microsoft.com/office/officeart/2008/layout/LinedList"/>
    <dgm:cxn modelId="{CE154120-8777-48B5-8AB4-423B0C1C4FAC}" type="presParOf" srcId="{6DFB95D1-08D5-4201-8266-D0566C72C0FE}" destId="{190E6DD2-8CF7-42BE-8D81-0D2D2492B13B}" srcOrd="0" destOrd="0" presId="urn:microsoft.com/office/officeart/2008/layout/LinedList"/>
    <dgm:cxn modelId="{04456BF7-C506-4033-A678-C59D2552F9D2}" type="presParOf" srcId="{6DFB95D1-08D5-4201-8266-D0566C72C0FE}" destId="{7F0E589D-3F23-46CF-88E5-A519F24D852E}" srcOrd="1" destOrd="0" presId="urn:microsoft.com/office/officeart/2008/layout/LinedList"/>
    <dgm:cxn modelId="{0525E1F6-BA7A-469C-B14C-0B29AE8770F7}" type="presParOf" srcId="{7F0E589D-3F23-46CF-88E5-A519F24D852E}" destId="{9EC317C8-B4B0-4010-A73C-5DC6D3CAFEAE}" srcOrd="0" destOrd="0" presId="urn:microsoft.com/office/officeart/2008/layout/LinedList"/>
    <dgm:cxn modelId="{B854C5F8-69E2-4993-8266-249636D4E7EE}" type="presParOf" srcId="{7F0E589D-3F23-46CF-88E5-A519F24D852E}" destId="{6D305F82-BEB8-40B0-802F-9E2AFF25DC1C}" srcOrd="1" destOrd="0" presId="urn:microsoft.com/office/officeart/2008/layout/LinedList"/>
    <dgm:cxn modelId="{5FC0F747-E261-4719-B6B1-64B399C5399E}" type="presParOf" srcId="{6DFB95D1-08D5-4201-8266-D0566C72C0FE}" destId="{DD9FC95E-10FB-44F6-91A8-87D87A5F3EA7}" srcOrd="2" destOrd="0" presId="urn:microsoft.com/office/officeart/2008/layout/LinedList"/>
    <dgm:cxn modelId="{77473EC9-E1A2-47ED-9B05-1642EBABE70E}" type="presParOf" srcId="{6DFB95D1-08D5-4201-8266-D0566C72C0FE}" destId="{F132A54B-F26D-4E85-9F6F-D623F1E890A1}" srcOrd="3" destOrd="0" presId="urn:microsoft.com/office/officeart/2008/layout/LinedList"/>
    <dgm:cxn modelId="{5E3BCD1E-E8E5-4FCB-9C2C-2B647A68401B}" type="presParOf" srcId="{F132A54B-F26D-4E85-9F6F-D623F1E890A1}" destId="{B81AEF4C-914C-4171-A4D4-5C4486C37494}" srcOrd="0" destOrd="0" presId="urn:microsoft.com/office/officeart/2008/layout/LinedList"/>
    <dgm:cxn modelId="{ABC05E29-FE25-429D-AE21-19AE8ABA7064}" type="presParOf" srcId="{F132A54B-F26D-4E85-9F6F-D623F1E890A1}" destId="{439EDECD-0A96-46D0-A387-E93B712F173B}" srcOrd="1" destOrd="0" presId="urn:microsoft.com/office/officeart/2008/layout/LinedList"/>
    <dgm:cxn modelId="{F95675C0-F3B4-4097-BD9D-7D22358D2995}" type="presParOf" srcId="{6DFB95D1-08D5-4201-8266-D0566C72C0FE}" destId="{501C815D-BE89-4595-874E-F1CF54579BBC}" srcOrd="4" destOrd="0" presId="urn:microsoft.com/office/officeart/2008/layout/LinedList"/>
    <dgm:cxn modelId="{1690A0E1-6D67-4D38-8D59-CDD18BB2EA54}" type="presParOf" srcId="{6DFB95D1-08D5-4201-8266-D0566C72C0FE}" destId="{E1C673E1-1364-490D-91AF-CF930347ADE8}" srcOrd="5" destOrd="0" presId="urn:microsoft.com/office/officeart/2008/layout/LinedList"/>
    <dgm:cxn modelId="{954BC400-ED14-4B75-B20B-B0416E4F5FF2}" type="presParOf" srcId="{E1C673E1-1364-490D-91AF-CF930347ADE8}" destId="{FDB9D752-2492-4F6E-8FAA-8D4D6F731207}" srcOrd="0" destOrd="0" presId="urn:microsoft.com/office/officeart/2008/layout/LinedList"/>
    <dgm:cxn modelId="{75537FDB-A2E2-4C4B-AC11-6D25C005B4F8}" type="presParOf" srcId="{E1C673E1-1364-490D-91AF-CF930347ADE8}" destId="{C36B1AD7-FC22-45A5-A858-284617E8B890}" srcOrd="1" destOrd="0" presId="urn:microsoft.com/office/officeart/2008/layout/LinedList"/>
    <dgm:cxn modelId="{AFE99F2A-50D9-48D7-9862-6E576971BCCE}" type="presParOf" srcId="{6DFB95D1-08D5-4201-8266-D0566C72C0FE}" destId="{71747363-4B36-4047-BA07-889D4ACF11EB}" srcOrd="6" destOrd="0" presId="urn:microsoft.com/office/officeart/2008/layout/LinedList"/>
    <dgm:cxn modelId="{62A86601-140B-4C7B-8D49-AA5736D27A7D}" type="presParOf" srcId="{6DFB95D1-08D5-4201-8266-D0566C72C0FE}" destId="{F56F5BD5-5EE9-4688-9F25-0AE056A222D0}" srcOrd="7" destOrd="0" presId="urn:microsoft.com/office/officeart/2008/layout/LinedList"/>
    <dgm:cxn modelId="{6B347A49-6B9E-4043-A808-55D989C245AA}" type="presParOf" srcId="{F56F5BD5-5EE9-4688-9F25-0AE056A222D0}" destId="{63A80252-1F9C-42C3-8FE7-16730436F244}" srcOrd="0" destOrd="0" presId="urn:microsoft.com/office/officeart/2008/layout/LinedList"/>
    <dgm:cxn modelId="{A22E3CF0-AA10-4259-86E1-8B2CB0A54998}" type="presParOf" srcId="{F56F5BD5-5EE9-4688-9F25-0AE056A222D0}" destId="{D09FDCA3-0138-4A5A-A1BC-CD3DC5D80651}" srcOrd="1" destOrd="0" presId="urn:microsoft.com/office/officeart/2008/layout/LinedList"/>
    <dgm:cxn modelId="{F3FF3F8E-EC0B-4115-9853-D7CC6A2F0E4A}" type="presParOf" srcId="{6DFB95D1-08D5-4201-8266-D0566C72C0FE}" destId="{9E7A82D0-D164-4EF5-9FCE-56732B2B48E6}" srcOrd="8" destOrd="0" presId="urn:microsoft.com/office/officeart/2008/layout/LinedList"/>
    <dgm:cxn modelId="{E6643029-0275-4273-BFFB-9CE1D9E3031A}" type="presParOf" srcId="{6DFB95D1-08D5-4201-8266-D0566C72C0FE}" destId="{78B308DC-B591-48C0-B786-FACB016D8FD4}" srcOrd="9" destOrd="0" presId="urn:microsoft.com/office/officeart/2008/layout/LinedList"/>
    <dgm:cxn modelId="{C62E615B-AEDF-4CC9-A802-16FCCE6546AC}" type="presParOf" srcId="{78B308DC-B591-48C0-B786-FACB016D8FD4}" destId="{E13A6404-2395-4C62-8794-BC552A7C2633}" srcOrd="0" destOrd="0" presId="urn:microsoft.com/office/officeart/2008/layout/LinedList"/>
    <dgm:cxn modelId="{936300B1-18F0-4FE2-A5EE-E6B8A54B5F86}" type="presParOf" srcId="{78B308DC-B591-48C0-B786-FACB016D8FD4}" destId="{249717D9-DE86-487B-8E20-5A061843D9EB}" srcOrd="1" destOrd="0" presId="urn:microsoft.com/office/officeart/2008/layout/LinedList"/>
    <dgm:cxn modelId="{AE02452B-C0AC-4B06-A2D8-121165474646}" type="presParOf" srcId="{6DFB95D1-08D5-4201-8266-D0566C72C0FE}" destId="{3C155F03-C47A-4C9F-86FC-61EBCBD2BC87}" srcOrd="10" destOrd="0" presId="urn:microsoft.com/office/officeart/2008/layout/LinedList"/>
    <dgm:cxn modelId="{4344E0B5-9237-4EC3-9D1A-8D4DCBD41C09}" type="presParOf" srcId="{6DFB95D1-08D5-4201-8266-D0566C72C0FE}" destId="{F1DDE62D-80AA-40CA-9530-651F98D010B7}" srcOrd="11" destOrd="0" presId="urn:microsoft.com/office/officeart/2008/layout/LinedList"/>
    <dgm:cxn modelId="{6E2E90ED-A69E-403D-8CB1-73DD3BB4BAFA}" type="presParOf" srcId="{F1DDE62D-80AA-40CA-9530-651F98D010B7}" destId="{C3C7AFA0-4F9A-4898-9181-288018134C50}" srcOrd="0" destOrd="0" presId="urn:microsoft.com/office/officeart/2008/layout/LinedList"/>
    <dgm:cxn modelId="{58DD3163-1F7E-4DFD-B6F9-D915CC83211D}" type="presParOf" srcId="{F1DDE62D-80AA-40CA-9530-651F98D010B7}" destId="{35288596-A770-4728-A823-B8E8703E74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AF1E68-3D10-46FF-9013-6770A1222B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8A4A7A-25D7-4901-9234-CAA94AC88451}">
      <dgm:prSet custT="1"/>
      <dgm:spPr>
        <a:scene3d>
          <a:camera prst="orthographicFront"/>
          <a:lightRig rig="threePt" dir="t"/>
        </a:scene3d>
        <a:sp3d>
          <a:bevelT/>
        </a:sp3d>
      </dgm:spPr>
      <dgm:t>
        <a:bodyPr/>
        <a:lstStyle/>
        <a:p>
          <a:r>
            <a:rPr lang="en-US" sz="2400" b="0"/>
            <a:t>Generally, issuers’ commitments are </a:t>
          </a:r>
          <a:r>
            <a:rPr lang="en-US" sz="2400" b="1" i="0">
              <a:solidFill>
                <a:schemeClr val="accent3">
                  <a:lumMod val="60000"/>
                  <a:lumOff val="40000"/>
                </a:schemeClr>
              </a:solidFill>
            </a:rPr>
            <a:t>limited</a:t>
          </a:r>
          <a:r>
            <a:rPr lang="en-US" sz="2400" b="0"/>
            <a:t> to the resources provided by the third-party obligor.</a:t>
          </a:r>
          <a:endParaRPr lang="en-US" sz="2400"/>
        </a:p>
      </dgm:t>
    </dgm:pt>
    <dgm:pt modelId="{10DA4A01-A370-4F32-AFE5-97181B40C298}" type="parTrans" cxnId="{6398FC46-6A22-4C6C-93EF-1C07FA6D386C}">
      <dgm:prSet/>
      <dgm:spPr/>
      <dgm:t>
        <a:bodyPr/>
        <a:lstStyle/>
        <a:p>
          <a:endParaRPr lang="en-US"/>
        </a:p>
      </dgm:t>
    </dgm:pt>
    <dgm:pt modelId="{E0AD51E6-662D-4068-ABF0-D38DB8162B7F}" type="sibTrans" cxnId="{6398FC46-6A22-4C6C-93EF-1C07FA6D386C}">
      <dgm:prSet/>
      <dgm:spPr/>
      <dgm:t>
        <a:bodyPr/>
        <a:lstStyle/>
        <a:p>
          <a:endParaRPr lang="en-US"/>
        </a:p>
      </dgm:t>
    </dgm:pt>
    <dgm:pt modelId="{C10EE294-763B-4BDF-8D75-80EE84ED0DFE}">
      <dgm:prSet custT="1"/>
      <dgm:spPr>
        <a:scene3d>
          <a:camera prst="orthographicFront"/>
          <a:lightRig rig="threePt" dir="t"/>
        </a:scene3d>
        <a:sp3d>
          <a:bevelT/>
        </a:sp3d>
      </dgm:spPr>
      <dgm:t>
        <a:bodyPr/>
        <a:lstStyle/>
        <a:p>
          <a:pPr>
            <a:spcAft>
              <a:spcPts val="0"/>
            </a:spcAft>
          </a:pPr>
          <a:r>
            <a:rPr lang="en-US" sz="2400" b="0"/>
            <a:t>Occasionally, an issuer may extend an</a:t>
          </a:r>
        </a:p>
        <a:p>
          <a:pPr>
            <a:spcAft>
              <a:spcPts val="0"/>
            </a:spcAft>
          </a:pPr>
          <a:r>
            <a:rPr lang="en-US" sz="2400" b="1">
              <a:solidFill>
                <a:schemeClr val="accent3">
                  <a:lumMod val="60000"/>
                  <a:lumOff val="40000"/>
                </a:schemeClr>
              </a:solidFill>
            </a:rPr>
            <a:t>additional commitment</a:t>
          </a:r>
        </a:p>
        <a:p>
          <a:pPr>
            <a:spcAft>
              <a:spcPts val="0"/>
            </a:spcAft>
          </a:pPr>
          <a:r>
            <a:rPr lang="en-US" sz="2400" b="0"/>
            <a:t>to support debt service in the event of the third-party obligor’s default. </a:t>
          </a:r>
          <a:endParaRPr lang="en-US" sz="2400"/>
        </a:p>
      </dgm:t>
    </dgm:pt>
    <dgm:pt modelId="{E73F58FC-C0E1-4BB8-BA78-1397DD258DEB}" type="parTrans" cxnId="{73229F50-BBF7-4631-9543-73357BE7BEA6}">
      <dgm:prSet/>
      <dgm:spPr/>
      <dgm:t>
        <a:bodyPr/>
        <a:lstStyle/>
        <a:p>
          <a:endParaRPr lang="en-US"/>
        </a:p>
      </dgm:t>
    </dgm:pt>
    <dgm:pt modelId="{69428890-2754-42E1-8293-F41393B20D48}" type="sibTrans" cxnId="{73229F50-BBF7-4631-9543-73357BE7BEA6}">
      <dgm:prSet/>
      <dgm:spPr/>
      <dgm:t>
        <a:bodyPr/>
        <a:lstStyle/>
        <a:p>
          <a:endParaRPr lang="en-US"/>
        </a:p>
      </dgm:t>
    </dgm:pt>
    <dgm:pt modelId="{7209143A-212E-44A5-8078-E5637D57D4B9}">
      <dgm:prSet custT="1"/>
      <dgm:spPr>
        <a:scene3d>
          <a:camera prst="orthographicFront"/>
          <a:lightRig rig="threePt" dir="t"/>
        </a:scene3d>
        <a:sp3d>
          <a:bevelT/>
        </a:sp3d>
      </dgm:spPr>
      <dgm:t>
        <a:bodyPr/>
        <a:lstStyle/>
        <a:p>
          <a:pPr>
            <a:spcAft>
              <a:spcPts val="0"/>
            </a:spcAft>
            <a:buNone/>
          </a:pPr>
          <a:r>
            <a:rPr lang="en-US" sz="1800" baseline="0"/>
            <a:t>For example:</a:t>
          </a:r>
          <a:endParaRPr lang="en-US" sz="1800"/>
        </a:p>
      </dgm:t>
    </dgm:pt>
    <dgm:pt modelId="{48C29138-F35F-403E-8120-933033E575CC}" type="parTrans" cxnId="{55BA1C78-015D-421D-B39E-A8F2131BDB8D}">
      <dgm:prSet/>
      <dgm:spPr/>
      <dgm:t>
        <a:bodyPr/>
        <a:lstStyle/>
        <a:p>
          <a:endParaRPr lang="en-US"/>
        </a:p>
      </dgm:t>
    </dgm:pt>
    <dgm:pt modelId="{008AC88C-4655-4DB1-9B07-7FD15D785AA7}" type="sibTrans" cxnId="{55BA1C78-015D-421D-B39E-A8F2131BDB8D}">
      <dgm:prSet/>
      <dgm:spPr/>
      <dgm:t>
        <a:bodyPr/>
        <a:lstStyle/>
        <a:p>
          <a:endParaRPr lang="en-US"/>
        </a:p>
      </dgm:t>
    </dgm:pt>
    <dgm:pt modelId="{8550A75E-A516-4F38-8E7A-747CA44F9FC8}">
      <dgm:prSet custT="1"/>
      <dgm:spPr>
        <a:scene3d>
          <a:camera prst="orthographicFront"/>
          <a:lightRig rig="threePt" dir="t"/>
        </a:scene3d>
        <a:sp3d>
          <a:bevelT/>
        </a:sp3d>
      </dgm:spPr>
      <dgm:t>
        <a:bodyPr/>
        <a:lstStyle/>
        <a:p>
          <a:pPr>
            <a:spcAft>
              <a:spcPts val="0"/>
            </a:spcAft>
          </a:pPr>
          <a:r>
            <a:rPr lang="en-US" sz="1800" baseline="0"/>
            <a:t>Extending an appropriation pledge</a:t>
          </a:r>
          <a:endParaRPr lang="en-US" sz="1800"/>
        </a:p>
      </dgm:t>
    </dgm:pt>
    <dgm:pt modelId="{5FB1A910-EEB0-49F0-B91B-BF99C2C504C0}" type="parTrans" cxnId="{9B6954B3-A9D7-4FDC-BC76-2E4E56544C89}">
      <dgm:prSet/>
      <dgm:spPr/>
      <dgm:t>
        <a:bodyPr/>
        <a:lstStyle/>
        <a:p>
          <a:endParaRPr lang="en-US"/>
        </a:p>
      </dgm:t>
    </dgm:pt>
    <dgm:pt modelId="{F781A50F-78DB-4F68-9BEA-2DC274BF8AE5}" type="sibTrans" cxnId="{9B6954B3-A9D7-4FDC-BC76-2E4E56544C89}">
      <dgm:prSet/>
      <dgm:spPr/>
      <dgm:t>
        <a:bodyPr/>
        <a:lstStyle/>
        <a:p>
          <a:endParaRPr lang="en-US"/>
        </a:p>
      </dgm:t>
    </dgm:pt>
    <dgm:pt modelId="{DE75927B-6891-425B-B8C2-8956F68D2D92}">
      <dgm:prSet custT="1"/>
      <dgm:spPr>
        <a:scene3d>
          <a:camera prst="orthographicFront"/>
          <a:lightRig rig="threePt" dir="t"/>
        </a:scene3d>
        <a:sp3d>
          <a:bevelT/>
        </a:sp3d>
      </dgm:spPr>
      <dgm:t>
        <a:bodyPr/>
        <a:lstStyle/>
        <a:p>
          <a:pPr>
            <a:spcAft>
              <a:spcPts val="0"/>
            </a:spcAft>
          </a:pPr>
          <a:r>
            <a:rPr lang="en-US" sz="1800" baseline="0"/>
            <a:t>Extending a financial guarantee </a:t>
          </a:r>
          <a:endParaRPr lang="en-US" sz="1800"/>
        </a:p>
      </dgm:t>
    </dgm:pt>
    <dgm:pt modelId="{749FB787-4CFF-46AB-876B-CC1F2298BD82}" type="parTrans" cxnId="{2FFDDD99-2EB4-4C42-9297-B7355D83F4BA}">
      <dgm:prSet/>
      <dgm:spPr/>
      <dgm:t>
        <a:bodyPr/>
        <a:lstStyle/>
        <a:p>
          <a:endParaRPr lang="en-US"/>
        </a:p>
      </dgm:t>
    </dgm:pt>
    <dgm:pt modelId="{0A3909D9-9A11-4D92-995A-8DE345E128B7}" type="sibTrans" cxnId="{2FFDDD99-2EB4-4C42-9297-B7355D83F4BA}">
      <dgm:prSet/>
      <dgm:spPr/>
      <dgm:t>
        <a:bodyPr/>
        <a:lstStyle/>
        <a:p>
          <a:endParaRPr lang="en-US"/>
        </a:p>
      </dgm:t>
    </dgm:pt>
    <dgm:pt modelId="{E5728901-000C-4097-BDD6-8DCC1A81C82C}">
      <dgm:prSet custT="1"/>
      <dgm:spPr>
        <a:scene3d>
          <a:camera prst="orthographicFront"/>
          <a:lightRig rig="threePt" dir="t"/>
        </a:scene3d>
        <a:sp3d>
          <a:bevelT/>
        </a:sp3d>
      </dgm:spPr>
      <dgm:t>
        <a:bodyPr/>
        <a:lstStyle/>
        <a:p>
          <a:pPr>
            <a:spcAft>
              <a:spcPts val="0"/>
            </a:spcAft>
          </a:pPr>
          <a:r>
            <a:rPr lang="en-US" sz="1800" baseline="0"/>
            <a:t>Pledging its own property, revenue, or other assets as security</a:t>
          </a:r>
          <a:endParaRPr lang="en-US" sz="1800"/>
        </a:p>
      </dgm:t>
    </dgm:pt>
    <dgm:pt modelId="{14FC1182-D6DD-4087-AD8D-397367DE77FD}" type="parTrans" cxnId="{1D8CC813-EF9C-452F-AAB5-397BED207184}">
      <dgm:prSet/>
      <dgm:spPr/>
      <dgm:t>
        <a:bodyPr/>
        <a:lstStyle/>
        <a:p>
          <a:endParaRPr lang="en-US"/>
        </a:p>
      </dgm:t>
    </dgm:pt>
    <dgm:pt modelId="{51D57C71-38B2-4E47-BF79-D74A609E3418}" type="sibTrans" cxnId="{1D8CC813-EF9C-452F-AAB5-397BED207184}">
      <dgm:prSet/>
      <dgm:spPr/>
      <dgm:t>
        <a:bodyPr/>
        <a:lstStyle/>
        <a:p>
          <a:endParaRPr lang="en-US"/>
        </a:p>
      </dgm:t>
    </dgm:pt>
    <dgm:pt modelId="{04A796F7-68F4-4313-A27F-628AF69C518A}">
      <dgm:prSet custT="1"/>
      <dgm:spPr>
        <a:scene3d>
          <a:camera prst="orthographicFront"/>
          <a:lightRig rig="threePt" dir="t"/>
        </a:scene3d>
        <a:sp3d>
          <a:bevelT/>
        </a:sp3d>
      </dgm:spPr>
      <dgm:t>
        <a:bodyPr/>
        <a:lstStyle/>
        <a:p>
          <a:pPr>
            <a:spcAft>
              <a:spcPts val="0"/>
            </a:spcAft>
          </a:pPr>
          <a:r>
            <a:rPr lang="en-US" sz="1800" baseline="0"/>
            <a:t>Extending a moral obligation pledge</a:t>
          </a:r>
          <a:endParaRPr lang="en-US" sz="1800"/>
        </a:p>
      </dgm:t>
    </dgm:pt>
    <dgm:pt modelId="{20C42D67-29A9-4BE5-8263-663272501059}" type="parTrans" cxnId="{49AD7C46-F06D-4759-AB52-8DCF1659BA96}">
      <dgm:prSet/>
      <dgm:spPr/>
      <dgm:t>
        <a:bodyPr/>
        <a:lstStyle/>
        <a:p>
          <a:endParaRPr lang="en-US"/>
        </a:p>
      </dgm:t>
    </dgm:pt>
    <dgm:pt modelId="{D21CEF57-00DD-4F16-9735-1C0EB5461800}" type="sibTrans" cxnId="{49AD7C46-F06D-4759-AB52-8DCF1659BA96}">
      <dgm:prSet/>
      <dgm:spPr/>
      <dgm:t>
        <a:bodyPr/>
        <a:lstStyle/>
        <a:p>
          <a:endParaRPr lang="en-US"/>
        </a:p>
      </dgm:t>
    </dgm:pt>
    <dgm:pt modelId="{D8505E05-A474-4826-ADBC-47B3C7EE1464}">
      <dgm:prSet custT="1"/>
      <dgm:spPr>
        <a:scene3d>
          <a:camera prst="orthographicFront"/>
          <a:lightRig rig="threePt" dir="t"/>
        </a:scene3d>
        <a:sp3d>
          <a:bevelT/>
        </a:sp3d>
      </dgm:spPr>
      <dgm:t>
        <a:bodyPr/>
        <a:lstStyle/>
        <a:p>
          <a:r>
            <a:rPr lang="en-US" sz="2400" u="none"/>
            <a:t>Under a </a:t>
          </a:r>
          <a:r>
            <a:rPr lang="en-US" sz="2400" b="1" u="none">
              <a:solidFill>
                <a:schemeClr val="accent3">
                  <a:lumMod val="60000"/>
                  <a:lumOff val="40000"/>
                </a:schemeClr>
              </a:solidFill>
            </a:rPr>
            <a:t>voluntary commitment</a:t>
          </a:r>
          <a:r>
            <a:rPr lang="en-US" sz="2400" u="none"/>
            <a:t>, issuer voluntarily decides to make a debt service payment or request an appropriation for a payment in the event that the third-party is, or will be, unable to pay.</a:t>
          </a:r>
        </a:p>
      </dgm:t>
    </dgm:pt>
    <dgm:pt modelId="{7CA672F3-C82B-4113-9C4C-D6C9935F478A}" type="parTrans" cxnId="{61345294-6668-4D0C-9597-CA7A6FF2BCEB}">
      <dgm:prSet/>
      <dgm:spPr/>
      <dgm:t>
        <a:bodyPr/>
        <a:lstStyle/>
        <a:p>
          <a:endParaRPr lang="en-US"/>
        </a:p>
      </dgm:t>
    </dgm:pt>
    <dgm:pt modelId="{BA92733E-5C37-4E03-A8CB-DE8F21593782}" type="sibTrans" cxnId="{61345294-6668-4D0C-9597-CA7A6FF2BCEB}">
      <dgm:prSet/>
      <dgm:spPr/>
      <dgm:t>
        <a:bodyPr/>
        <a:lstStyle/>
        <a:p>
          <a:endParaRPr lang="en-US"/>
        </a:p>
      </dgm:t>
    </dgm:pt>
    <dgm:pt modelId="{44790D67-7AD9-4700-A724-AA789B4E2643}" type="pres">
      <dgm:prSet presAssocID="{37AF1E68-3D10-46FF-9013-6770A1222B38}" presName="Name0" presStyleCnt="0">
        <dgm:presLayoutVars>
          <dgm:dir/>
          <dgm:animLvl val="lvl"/>
          <dgm:resizeHandles val="exact"/>
        </dgm:presLayoutVars>
      </dgm:prSet>
      <dgm:spPr/>
    </dgm:pt>
    <dgm:pt modelId="{E4FD0FB3-E8D9-44DD-836C-8173ABC5A790}" type="pres">
      <dgm:prSet presAssocID="{FF8A4A7A-25D7-4901-9234-CAA94AC88451}" presName="linNode" presStyleCnt="0"/>
      <dgm:spPr>
        <a:scene3d>
          <a:camera prst="orthographicFront"/>
          <a:lightRig rig="threePt" dir="t"/>
        </a:scene3d>
        <a:sp3d>
          <a:bevelT/>
        </a:sp3d>
      </dgm:spPr>
    </dgm:pt>
    <dgm:pt modelId="{B2A41E2F-697E-4433-8B2F-5753C6A27B86}" type="pres">
      <dgm:prSet presAssocID="{FF8A4A7A-25D7-4901-9234-CAA94AC88451}" presName="parentText" presStyleLbl="node1" presStyleIdx="0" presStyleCnt="3" custScaleX="277778" custScaleY="27853">
        <dgm:presLayoutVars>
          <dgm:chMax val="1"/>
          <dgm:bulletEnabled val="1"/>
        </dgm:presLayoutVars>
      </dgm:prSet>
      <dgm:spPr/>
    </dgm:pt>
    <dgm:pt modelId="{8DBCD84A-5BC5-42CD-914C-AF6036DCF0AA}" type="pres">
      <dgm:prSet presAssocID="{E0AD51E6-662D-4068-ABF0-D38DB8162B7F}" presName="sp" presStyleCnt="0"/>
      <dgm:spPr>
        <a:scene3d>
          <a:camera prst="orthographicFront"/>
          <a:lightRig rig="threePt" dir="t"/>
        </a:scene3d>
        <a:sp3d>
          <a:bevelT/>
        </a:sp3d>
      </dgm:spPr>
    </dgm:pt>
    <dgm:pt modelId="{1CBA3755-315E-4BF5-9E93-6BC530654084}" type="pres">
      <dgm:prSet presAssocID="{C10EE294-763B-4BDF-8D75-80EE84ED0DFE}" presName="linNode" presStyleCnt="0"/>
      <dgm:spPr>
        <a:scene3d>
          <a:camera prst="orthographicFront"/>
          <a:lightRig rig="threePt" dir="t"/>
        </a:scene3d>
        <a:sp3d>
          <a:bevelT/>
        </a:sp3d>
      </dgm:spPr>
    </dgm:pt>
    <dgm:pt modelId="{E9E01FBE-8278-4A4D-9750-CCA72D9B06DB}" type="pres">
      <dgm:prSet presAssocID="{C10EE294-763B-4BDF-8D75-80EE84ED0DFE}" presName="parentText" presStyleLbl="node1" presStyleIdx="1" presStyleCnt="3" custScaleX="169384" custScaleY="58717">
        <dgm:presLayoutVars>
          <dgm:chMax val="1"/>
          <dgm:bulletEnabled val="1"/>
        </dgm:presLayoutVars>
      </dgm:prSet>
      <dgm:spPr/>
    </dgm:pt>
    <dgm:pt modelId="{2B4A7807-EB43-4EFC-99E5-30CAD19355F4}" type="pres">
      <dgm:prSet presAssocID="{C10EE294-763B-4BDF-8D75-80EE84ED0DFE}" presName="descendantText" presStyleLbl="alignAccFollowNode1" presStyleIdx="0" presStyleCnt="1" custScaleY="61943">
        <dgm:presLayoutVars>
          <dgm:bulletEnabled val="1"/>
        </dgm:presLayoutVars>
      </dgm:prSet>
      <dgm:spPr/>
    </dgm:pt>
    <dgm:pt modelId="{37F28D48-FB6F-4132-8F14-BF70843D4786}" type="pres">
      <dgm:prSet presAssocID="{69428890-2754-42E1-8293-F41393B20D48}" presName="sp" presStyleCnt="0"/>
      <dgm:spPr/>
    </dgm:pt>
    <dgm:pt modelId="{A74431C5-06AB-431F-8DED-8FDB24D358AA}" type="pres">
      <dgm:prSet presAssocID="{D8505E05-A474-4826-ADBC-47B3C7EE1464}" presName="linNode" presStyleCnt="0"/>
      <dgm:spPr/>
    </dgm:pt>
    <dgm:pt modelId="{A121580E-A6D0-4A79-BFD8-EFEA55DD0F99}" type="pres">
      <dgm:prSet presAssocID="{D8505E05-A474-4826-ADBC-47B3C7EE1464}" presName="parentText" presStyleLbl="node1" presStyleIdx="2" presStyleCnt="3" custScaleX="277778" custScaleY="45327">
        <dgm:presLayoutVars>
          <dgm:chMax val="1"/>
          <dgm:bulletEnabled val="1"/>
        </dgm:presLayoutVars>
      </dgm:prSet>
      <dgm:spPr/>
    </dgm:pt>
  </dgm:ptLst>
  <dgm:cxnLst>
    <dgm:cxn modelId="{1D8CC813-EF9C-452F-AAB5-397BED207184}" srcId="{C10EE294-763B-4BDF-8D75-80EE84ED0DFE}" destId="{E5728901-000C-4097-BDD6-8DCC1A81C82C}" srcOrd="4" destOrd="0" parTransId="{14FC1182-D6DD-4087-AD8D-397367DE77FD}" sibTransId="{51D57C71-38B2-4E47-BF79-D74A609E3418}"/>
    <dgm:cxn modelId="{49AD7C46-F06D-4759-AB52-8DCF1659BA96}" srcId="{C10EE294-763B-4BDF-8D75-80EE84ED0DFE}" destId="{04A796F7-68F4-4313-A27F-628AF69C518A}" srcOrd="1" destOrd="0" parTransId="{20C42D67-29A9-4BE5-8263-663272501059}" sibTransId="{D21CEF57-00DD-4F16-9735-1C0EB5461800}"/>
    <dgm:cxn modelId="{6398FC46-6A22-4C6C-93EF-1C07FA6D386C}" srcId="{37AF1E68-3D10-46FF-9013-6770A1222B38}" destId="{FF8A4A7A-25D7-4901-9234-CAA94AC88451}" srcOrd="0" destOrd="0" parTransId="{10DA4A01-A370-4F32-AFE5-97181B40C298}" sibTransId="{E0AD51E6-662D-4068-ABF0-D38DB8162B7F}"/>
    <dgm:cxn modelId="{73229F50-BBF7-4631-9543-73357BE7BEA6}" srcId="{37AF1E68-3D10-46FF-9013-6770A1222B38}" destId="{C10EE294-763B-4BDF-8D75-80EE84ED0DFE}" srcOrd="1" destOrd="0" parTransId="{E73F58FC-C0E1-4BB8-BA78-1397DD258DEB}" sibTransId="{69428890-2754-42E1-8293-F41393B20D48}"/>
    <dgm:cxn modelId="{98D3565B-8EC6-4FD4-BECD-CDE04259E242}" type="presOf" srcId="{E5728901-000C-4097-BDD6-8DCC1A81C82C}" destId="{2B4A7807-EB43-4EFC-99E5-30CAD19355F4}" srcOrd="0" destOrd="4" presId="urn:microsoft.com/office/officeart/2005/8/layout/vList5"/>
    <dgm:cxn modelId="{A304AD5E-AEC3-4BA5-8842-1C70D369498D}" type="presOf" srcId="{FF8A4A7A-25D7-4901-9234-CAA94AC88451}" destId="{B2A41E2F-697E-4433-8B2F-5753C6A27B86}" srcOrd="0" destOrd="0" presId="urn:microsoft.com/office/officeart/2005/8/layout/vList5"/>
    <dgm:cxn modelId="{98285E64-9B81-4CB6-9AFF-03FA4E4AADCE}" type="presOf" srcId="{7209143A-212E-44A5-8078-E5637D57D4B9}" destId="{2B4A7807-EB43-4EFC-99E5-30CAD19355F4}" srcOrd="0" destOrd="0" presId="urn:microsoft.com/office/officeart/2005/8/layout/vList5"/>
    <dgm:cxn modelId="{6B88396B-2F69-4A16-B8D7-2CCFC2ACBAF7}" type="presOf" srcId="{DE75927B-6891-425B-B8C2-8956F68D2D92}" destId="{2B4A7807-EB43-4EFC-99E5-30CAD19355F4}" srcOrd="0" destOrd="3" presId="urn:microsoft.com/office/officeart/2005/8/layout/vList5"/>
    <dgm:cxn modelId="{55BA1C78-015D-421D-B39E-A8F2131BDB8D}" srcId="{C10EE294-763B-4BDF-8D75-80EE84ED0DFE}" destId="{7209143A-212E-44A5-8078-E5637D57D4B9}" srcOrd="0" destOrd="0" parTransId="{48C29138-F35F-403E-8120-933033E575CC}" sibTransId="{008AC88C-4655-4DB1-9B07-7FD15D785AA7}"/>
    <dgm:cxn modelId="{965F3A7D-BCA7-4301-BA50-6FB78061FA56}" type="presOf" srcId="{37AF1E68-3D10-46FF-9013-6770A1222B38}" destId="{44790D67-7AD9-4700-A724-AA789B4E2643}" srcOrd="0" destOrd="0" presId="urn:microsoft.com/office/officeart/2005/8/layout/vList5"/>
    <dgm:cxn modelId="{61345294-6668-4D0C-9597-CA7A6FF2BCEB}" srcId="{37AF1E68-3D10-46FF-9013-6770A1222B38}" destId="{D8505E05-A474-4826-ADBC-47B3C7EE1464}" srcOrd="2" destOrd="0" parTransId="{7CA672F3-C82B-4113-9C4C-D6C9935F478A}" sibTransId="{BA92733E-5C37-4E03-A8CB-DE8F21593782}"/>
    <dgm:cxn modelId="{2FFDDD99-2EB4-4C42-9297-B7355D83F4BA}" srcId="{C10EE294-763B-4BDF-8D75-80EE84ED0DFE}" destId="{DE75927B-6891-425B-B8C2-8956F68D2D92}" srcOrd="3" destOrd="0" parTransId="{749FB787-4CFF-46AB-876B-CC1F2298BD82}" sibTransId="{0A3909D9-9A11-4D92-995A-8DE345E128B7}"/>
    <dgm:cxn modelId="{9B6954B3-A9D7-4FDC-BC76-2E4E56544C89}" srcId="{C10EE294-763B-4BDF-8D75-80EE84ED0DFE}" destId="{8550A75E-A516-4F38-8E7A-747CA44F9FC8}" srcOrd="2" destOrd="0" parTransId="{5FB1A910-EEB0-49F0-B91B-BF99C2C504C0}" sibTransId="{F781A50F-78DB-4F68-9BEA-2DC274BF8AE5}"/>
    <dgm:cxn modelId="{7E9ABEC1-3632-457F-A94A-AC2BA7162DEC}" type="presOf" srcId="{04A796F7-68F4-4313-A27F-628AF69C518A}" destId="{2B4A7807-EB43-4EFC-99E5-30CAD19355F4}" srcOrd="0" destOrd="1" presId="urn:microsoft.com/office/officeart/2005/8/layout/vList5"/>
    <dgm:cxn modelId="{8A8FE9D0-74CD-426B-BB08-03C58BE8D249}" type="presOf" srcId="{8550A75E-A516-4F38-8E7A-747CA44F9FC8}" destId="{2B4A7807-EB43-4EFC-99E5-30CAD19355F4}" srcOrd="0" destOrd="2" presId="urn:microsoft.com/office/officeart/2005/8/layout/vList5"/>
    <dgm:cxn modelId="{DE5A0BEF-FF4A-4514-91D0-DA0C9FDB3CDC}" type="presOf" srcId="{D8505E05-A474-4826-ADBC-47B3C7EE1464}" destId="{A121580E-A6D0-4A79-BFD8-EFEA55DD0F99}" srcOrd="0" destOrd="0" presId="urn:microsoft.com/office/officeart/2005/8/layout/vList5"/>
    <dgm:cxn modelId="{C8D509FD-1D5E-4EB7-AEAB-F76A64A518D5}" type="presOf" srcId="{C10EE294-763B-4BDF-8D75-80EE84ED0DFE}" destId="{E9E01FBE-8278-4A4D-9750-CCA72D9B06DB}" srcOrd="0" destOrd="0" presId="urn:microsoft.com/office/officeart/2005/8/layout/vList5"/>
    <dgm:cxn modelId="{A5151F4C-672B-403A-94FD-92A58EC3C569}" type="presParOf" srcId="{44790D67-7AD9-4700-A724-AA789B4E2643}" destId="{E4FD0FB3-E8D9-44DD-836C-8173ABC5A790}" srcOrd="0" destOrd="0" presId="urn:microsoft.com/office/officeart/2005/8/layout/vList5"/>
    <dgm:cxn modelId="{786474AC-4B91-413A-A45D-D3216FA252B2}" type="presParOf" srcId="{E4FD0FB3-E8D9-44DD-836C-8173ABC5A790}" destId="{B2A41E2F-697E-4433-8B2F-5753C6A27B86}" srcOrd="0" destOrd="0" presId="urn:microsoft.com/office/officeart/2005/8/layout/vList5"/>
    <dgm:cxn modelId="{31D5FEFE-A832-4F1D-B93F-1673C70B7C71}" type="presParOf" srcId="{44790D67-7AD9-4700-A724-AA789B4E2643}" destId="{8DBCD84A-5BC5-42CD-914C-AF6036DCF0AA}" srcOrd="1" destOrd="0" presId="urn:microsoft.com/office/officeart/2005/8/layout/vList5"/>
    <dgm:cxn modelId="{E82BC81C-0C45-4C3B-9FDE-DC5252568F32}" type="presParOf" srcId="{44790D67-7AD9-4700-A724-AA789B4E2643}" destId="{1CBA3755-315E-4BF5-9E93-6BC530654084}" srcOrd="2" destOrd="0" presId="urn:microsoft.com/office/officeart/2005/8/layout/vList5"/>
    <dgm:cxn modelId="{2BDEEB5F-FFCE-4303-83D9-41EEB9262FE6}" type="presParOf" srcId="{1CBA3755-315E-4BF5-9E93-6BC530654084}" destId="{E9E01FBE-8278-4A4D-9750-CCA72D9B06DB}" srcOrd="0" destOrd="0" presId="urn:microsoft.com/office/officeart/2005/8/layout/vList5"/>
    <dgm:cxn modelId="{EAF7F19D-34A3-48DC-9865-B51E0F475E62}" type="presParOf" srcId="{1CBA3755-315E-4BF5-9E93-6BC530654084}" destId="{2B4A7807-EB43-4EFC-99E5-30CAD19355F4}" srcOrd="1" destOrd="0" presId="urn:microsoft.com/office/officeart/2005/8/layout/vList5"/>
    <dgm:cxn modelId="{ABA3AA58-A519-4370-B2A6-84510684C8D9}" type="presParOf" srcId="{44790D67-7AD9-4700-A724-AA789B4E2643}" destId="{37F28D48-FB6F-4132-8F14-BF70843D4786}" srcOrd="3" destOrd="0" presId="urn:microsoft.com/office/officeart/2005/8/layout/vList5"/>
    <dgm:cxn modelId="{759D79DE-D2D8-4D83-9E08-FF4B12F95859}" type="presParOf" srcId="{44790D67-7AD9-4700-A724-AA789B4E2643}" destId="{A74431C5-06AB-431F-8DED-8FDB24D358AA}" srcOrd="4" destOrd="0" presId="urn:microsoft.com/office/officeart/2005/8/layout/vList5"/>
    <dgm:cxn modelId="{714E366D-CE24-4C3F-B850-8F8FD1780CC4}" type="presParOf" srcId="{A74431C5-06AB-431F-8DED-8FDB24D358AA}" destId="{A121580E-A6D0-4A79-BFD8-EFEA55DD0F9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1E3B5C-5E33-482B-AEF9-E42A3C8A3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0A02823-9F47-4042-9F84-E410C3CC99D0}">
      <dgm:prSet phldrT="[Text]" custT="1"/>
      <dgm:spPr>
        <a:scene3d>
          <a:camera prst="orthographicFront"/>
          <a:lightRig rig="threePt" dir="t"/>
        </a:scene3d>
        <a:sp3d>
          <a:bevelT/>
        </a:sp3d>
      </dgm:spPr>
      <dgm:t>
        <a:bodyPr/>
        <a:lstStyle/>
        <a:p>
          <a:r>
            <a:rPr lang="en-US" sz="1800">
              <a:solidFill>
                <a:schemeClr val="bg1"/>
              </a:solidFill>
            </a:rPr>
            <a:t>Do </a:t>
          </a:r>
          <a:r>
            <a:rPr lang="en-US" sz="1800" i="1">
              <a:solidFill>
                <a:schemeClr val="bg1"/>
              </a:solidFill>
            </a:rPr>
            <a:t>not</a:t>
          </a:r>
          <a:r>
            <a:rPr lang="en-US" sz="1800">
              <a:solidFill>
                <a:schemeClr val="bg1"/>
              </a:solidFill>
            </a:rPr>
            <a:t> recognize a conduit debt obligation as a liability</a:t>
          </a:r>
        </a:p>
      </dgm:t>
    </dgm:pt>
    <dgm:pt modelId="{E97ED4CA-5C80-45D2-A5B5-C6B021894F96}" type="parTrans" cxnId="{D1C816F3-A3C3-4062-BAEA-10AB394BAE02}">
      <dgm:prSet/>
      <dgm:spPr/>
      <dgm:t>
        <a:bodyPr/>
        <a:lstStyle/>
        <a:p>
          <a:endParaRPr lang="en-US" sz="2800"/>
        </a:p>
      </dgm:t>
    </dgm:pt>
    <dgm:pt modelId="{767C4F31-A236-49E3-906D-F7C8557D8D27}" type="sibTrans" cxnId="{D1C816F3-A3C3-4062-BAEA-10AB394BAE02}">
      <dgm:prSet/>
      <dgm:spPr/>
      <dgm:t>
        <a:bodyPr/>
        <a:lstStyle/>
        <a:p>
          <a:endParaRPr lang="en-US" sz="2800"/>
        </a:p>
      </dgm:t>
    </dgm:pt>
    <dgm:pt modelId="{600BCD65-B6EA-4629-9FAA-68D456A08D6E}">
      <dgm:prSet phldrT="[Text]" custT="1"/>
      <dgm:spPr>
        <a:scene3d>
          <a:camera prst="orthographicFront"/>
          <a:lightRig rig="threePt" dir="t"/>
        </a:scene3d>
        <a:sp3d>
          <a:bevelT/>
        </a:sp3d>
      </dgm:spPr>
      <dgm:t>
        <a:bodyPr/>
        <a:lstStyle/>
        <a:p>
          <a:r>
            <a:rPr lang="en-US" sz="1800">
              <a:solidFill>
                <a:schemeClr val="bg1"/>
              </a:solidFill>
            </a:rPr>
            <a:t>May have a related liability arising out of an additional or voluntary commitment</a:t>
          </a:r>
        </a:p>
      </dgm:t>
    </dgm:pt>
    <dgm:pt modelId="{659B81C5-9B7F-4009-9585-F3EEAADCABB4}" type="parTrans" cxnId="{E15EFD84-771D-47AA-A697-7E3254943E2B}">
      <dgm:prSet/>
      <dgm:spPr/>
      <dgm:t>
        <a:bodyPr/>
        <a:lstStyle/>
        <a:p>
          <a:endParaRPr lang="en-US" sz="2800"/>
        </a:p>
      </dgm:t>
    </dgm:pt>
    <dgm:pt modelId="{1DCC45AE-41AA-488D-9637-A67F8964DC11}" type="sibTrans" cxnId="{E15EFD84-771D-47AA-A697-7E3254943E2B}">
      <dgm:prSet/>
      <dgm:spPr/>
      <dgm:t>
        <a:bodyPr/>
        <a:lstStyle/>
        <a:p>
          <a:endParaRPr lang="en-US" sz="2800"/>
        </a:p>
      </dgm:t>
    </dgm:pt>
    <dgm:pt modelId="{B59D2DC9-48AD-4B4E-B34A-7E2C836F3E0C}">
      <dgm:prSet phldrT="[Text]" custT="1"/>
      <dgm:spPr>
        <a:scene3d>
          <a:camera prst="orthographicFront"/>
          <a:lightRig rig="threePt" dir="t"/>
        </a:scene3d>
        <a:sp3d>
          <a:bevelT/>
        </a:sp3d>
      </dgm:spPr>
      <dgm:t>
        <a:bodyPr/>
        <a:lstStyle/>
        <a:p>
          <a:r>
            <a:rPr lang="en-US" sz="1800" b="1">
              <a:solidFill>
                <a:schemeClr val="accent3">
                  <a:lumMod val="60000"/>
                  <a:lumOff val="40000"/>
                </a:schemeClr>
              </a:solidFill>
            </a:rPr>
            <a:t>Additional commitment</a:t>
          </a:r>
          <a:r>
            <a:rPr lang="en-US" sz="1800">
              <a:solidFill>
                <a:schemeClr val="bg1"/>
              </a:solidFill>
            </a:rPr>
            <a:t>: report a liability when qualitative factors indicate it is </a:t>
          </a:r>
          <a:r>
            <a:rPr lang="en-US" sz="1800" i="1">
              <a:solidFill>
                <a:schemeClr val="bg1"/>
              </a:solidFill>
            </a:rPr>
            <a:t>more likely than not </a:t>
          </a:r>
          <a:r>
            <a:rPr lang="en-US" sz="1800">
              <a:solidFill>
                <a:schemeClr val="bg1"/>
              </a:solidFill>
            </a:rPr>
            <a:t>that the issuer will support debt service payments for a conduit debt obligation</a:t>
          </a:r>
        </a:p>
      </dgm:t>
    </dgm:pt>
    <dgm:pt modelId="{5A9914D6-66B1-44B0-AB58-8F7EA7BAD176}" type="parTrans" cxnId="{2ABA8D6F-89BA-407C-8EF6-710C1B2FB301}">
      <dgm:prSet/>
      <dgm:spPr/>
      <dgm:t>
        <a:bodyPr/>
        <a:lstStyle/>
        <a:p>
          <a:endParaRPr lang="en-US" sz="2800"/>
        </a:p>
      </dgm:t>
    </dgm:pt>
    <dgm:pt modelId="{027FEDF2-3AA4-4207-A238-998541FE055F}" type="sibTrans" cxnId="{2ABA8D6F-89BA-407C-8EF6-710C1B2FB301}">
      <dgm:prSet/>
      <dgm:spPr/>
      <dgm:t>
        <a:bodyPr/>
        <a:lstStyle/>
        <a:p>
          <a:endParaRPr lang="en-US" sz="2800"/>
        </a:p>
      </dgm:t>
    </dgm:pt>
    <dgm:pt modelId="{85A5C913-A35C-4D23-80FF-716048228E5E}">
      <dgm:prSet phldrT="[Text]" custT="1"/>
      <dgm:spPr>
        <a:scene3d>
          <a:camera prst="orthographicFront"/>
          <a:lightRig rig="threePt" dir="t"/>
        </a:scene3d>
        <a:sp3d>
          <a:bevelT/>
        </a:sp3d>
      </dgm:spPr>
      <dgm:t>
        <a:bodyPr/>
        <a:lstStyle/>
        <a:p>
          <a:pPr>
            <a:buNone/>
          </a:pPr>
          <a:r>
            <a:rPr lang="en-US" sz="1800" b="1">
              <a:solidFill>
                <a:schemeClr val="accent3">
                  <a:lumMod val="60000"/>
                  <a:lumOff val="40000"/>
                </a:schemeClr>
              </a:solidFill>
            </a:rPr>
            <a:t>Voluntary commitment</a:t>
          </a:r>
          <a:r>
            <a:rPr lang="en-US" sz="1800">
              <a:solidFill>
                <a:schemeClr val="bg1"/>
              </a:solidFill>
            </a:rPr>
            <a:t>: </a:t>
          </a:r>
          <a:r>
            <a:rPr lang="en-US" sz="1800"/>
            <a:t>if a certain event or circumstance has occurred, evaluate likelihood, then </a:t>
          </a:r>
          <a:r>
            <a:rPr lang="en-US" sz="1800">
              <a:solidFill>
                <a:schemeClr val="bg1"/>
              </a:solidFill>
            </a:rPr>
            <a:t>report a liability if it is </a:t>
          </a:r>
          <a:r>
            <a:rPr lang="en-US" sz="1800" i="1">
              <a:solidFill>
                <a:schemeClr val="bg1"/>
              </a:solidFill>
            </a:rPr>
            <a:t>more likely than not </a:t>
          </a:r>
          <a:r>
            <a:rPr lang="en-US" sz="1800">
              <a:solidFill>
                <a:schemeClr val="bg1"/>
              </a:solidFill>
            </a:rPr>
            <a:t>that the issuer will support debt service payments</a:t>
          </a:r>
        </a:p>
      </dgm:t>
    </dgm:pt>
    <dgm:pt modelId="{BAFCE0DC-D54D-4DB0-BB34-FB2571F2A03F}" type="parTrans" cxnId="{04E5E35D-CD9D-42B8-BD65-8681D39C9C1C}">
      <dgm:prSet/>
      <dgm:spPr/>
      <dgm:t>
        <a:bodyPr/>
        <a:lstStyle/>
        <a:p>
          <a:endParaRPr lang="en-US"/>
        </a:p>
      </dgm:t>
    </dgm:pt>
    <dgm:pt modelId="{63ED6784-AA59-45C7-9C2C-346D640326FA}" type="sibTrans" cxnId="{04E5E35D-CD9D-42B8-BD65-8681D39C9C1C}">
      <dgm:prSet/>
      <dgm:spPr/>
      <dgm:t>
        <a:bodyPr/>
        <a:lstStyle/>
        <a:p>
          <a:endParaRPr lang="en-US"/>
        </a:p>
      </dgm:t>
    </dgm:pt>
    <dgm:pt modelId="{D99FAE1A-0B96-4FE2-AE7E-8EC8BECEF1CD}">
      <dgm:prSet phldrT="[Text]" custT="1"/>
      <dgm:spPr>
        <a:scene3d>
          <a:camera prst="orthographicFront"/>
          <a:lightRig rig="threePt" dir="t"/>
        </a:scene3d>
        <a:sp3d>
          <a:bevelT/>
        </a:sp3d>
      </dgm:spPr>
      <dgm:t>
        <a:bodyPr/>
        <a:lstStyle/>
        <a:p>
          <a:pPr>
            <a:buNone/>
          </a:pPr>
          <a:r>
            <a:rPr lang="en-US" sz="1800">
              <a:solidFill>
                <a:schemeClr val="bg1"/>
              </a:solidFill>
            </a:rPr>
            <a:t>Voluntary commitments for which a liability is recognized and all additional commitments: At least annually reevaluate whether recognition criteria are met while conduit debt is outstanding</a:t>
          </a:r>
        </a:p>
      </dgm:t>
    </dgm:pt>
    <dgm:pt modelId="{939D6E40-AC65-47D4-BAD9-CD950D58E99C}" type="parTrans" cxnId="{D03C061C-000E-484F-B597-B9E7C557AD74}">
      <dgm:prSet/>
      <dgm:spPr/>
      <dgm:t>
        <a:bodyPr/>
        <a:lstStyle/>
        <a:p>
          <a:endParaRPr lang="en-US"/>
        </a:p>
      </dgm:t>
    </dgm:pt>
    <dgm:pt modelId="{03DEC410-FF82-4B24-BE42-AF4C71625105}" type="sibTrans" cxnId="{D03C061C-000E-484F-B597-B9E7C557AD74}">
      <dgm:prSet/>
      <dgm:spPr/>
      <dgm:t>
        <a:bodyPr/>
        <a:lstStyle/>
        <a:p>
          <a:endParaRPr lang="en-US"/>
        </a:p>
      </dgm:t>
    </dgm:pt>
    <dgm:pt modelId="{9B9B98F4-F5AC-493F-A7E7-0413BE645241}" type="pres">
      <dgm:prSet presAssocID="{1D1E3B5C-5E33-482B-AEF9-E42A3C8A3B39}" presName="linear" presStyleCnt="0">
        <dgm:presLayoutVars>
          <dgm:dir/>
          <dgm:animLvl val="lvl"/>
          <dgm:resizeHandles val="exact"/>
        </dgm:presLayoutVars>
      </dgm:prSet>
      <dgm:spPr/>
    </dgm:pt>
    <dgm:pt modelId="{9D9D9916-3674-4F48-9536-99C937F1F89A}" type="pres">
      <dgm:prSet presAssocID="{70A02823-9F47-4042-9F84-E410C3CC99D0}" presName="parentLin" presStyleCnt="0"/>
      <dgm:spPr>
        <a:scene3d>
          <a:camera prst="orthographicFront"/>
          <a:lightRig rig="threePt" dir="t"/>
        </a:scene3d>
        <a:sp3d>
          <a:bevelT/>
        </a:sp3d>
      </dgm:spPr>
    </dgm:pt>
    <dgm:pt modelId="{E44F19BA-C426-4F8E-AC8C-4B06E1AE66B5}" type="pres">
      <dgm:prSet presAssocID="{70A02823-9F47-4042-9F84-E410C3CC99D0}" presName="parentLeftMargin" presStyleLbl="node1" presStyleIdx="0" presStyleCnt="5"/>
      <dgm:spPr/>
    </dgm:pt>
    <dgm:pt modelId="{B59CA9BE-A530-42A4-BA16-CAB95F6A4C7B}" type="pres">
      <dgm:prSet presAssocID="{70A02823-9F47-4042-9F84-E410C3CC99D0}" presName="parentText" presStyleLbl="node1" presStyleIdx="0" presStyleCnt="5" custScaleX="117439">
        <dgm:presLayoutVars>
          <dgm:chMax val="0"/>
          <dgm:bulletEnabled val="1"/>
        </dgm:presLayoutVars>
      </dgm:prSet>
      <dgm:spPr/>
    </dgm:pt>
    <dgm:pt modelId="{23D0AE25-9EFC-422F-862A-2CC0FEAF15EB}" type="pres">
      <dgm:prSet presAssocID="{70A02823-9F47-4042-9F84-E410C3CC99D0}" presName="negativeSpace" presStyleCnt="0"/>
      <dgm:spPr>
        <a:scene3d>
          <a:camera prst="orthographicFront"/>
          <a:lightRig rig="threePt" dir="t"/>
        </a:scene3d>
        <a:sp3d>
          <a:bevelT/>
        </a:sp3d>
      </dgm:spPr>
    </dgm:pt>
    <dgm:pt modelId="{644D065D-CFE4-4E58-AEBF-E591828EE965}" type="pres">
      <dgm:prSet presAssocID="{70A02823-9F47-4042-9F84-E410C3CC99D0}" presName="childText" presStyleLbl="conFgAcc1" presStyleIdx="0" presStyleCnt="5">
        <dgm:presLayoutVars>
          <dgm:bulletEnabled val="1"/>
        </dgm:presLayoutVars>
      </dgm:prSet>
      <dgm:spPr>
        <a:scene3d>
          <a:camera prst="orthographicFront"/>
          <a:lightRig rig="threePt" dir="t"/>
        </a:scene3d>
        <a:sp3d>
          <a:bevelT/>
        </a:sp3d>
      </dgm:spPr>
    </dgm:pt>
    <dgm:pt modelId="{3E5461B1-804D-4534-BFFA-7C1D786D002B}" type="pres">
      <dgm:prSet presAssocID="{767C4F31-A236-49E3-906D-F7C8557D8D27}" presName="spaceBetweenRectangles" presStyleCnt="0"/>
      <dgm:spPr>
        <a:scene3d>
          <a:camera prst="orthographicFront"/>
          <a:lightRig rig="threePt" dir="t"/>
        </a:scene3d>
        <a:sp3d>
          <a:bevelT/>
        </a:sp3d>
      </dgm:spPr>
    </dgm:pt>
    <dgm:pt modelId="{D8633827-A709-473F-A4A6-3A6E1F9BFE26}" type="pres">
      <dgm:prSet presAssocID="{600BCD65-B6EA-4629-9FAA-68D456A08D6E}" presName="parentLin" presStyleCnt="0"/>
      <dgm:spPr>
        <a:scene3d>
          <a:camera prst="orthographicFront"/>
          <a:lightRig rig="threePt" dir="t"/>
        </a:scene3d>
        <a:sp3d>
          <a:bevelT/>
        </a:sp3d>
      </dgm:spPr>
    </dgm:pt>
    <dgm:pt modelId="{CA6218B0-1F87-4009-9EE5-3609398D0087}" type="pres">
      <dgm:prSet presAssocID="{600BCD65-B6EA-4629-9FAA-68D456A08D6E}" presName="parentLeftMargin" presStyleLbl="node1" presStyleIdx="0" presStyleCnt="5"/>
      <dgm:spPr/>
    </dgm:pt>
    <dgm:pt modelId="{CC54F930-8EF1-4728-87AC-388663179F9F}" type="pres">
      <dgm:prSet presAssocID="{600BCD65-B6EA-4629-9FAA-68D456A08D6E}" presName="parentText" presStyleLbl="node1" presStyleIdx="1" presStyleCnt="5" custScaleX="117729">
        <dgm:presLayoutVars>
          <dgm:chMax val="0"/>
          <dgm:bulletEnabled val="1"/>
        </dgm:presLayoutVars>
      </dgm:prSet>
      <dgm:spPr/>
    </dgm:pt>
    <dgm:pt modelId="{58A41379-30D1-486B-9A3F-5BF13BC80DA8}" type="pres">
      <dgm:prSet presAssocID="{600BCD65-B6EA-4629-9FAA-68D456A08D6E}" presName="negativeSpace" presStyleCnt="0"/>
      <dgm:spPr>
        <a:scene3d>
          <a:camera prst="orthographicFront"/>
          <a:lightRig rig="threePt" dir="t"/>
        </a:scene3d>
        <a:sp3d>
          <a:bevelT/>
        </a:sp3d>
      </dgm:spPr>
    </dgm:pt>
    <dgm:pt modelId="{C0642AD9-E944-43CB-8CBB-40EFB348510C}" type="pres">
      <dgm:prSet presAssocID="{600BCD65-B6EA-4629-9FAA-68D456A08D6E}" presName="childText" presStyleLbl="conFgAcc1" presStyleIdx="1" presStyleCnt="5">
        <dgm:presLayoutVars>
          <dgm:bulletEnabled val="1"/>
        </dgm:presLayoutVars>
      </dgm:prSet>
      <dgm:spPr>
        <a:scene3d>
          <a:camera prst="orthographicFront"/>
          <a:lightRig rig="threePt" dir="t"/>
        </a:scene3d>
        <a:sp3d>
          <a:bevelT/>
        </a:sp3d>
      </dgm:spPr>
    </dgm:pt>
    <dgm:pt modelId="{03DF07BE-B679-4F2F-A187-E52DD79CE031}" type="pres">
      <dgm:prSet presAssocID="{1DCC45AE-41AA-488D-9637-A67F8964DC11}" presName="spaceBetweenRectangles" presStyleCnt="0"/>
      <dgm:spPr>
        <a:scene3d>
          <a:camera prst="orthographicFront"/>
          <a:lightRig rig="threePt" dir="t"/>
        </a:scene3d>
        <a:sp3d>
          <a:bevelT/>
        </a:sp3d>
      </dgm:spPr>
    </dgm:pt>
    <dgm:pt modelId="{F2889ECD-63C7-4F5D-8103-6E7B605CA568}" type="pres">
      <dgm:prSet presAssocID="{B59D2DC9-48AD-4B4E-B34A-7E2C836F3E0C}" presName="parentLin" presStyleCnt="0"/>
      <dgm:spPr>
        <a:scene3d>
          <a:camera prst="orthographicFront"/>
          <a:lightRig rig="threePt" dir="t"/>
        </a:scene3d>
        <a:sp3d>
          <a:bevelT/>
        </a:sp3d>
      </dgm:spPr>
    </dgm:pt>
    <dgm:pt modelId="{0C667B26-DE23-4B78-A850-FDD48831AD2F}" type="pres">
      <dgm:prSet presAssocID="{B59D2DC9-48AD-4B4E-B34A-7E2C836F3E0C}" presName="parentLeftMargin" presStyleLbl="node1" presStyleIdx="1" presStyleCnt="5"/>
      <dgm:spPr/>
    </dgm:pt>
    <dgm:pt modelId="{DFFE27DC-35D0-4CDC-864A-54A27D951366}" type="pres">
      <dgm:prSet presAssocID="{B59D2DC9-48AD-4B4E-B34A-7E2C836F3E0C}" presName="parentText" presStyleLbl="node1" presStyleIdx="2" presStyleCnt="5" custScaleX="118019" custScaleY="150169">
        <dgm:presLayoutVars>
          <dgm:chMax val="0"/>
          <dgm:bulletEnabled val="1"/>
        </dgm:presLayoutVars>
      </dgm:prSet>
      <dgm:spPr/>
    </dgm:pt>
    <dgm:pt modelId="{355DF98B-8654-42F9-9A81-14039467E4C6}" type="pres">
      <dgm:prSet presAssocID="{B59D2DC9-48AD-4B4E-B34A-7E2C836F3E0C}" presName="negativeSpace" presStyleCnt="0"/>
      <dgm:spPr>
        <a:scene3d>
          <a:camera prst="orthographicFront"/>
          <a:lightRig rig="threePt" dir="t"/>
        </a:scene3d>
        <a:sp3d>
          <a:bevelT/>
        </a:sp3d>
      </dgm:spPr>
    </dgm:pt>
    <dgm:pt modelId="{6DF1576B-8DC8-410C-A08C-8F733AA4E091}" type="pres">
      <dgm:prSet presAssocID="{B59D2DC9-48AD-4B4E-B34A-7E2C836F3E0C}" presName="childText" presStyleLbl="conFgAcc1" presStyleIdx="2" presStyleCnt="5">
        <dgm:presLayoutVars>
          <dgm:bulletEnabled val="1"/>
        </dgm:presLayoutVars>
      </dgm:prSet>
      <dgm:spPr>
        <a:scene3d>
          <a:camera prst="orthographicFront"/>
          <a:lightRig rig="threePt" dir="t"/>
        </a:scene3d>
        <a:sp3d>
          <a:bevelT/>
        </a:sp3d>
      </dgm:spPr>
    </dgm:pt>
    <dgm:pt modelId="{09A71C10-606D-43FB-A392-518D7797C1E2}" type="pres">
      <dgm:prSet presAssocID="{027FEDF2-3AA4-4207-A238-998541FE055F}" presName="spaceBetweenRectangles" presStyleCnt="0"/>
      <dgm:spPr/>
    </dgm:pt>
    <dgm:pt modelId="{E9C5C751-1459-4878-9402-ED836F0AF2AE}" type="pres">
      <dgm:prSet presAssocID="{85A5C913-A35C-4D23-80FF-716048228E5E}" presName="parentLin" presStyleCnt="0"/>
      <dgm:spPr/>
    </dgm:pt>
    <dgm:pt modelId="{77B3C92C-6FDC-4827-A09C-69A6CE8ADB87}" type="pres">
      <dgm:prSet presAssocID="{85A5C913-A35C-4D23-80FF-716048228E5E}" presName="parentLeftMargin" presStyleLbl="node1" presStyleIdx="2" presStyleCnt="5"/>
      <dgm:spPr/>
    </dgm:pt>
    <dgm:pt modelId="{7B4A6EB5-9334-41C7-9375-21B3D9C7F2FD}" type="pres">
      <dgm:prSet presAssocID="{85A5C913-A35C-4D23-80FF-716048228E5E}" presName="parentText" presStyleLbl="node1" presStyleIdx="3" presStyleCnt="5" custScaleX="118238" custScaleY="153213">
        <dgm:presLayoutVars>
          <dgm:chMax val="0"/>
          <dgm:bulletEnabled val="1"/>
        </dgm:presLayoutVars>
      </dgm:prSet>
      <dgm:spPr/>
    </dgm:pt>
    <dgm:pt modelId="{C6288ACA-242E-4FC2-8DBE-68EFFD6EA1B9}" type="pres">
      <dgm:prSet presAssocID="{85A5C913-A35C-4D23-80FF-716048228E5E}" presName="negativeSpace" presStyleCnt="0"/>
      <dgm:spPr/>
    </dgm:pt>
    <dgm:pt modelId="{7E866FB5-874B-4CDA-B36E-04643D8C9AF6}" type="pres">
      <dgm:prSet presAssocID="{85A5C913-A35C-4D23-80FF-716048228E5E}" presName="childText" presStyleLbl="conFgAcc1" presStyleIdx="3" presStyleCnt="5">
        <dgm:presLayoutVars>
          <dgm:bulletEnabled val="1"/>
        </dgm:presLayoutVars>
      </dgm:prSet>
      <dgm:spPr/>
    </dgm:pt>
    <dgm:pt modelId="{6D4A7BA1-1350-4347-BA22-BCBB1ADC89A4}" type="pres">
      <dgm:prSet presAssocID="{63ED6784-AA59-45C7-9C2C-346D640326FA}" presName="spaceBetweenRectangles" presStyleCnt="0"/>
      <dgm:spPr/>
    </dgm:pt>
    <dgm:pt modelId="{6433B867-4C76-4FE6-9465-1F174BBC1FB8}" type="pres">
      <dgm:prSet presAssocID="{D99FAE1A-0B96-4FE2-AE7E-8EC8BECEF1CD}" presName="parentLin" presStyleCnt="0"/>
      <dgm:spPr/>
    </dgm:pt>
    <dgm:pt modelId="{1E8B1E4C-0007-41BA-B2D5-FD13500C8A2B}" type="pres">
      <dgm:prSet presAssocID="{D99FAE1A-0B96-4FE2-AE7E-8EC8BECEF1CD}" presName="parentLeftMargin" presStyleLbl="node1" presStyleIdx="3" presStyleCnt="5"/>
      <dgm:spPr/>
    </dgm:pt>
    <dgm:pt modelId="{2BA72A51-18E2-4B19-AFED-9DC33DFD2180}" type="pres">
      <dgm:prSet presAssocID="{D99FAE1A-0B96-4FE2-AE7E-8EC8BECEF1CD}" presName="parentText" presStyleLbl="node1" presStyleIdx="4" presStyleCnt="5" custScaleX="118824" custScaleY="153165">
        <dgm:presLayoutVars>
          <dgm:chMax val="0"/>
          <dgm:bulletEnabled val="1"/>
        </dgm:presLayoutVars>
      </dgm:prSet>
      <dgm:spPr/>
    </dgm:pt>
    <dgm:pt modelId="{A42F3F60-C68E-44C1-B107-A174F14D0549}" type="pres">
      <dgm:prSet presAssocID="{D99FAE1A-0B96-4FE2-AE7E-8EC8BECEF1CD}" presName="negativeSpace" presStyleCnt="0"/>
      <dgm:spPr/>
    </dgm:pt>
    <dgm:pt modelId="{1F97856C-7C15-4D66-8916-C7DD87B3CEF0}" type="pres">
      <dgm:prSet presAssocID="{D99FAE1A-0B96-4FE2-AE7E-8EC8BECEF1CD}" presName="childText" presStyleLbl="conFgAcc1" presStyleIdx="4" presStyleCnt="5">
        <dgm:presLayoutVars>
          <dgm:bulletEnabled val="1"/>
        </dgm:presLayoutVars>
      </dgm:prSet>
      <dgm:spPr/>
    </dgm:pt>
  </dgm:ptLst>
  <dgm:cxnLst>
    <dgm:cxn modelId="{996C3E03-1C69-4E43-A0A9-C94FF29DF0A1}" type="presOf" srcId="{B59D2DC9-48AD-4B4E-B34A-7E2C836F3E0C}" destId="{0C667B26-DE23-4B78-A850-FDD48831AD2F}" srcOrd="0" destOrd="0" presId="urn:microsoft.com/office/officeart/2005/8/layout/list1"/>
    <dgm:cxn modelId="{F4C57A0E-CE63-4767-ACE1-956F4DADBAB4}" type="presOf" srcId="{85A5C913-A35C-4D23-80FF-716048228E5E}" destId="{77B3C92C-6FDC-4827-A09C-69A6CE8ADB87}" srcOrd="0" destOrd="0" presId="urn:microsoft.com/office/officeart/2005/8/layout/list1"/>
    <dgm:cxn modelId="{D03C061C-000E-484F-B597-B9E7C557AD74}" srcId="{1D1E3B5C-5E33-482B-AEF9-E42A3C8A3B39}" destId="{D99FAE1A-0B96-4FE2-AE7E-8EC8BECEF1CD}" srcOrd="4" destOrd="0" parTransId="{939D6E40-AC65-47D4-BAD9-CD950D58E99C}" sibTransId="{03DEC410-FF82-4B24-BE42-AF4C71625105}"/>
    <dgm:cxn modelId="{FF67B049-2885-4EFD-9AA4-661CFF44497A}" type="presOf" srcId="{B59D2DC9-48AD-4B4E-B34A-7E2C836F3E0C}" destId="{DFFE27DC-35D0-4CDC-864A-54A27D951366}" srcOrd="1" destOrd="0" presId="urn:microsoft.com/office/officeart/2005/8/layout/list1"/>
    <dgm:cxn modelId="{04E5E35D-CD9D-42B8-BD65-8681D39C9C1C}" srcId="{1D1E3B5C-5E33-482B-AEF9-E42A3C8A3B39}" destId="{85A5C913-A35C-4D23-80FF-716048228E5E}" srcOrd="3" destOrd="0" parTransId="{BAFCE0DC-D54D-4DB0-BB34-FB2571F2A03F}" sibTransId="{63ED6784-AA59-45C7-9C2C-346D640326FA}"/>
    <dgm:cxn modelId="{BC99E96D-16E7-4610-8C2F-39C0F2DA6821}" type="presOf" srcId="{1D1E3B5C-5E33-482B-AEF9-E42A3C8A3B39}" destId="{9B9B98F4-F5AC-493F-A7E7-0413BE645241}" srcOrd="0" destOrd="0" presId="urn:microsoft.com/office/officeart/2005/8/layout/list1"/>
    <dgm:cxn modelId="{BDFFC16E-988E-48F3-9CAF-982A41ED2A96}" type="presOf" srcId="{600BCD65-B6EA-4629-9FAA-68D456A08D6E}" destId="{CA6218B0-1F87-4009-9EE5-3609398D0087}" srcOrd="0" destOrd="0" presId="urn:microsoft.com/office/officeart/2005/8/layout/list1"/>
    <dgm:cxn modelId="{2ABA8D6F-89BA-407C-8EF6-710C1B2FB301}" srcId="{1D1E3B5C-5E33-482B-AEF9-E42A3C8A3B39}" destId="{B59D2DC9-48AD-4B4E-B34A-7E2C836F3E0C}" srcOrd="2" destOrd="0" parTransId="{5A9914D6-66B1-44B0-AB58-8F7EA7BAD176}" sibTransId="{027FEDF2-3AA4-4207-A238-998541FE055F}"/>
    <dgm:cxn modelId="{70256A7D-ABA0-43F0-BEA3-69DA9DE4E3EF}" type="presOf" srcId="{D99FAE1A-0B96-4FE2-AE7E-8EC8BECEF1CD}" destId="{1E8B1E4C-0007-41BA-B2D5-FD13500C8A2B}" srcOrd="0" destOrd="0" presId="urn:microsoft.com/office/officeart/2005/8/layout/list1"/>
    <dgm:cxn modelId="{802AF07F-FA98-42A0-AB26-19CB8D7CDA33}" type="presOf" srcId="{600BCD65-B6EA-4629-9FAA-68D456A08D6E}" destId="{CC54F930-8EF1-4728-87AC-388663179F9F}" srcOrd="1" destOrd="0" presId="urn:microsoft.com/office/officeart/2005/8/layout/list1"/>
    <dgm:cxn modelId="{E15EFD84-771D-47AA-A697-7E3254943E2B}" srcId="{1D1E3B5C-5E33-482B-AEF9-E42A3C8A3B39}" destId="{600BCD65-B6EA-4629-9FAA-68D456A08D6E}" srcOrd="1" destOrd="0" parTransId="{659B81C5-9B7F-4009-9585-F3EEAADCABB4}" sibTransId="{1DCC45AE-41AA-488D-9637-A67F8964DC11}"/>
    <dgm:cxn modelId="{EEBBF0BD-7852-4A31-9674-F43384195899}" type="presOf" srcId="{D99FAE1A-0B96-4FE2-AE7E-8EC8BECEF1CD}" destId="{2BA72A51-18E2-4B19-AFED-9DC33DFD2180}" srcOrd="1" destOrd="0" presId="urn:microsoft.com/office/officeart/2005/8/layout/list1"/>
    <dgm:cxn modelId="{8418C0C1-1966-45F7-B19A-C7D4537ED30F}" type="presOf" srcId="{70A02823-9F47-4042-9F84-E410C3CC99D0}" destId="{B59CA9BE-A530-42A4-BA16-CAB95F6A4C7B}" srcOrd="1" destOrd="0" presId="urn:microsoft.com/office/officeart/2005/8/layout/list1"/>
    <dgm:cxn modelId="{36398CC9-1012-46CB-B86A-593E6FC06442}" type="presOf" srcId="{70A02823-9F47-4042-9F84-E410C3CC99D0}" destId="{E44F19BA-C426-4F8E-AC8C-4B06E1AE66B5}" srcOrd="0" destOrd="0" presId="urn:microsoft.com/office/officeart/2005/8/layout/list1"/>
    <dgm:cxn modelId="{D1C816F3-A3C3-4062-BAEA-10AB394BAE02}" srcId="{1D1E3B5C-5E33-482B-AEF9-E42A3C8A3B39}" destId="{70A02823-9F47-4042-9F84-E410C3CC99D0}" srcOrd="0" destOrd="0" parTransId="{E97ED4CA-5C80-45D2-A5B5-C6B021894F96}" sibTransId="{767C4F31-A236-49E3-906D-F7C8557D8D27}"/>
    <dgm:cxn modelId="{F82951F6-C39D-4C5F-9C94-54579DF2F735}" type="presOf" srcId="{85A5C913-A35C-4D23-80FF-716048228E5E}" destId="{7B4A6EB5-9334-41C7-9375-21B3D9C7F2FD}" srcOrd="1" destOrd="0" presId="urn:microsoft.com/office/officeart/2005/8/layout/list1"/>
    <dgm:cxn modelId="{8D3A0A15-0B8E-4B01-9A43-7B8605413C23}" type="presParOf" srcId="{9B9B98F4-F5AC-493F-A7E7-0413BE645241}" destId="{9D9D9916-3674-4F48-9536-99C937F1F89A}" srcOrd="0" destOrd="0" presId="urn:microsoft.com/office/officeart/2005/8/layout/list1"/>
    <dgm:cxn modelId="{C14575D5-9F6B-474F-BFF3-6CD5E129C566}" type="presParOf" srcId="{9D9D9916-3674-4F48-9536-99C937F1F89A}" destId="{E44F19BA-C426-4F8E-AC8C-4B06E1AE66B5}" srcOrd="0" destOrd="0" presId="urn:microsoft.com/office/officeart/2005/8/layout/list1"/>
    <dgm:cxn modelId="{BE3CD1FF-CDAD-4989-8B74-84F451E9933B}" type="presParOf" srcId="{9D9D9916-3674-4F48-9536-99C937F1F89A}" destId="{B59CA9BE-A530-42A4-BA16-CAB95F6A4C7B}" srcOrd="1" destOrd="0" presId="urn:microsoft.com/office/officeart/2005/8/layout/list1"/>
    <dgm:cxn modelId="{D92E807F-1263-4DF8-B15C-2DA7111DB4F4}" type="presParOf" srcId="{9B9B98F4-F5AC-493F-A7E7-0413BE645241}" destId="{23D0AE25-9EFC-422F-862A-2CC0FEAF15EB}" srcOrd="1" destOrd="0" presId="urn:microsoft.com/office/officeart/2005/8/layout/list1"/>
    <dgm:cxn modelId="{75BAFF7C-AC72-4564-BE78-DC5B8B6400E2}" type="presParOf" srcId="{9B9B98F4-F5AC-493F-A7E7-0413BE645241}" destId="{644D065D-CFE4-4E58-AEBF-E591828EE965}" srcOrd="2" destOrd="0" presId="urn:microsoft.com/office/officeart/2005/8/layout/list1"/>
    <dgm:cxn modelId="{9A2DADCB-AEF2-4DF7-9DB0-283913454B5F}" type="presParOf" srcId="{9B9B98F4-F5AC-493F-A7E7-0413BE645241}" destId="{3E5461B1-804D-4534-BFFA-7C1D786D002B}" srcOrd="3" destOrd="0" presId="urn:microsoft.com/office/officeart/2005/8/layout/list1"/>
    <dgm:cxn modelId="{4599874F-5D9C-4DC7-9A90-66BAD3067D3E}" type="presParOf" srcId="{9B9B98F4-F5AC-493F-A7E7-0413BE645241}" destId="{D8633827-A709-473F-A4A6-3A6E1F9BFE26}" srcOrd="4" destOrd="0" presId="urn:microsoft.com/office/officeart/2005/8/layout/list1"/>
    <dgm:cxn modelId="{09903311-59C1-4D78-8092-A2DAACE4B828}" type="presParOf" srcId="{D8633827-A709-473F-A4A6-3A6E1F9BFE26}" destId="{CA6218B0-1F87-4009-9EE5-3609398D0087}" srcOrd="0" destOrd="0" presId="urn:microsoft.com/office/officeart/2005/8/layout/list1"/>
    <dgm:cxn modelId="{5E6A4232-997E-47C1-88D3-5CC8CA7F8FFE}" type="presParOf" srcId="{D8633827-A709-473F-A4A6-3A6E1F9BFE26}" destId="{CC54F930-8EF1-4728-87AC-388663179F9F}" srcOrd="1" destOrd="0" presId="urn:microsoft.com/office/officeart/2005/8/layout/list1"/>
    <dgm:cxn modelId="{CAD68E3E-735E-447C-9452-4E39C67CC13F}" type="presParOf" srcId="{9B9B98F4-F5AC-493F-A7E7-0413BE645241}" destId="{58A41379-30D1-486B-9A3F-5BF13BC80DA8}" srcOrd="5" destOrd="0" presId="urn:microsoft.com/office/officeart/2005/8/layout/list1"/>
    <dgm:cxn modelId="{303EB637-BBB7-4F3E-B6E2-3F59AF88A585}" type="presParOf" srcId="{9B9B98F4-F5AC-493F-A7E7-0413BE645241}" destId="{C0642AD9-E944-43CB-8CBB-40EFB348510C}" srcOrd="6" destOrd="0" presId="urn:microsoft.com/office/officeart/2005/8/layout/list1"/>
    <dgm:cxn modelId="{6DA76E29-1F86-4F1F-8DFC-BF7D9546EEF3}" type="presParOf" srcId="{9B9B98F4-F5AC-493F-A7E7-0413BE645241}" destId="{03DF07BE-B679-4F2F-A187-E52DD79CE031}" srcOrd="7" destOrd="0" presId="urn:microsoft.com/office/officeart/2005/8/layout/list1"/>
    <dgm:cxn modelId="{775AFAA7-029C-4E9F-8293-12B9375D0381}" type="presParOf" srcId="{9B9B98F4-F5AC-493F-A7E7-0413BE645241}" destId="{F2889ECD-63C7-4F5D-8103-6E7B605CA568}" srcOrd="8" destOrd="0" presId="urn:microsoft.com/office/officeart/2005/8/layout/list1"/>
    <dgm:cxn modelId="{18FF24D0-9968-4342-B8BA-C3F129A57CA9}" type="presParOf" srcId="{F2889ECD-63C7-4F5D-8103-6E7B605CA568}" destId="{0C667B26-DE23-4B78-A850-FDD48831AD2F}" srcOrd="0" destOrd="0" presId="urn:microsoft.com/office/officeart/2005/8/layout/list1"/>
    <dgm:cxn modelId="{5956C5F9-79D6-4618-AED1-9AA6BD54FCAD}" type="presParOf" srcId="{F2889ECD-63C7-4F5D-8103-6E7B605CA568}" destId="{DFFE27DC-35D0-4CDC-864A-54A27D951366}" srcOrd="1" destOrd="0" presId="urn:microsoft.com/office/officeart/2005/8/layout/list1"/>
    <dgm:cxn modelId="{8E38DE23-4437-4493-894A-116E5E81714E}" type="presParOf" srcId="{9B9B98F4-F5AC-493F-A7E7-0413BE645241}" destId="{355DF98B-8654-42F9-9A81-14039467E4C6}" srcOrd="9" destOrd="0" presId="urn:microsoft.com/office/officeart/2005/8/layout/list1"/>
    <dgm:cxn modelId="{D105ABD9-620C-42F7-80EB-A91A4D318A24}" type="presParOf" srcId="{9B9B98F4-F5AC-493F-A7E7-0413BE645241}" destId="{6DF1576B-8DC8-410C-A08C-8F733AA4E091}" srcOrd="10" destOrd="0" presId="urn:microsoft.com/office/officeart/2005/8/layout/list1"/>
    <dgm:cxn modelId="{98409A49-6FF4-40E1-894C-8E9F84C65F1C}" type="presParOf" srcId="{9B9B98F4-F5AC-493F-A7E7-0413BE645241}" destId="{09A71C10-606D-43FB-A392-518D7797C1E2}" srcOrd="11" destOrd="0" presId="urn:microsoft.com/office/officeart/2005/8/layout/list1"/>
    <dgm:cxn modelId="{6166FA76-804F-45DB-A318-927E65E3B0FB}" type="presParOf" srcId="{9B9B98F4-F5AC-493F-A7E7-0413BE645241}" destId="{E9C5C751-1459-4878-9402-ED836F0AF2AE}" srcOrd="12" destOrd="0" presId="urn:microsoft.com/office/officeart/2005/8/layout/list1"/>
    <dgm:cxn modelId="{77F70412-F2FC-4345-BFE5-1396524A9645}" type="presParOf" srcId="{E9C5C751-1459-4878-9402-ED836F0AF2AE}" destId="{77B3C92C-6FDC-4827-A09C-69A6CE8ADB87}" srcOrd="0" destOrd="0" presId="urn:microsoft.com/office/officeart/2005/8/layout/list1"/>
    <dgm:cxn modelId="{546DA9B2-5B01-4ADC-8109-8EF9F3CE58A6}" type="presParOf" srcId="{E9C5C751-1459-4878-9402-ED836F0AF2AE}" destId="{7B4A6EB5-9334-41C7-9375-21B3D9C7F2FD}" srcOrd="1" destOrd="0" presId="urn:microsoft.com/office/officeart/2005/8/layout/list1"/>
    <dgm:cxn modelId="{FADECDB6-1993-4A5C-8C7F-AA29C244B5A6}" type="presParOf" srcId="{9B9B98F4-F5AC-493F-A7E7-0413BE645241}" destId="{C6288ACA-242E-4FC2-8DBE-68EFFD6EA1B9}" srcOrd="13" destOrd="0" presId="urn:microsoft.com/office/officeart/2005/8/layout/list1"/>
    <dgm:cxn modelId="{35C6D933-F0F4-47BB-A640-DD3FBA3FB7A7}" type="presParOf" srcId="{9B9B98F4-F5AC-493F-A7E7-0413BE645241}" destId="{7E866FB5-874B-4CDA-B36E-04643D8C9AF6}" srcOrd="14" destOrd="0" presId="urn:microsoft.com/office/officeart/2005/8/layout/list1"/>
    <dgm:cxn modelId="{3397689D-66CD-4C3A-A0A9-9B7A08DD8DED}" type="presParOf" srcId="{9B9B98F4-F5AC-493F-A7E7-0413BE645241}" destId="{6D4A7BA1-1350-4347-BA22-BCBB1ADC89A4}" srcOrd="15" destOrd="0" presId="urn:microsoft.com/office/officeart/2005/8/layout/list1"/>
    <dgm:cxn modelId="{31E7A71F-839F-406F-8E77-5875A70A4FE7}" type="presParOf" srcId="{9B9B98F4-F5AC-493F-A7E7-0413BE645241}" destId="{6433B867-4C76-4FE6-9465-1F174BBC1FB8}" srcOrd="16" destOrd="0" presId="urn:microsoft.com/office/officeart/2005/8/layout/list1"/>
    <dgm:cxn modelId="{6637316E-5504-4640-B444-B9E10806AE56}" type="presParOf" srcId="{6433B867-4C76-4FE6-9465-1F174BBC1FB8}" destId="{1E8B1E4C-0007-41BA-B2D5-FD13500C8A2B}" srcOrd="0" destOrd="0" presId="urn:microsoft.com/office/officeart/2005/8/layout/list1"/>
    <dgm:cxn modelId="{FF516FF0-DBA3-4D2F-B817-8D2F7C24B6B8}" type="presParOf" srcId="{6433B867-4C76-4FE6-9465-1F174BBC1FB8}" destId="{2BA72A51-18E2-4B19-AFED-9DC33DFD2180}" srcOrd="1" destOrd="0" presId="urn:microsoft.com/office/officeart/2005/8/layout/list1"/>
    <dgm:cxn modelId="{9AAA3030-AA79-4982-A0F0-E2136ED3448D}" type="presParOf" srcId="{9B9B98F4-F5AC-493F-A7E7-0413BE645241}" destId="{A42F3F60-C68E-44C1-B107-A174F14D0549}" srcOrd="17" destOrd="0" presId="urn:microsoft.com/office/officeart/2005/8/layout/list1"/>
    <dgm:cxn modelId="{F6D29E93-CA66-4455-A9E5-3F828577734D}" type="presParOf" srcId="{9B9B98F4-F5AC-493F-A7E7-0413BE645241}" destId="{1F97856C-7C15-4D66-8916-C7DD87B3CEF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E7D56-8DEA-4B5F-9D88-F6507FAACC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2E3FC84-EF38-4A59-9388-F41769686DE6}">
      <dgm:prSet custT="1"/>
      <dgm:spPr>
        <a:scene3d>
          <a:camera prst="orthographicFront"/>
          <a:lightRig rig="threePt" dir="t"/>
        </a:scene3d>
        <a:sp3d>
          <a:bevelT/>
        </a:sp3d>
      </dgm:spPr>
      <dgm:t>
        <a:bodyPr/>
        <a:lstStyle/>
        <a:p>
          <a:pPr>
            <a:lnSpc>
              <a:spcPct val="100000"/>
            </a:lnSpc>
            <a:spcAft>
              <a:spcPts val="0"/>
            </a:spcAft>
          </a:pPr>
          <a:r>
            <a:rPr lang="en-US" sz="2400" b="0"/>
            <a:t>Some conduit debt obligations include </a:t>
          </a:r>
        </a:p>
        <a:p>
          <a:pPr>
            <a:lnSpc>
              <a:spcPct val="100000"/>
            </a:lnSpc>
            <a:spcAft>
              <a:spcPts val="0"/>
            </a:spcAft>
          </a:pPr>
          <a:r>
            <a:rPr lang="en-US" sz="2400" b="0"/>
            <a:t>arrangements</a:t>
          </a:r>
          <a:r>
            <a:rPr lang="en-US" sz="2400" b="1">
              <a:solidFill>
                <a:srgbClr val="FF0000"/>
              </a:solidFill>
            </a:rPr>
            <a:t>*</a:t>
          </a:r>
          <a:r>
            <a:rPr lang="en-US" sz="2400" b="0"/>
            <a:t> that involve capital assets to be used by the third-party obligor but owned by the issuer. </a:t>
          </a:r>
          <a:endParaRPr lang="en-US" sz="2400"/>
        </a:p>
      </dgm:t>
    </dgm:pt>
    <dgm:pt modelId="{39BD13DB-F738-4951-805B-2C6BF9149BFA}" type="parTrans" cxnId="{242D8D08-0688-4D48-9694-FFD2F5243A67}">
      <dgm:prSet/>
      <dgm:spPr/>
      <dgm:t>
        <a:bodyPr/>
        <a:lstStyle/>
        <a:p>
          <a:endParaRPr lang="en-US"/>
        </a:p>
      </dgm:t>
    </dgm:pt>
    <dgm:pt modelId="{5AFDBD7F-2E4D-4295-92C5-E42A099F261A}" type="sibTrans" cxnId="{242D8D08-0688-4D48-9694-FFD2F5243A67}">
      <dgm:prSet/>
      <dgm:spPr/>
      <dgm:t>
        <a:bodyPr/>
        <a:lstStyle/>
        <a:p>
          <a:endParaRPr lang="en-US"/>
        </a:p>
      </dgm:t>
    </dgm:pt>
    <dgm:pt modelId="{7101DA11-911B-41E6-A25B-889B9D1F805F}">
      <dgm:prSet custT="1"/>
      <dgm:spPr>
        <a:scene3d>
          <a:camera prst="orthographicFront"/>
          <a:lightRig rig="threePt" dir="t"/>
        </a:scene3d>
        <a:sp3d>
          <a:bevelT/>
        </a:sp3d>
      </dgm:spPr>
      <dgm:t>
        <a:bodyPr/>
        <a:lstStyle/>
        <a:p>
          <a:pPr>
            <a:spcAft>
              <a:spcPts val="1200"/>
            </a:spcAft>
          </a:pPr>
          <a:r>
            <a:rPr lang="en-US" sz="2000" baseline="0"/>
            <a:t>Payment schedule of the arrangement coincides with the debt service repayment schedule. </a:t>
          </a:r>
          <a:endParaRPr lang="en-US" sz="2000"/>
        </a:p>
      </dgm:t>
    </dgm:pt>
    <dgm:pt modelId="{84BFF83A-C97C-4CB6-8BFF-BFDD14BFD725}" type="parTrans" cxnId="{2693D172-CFD1-493B-8992-A6203D6F1199}">
      <dgm:prSet/>
      <dgm:spPr/>
      <dgm:t>
        <a:bodyPr/>
        <a:lstStyle/>
        <a:p>
          <a:endParaRPr lang="en-US"/>
        </a:p>
      </dgm:t>
    </dgm:pt>
    <dgm:pt modelId="{84BCBD41-6961-44ED-A320-E337EB912492}" type="sibTrans" cxnId="{2693D172-CFD1-493B-8992-A6203D6F1199}">
      <dgm:prSet/>
      <dgm:spPr/>
      <dgm:t>
        <a:bodyPr/>
        <a:lstStyle/>
        <a:p>
          <a:endParaRPr lang="en-US"/>
        </a:p>
      </dgm:t>
    </dgm:pt>
    <dgm:pt modelId="{DD53D9D5-B140-4EEB-B71D-4A69D21AEE62}">
      <dgm:prSet custT="1"/>
      <dgm:spPr>
        <a:scene3d>
          <a:camera prst="orthographicFront"/>
          <a:lightRig rig="threePt" dir="t"/>
        </a:scene3d>
        <a:sp3d>
          <a:bevelT/>
        </a:sp3d>
      </dgm:spPr>
      <dgm:t>
        <a:bodyPr/>
        <a:lstStyle/>
        <a:p>
          <a:pPr>
            <a:spcAft>
              <a:spcPts val="1200"/>
            </a:spcAft>
          </a:pPr>
          <a:r>
            <a:rPr lang="en-US" sz="2000" baseline="0"/>
            <a:t>Capital asset is built or acquired with proceeds of the conduit debt obligation.</a:t>
          </a:r>
          <a:endParaRPr lang="en-US" sz="2000"/>
        </a:p>
      </dgm:t>
    </dgm:pt>
    <dgm:pt modelId="{1230FAD1-A150-4A9D-8E1A-4FCB9389FB4C}" type="parTrans" cxnId="{6878A22A-609F-4206-B905-F3A37F88A444}">
      <dgm:prSet/>
      <dgm:spPr/>
      <dgm:t>
        <a:bodyPr/>
        <a:lstStyle/>
        <a:p>
          <a:endParaRPr lang="en-US"/>
        </a:p>
      </dgm:t>
    </dgm:pt>
    <dgm:pt modelId="{2D80413C-03A2-4AE2-A319-956481F28889}" type="sibTrans" cxnId="{6878A22A-609F-4206-B905-F3A37F88A444}">
      <dgm:prSet/>
      <dgm:spPr/>
      <dgm:t>
        <a:bodyPr/>
        <a:lstStyle/>
        <a:p>
          <a:endParaRPr lang="en-US"/>
        </a:p>
      </dgm:t>
    </dgm:pt>
    <dgm:pt modelId="{7D3B32ED-5EF4-417D-A91D-1AF5B5B01984}">
      <dgm:prSet custT="1"/>
      <dgm:spPr>
        <a:scene3d>
          <a:camera prst="orthographicFront"/>
          <a:lightRig rig="threePt" dir="t"/>
        </a:scene3d>
        <a:sp3d>
          <a:bevelT/>
        </a:sp3d>
      </dgm:spPr>
      <dgm:t>
        <a:bodyPr/>
        <a:lstStyle/>
        <a:p>
          <a:pPr>
            <a:spcAft>
              <a:spcPts val="1200"/>
            </a:spcAft>
          </a:pPr>
          <a:r>
            <a:rPr lang="en-US" sz="2000" baseline="0"/>
            <a:t>Payments from the third-party obligor are to cover debt service payments.</a:t>
          </a:r>
          <a:endParaRPr lang="en-US" sz="2000"/>
        </a:p>
      </dgm:t>
    </dgm:pt>
    <dgm:pt modelId="{EF8F45FD-0DCA-4A97-B9A3-CB6EAB74E853}" type="parTrans" cxnId="{FCF3A956-AA84-444E-BF6D-EC778D292B85}">
      <dgm:prSet/>
      <dgm:spPr/>
      <dgm:t>
        <a:bodyPr/>
        <a:lstStyle/>
        <a:p>
          <a:endParaRPr lang="en-US"/>
        </a:p>
      </dgm:t>
    </dgm:pt>
    <dgm:pt modelId="{B11271D7-38E5-49B6-80C5-0533B7D7D356}" type="sibTrans" cxnId="{FCF3A956-AA84-444E-BF6D-EC778D292B85}">
      <dgm:prSet/>
      <dgm:spPr/>
      <dgm:t>
        <a:bodyPr/>
        <a:lstStyle/>
        <a:p>
          <a:endParaRPr lang="en-US"/>
        </a:p>
      </dgm:t>
    </dgm:pt>
    <dgm:pt modelId="{869312F9-A7AD-4171-ADD2-CBC7F1587B8E}">
      <dgm:prSet custT="1"/>
      <dgm:spPr>
        <a:scene3d>
          <a:camera prst="orthographicFront"/>
          <a:lightRig rig="threePt" dir="t"/>
        </a:scene3d>
        <a:sp3d>
          <a:bevelT/>
        </a:sp3d>
      </dgm:spPr>
      <dgm:t>
        <a:bodyPr/>
        <a:lstStyle/>
        <a:p>
          <a:pPr>
            <a:spcAft>
              <a:spcPts val="1200"/>
            </a:spcAft>
          </a:pPr>
          <a:r>
            <a:rPr lang="en-US" sz="2000" baseline="0"/>
            <a:t>Issuer retains title to the capital asset from the beginning of the arrangement.</a:t>
          </a:r>
          <a:endParaRPr lang="en-US" sz="2000"/>
        </a:p>
      </dgm:t>
    </dgm:pt>
    <dgm:pt modelId="{364EDED4-6348-4F24-9D5C-FB4B766CD4DC}" type="parTrans" cxnId="{6147FBA6-F2FD-4C55-947C-0B0E9209D327}">
      <dgm:prSet/>
      <dgm:spPr/>
      <dgm:t>
        <a:bodyPr/>
        <a:lstStyle/>
        <a:p>
          <a:endParaRPr lang="en-US"/>
        </a:p>
      </dgm:t>
    </dgm:pt>
    <dgm:pt modelId="{BEB4F7AA-AC9D-4EEC-9902-83423AE87D35}" type="sibTrans" cxnId="{6147FBA6-F2FD-4C55-947C-0B0E9209D327}">
      <dgm:prSet/>
      <dgm:spPr/>
      <dgm:t>
        <a:bodyPr/>
        <a:lstStyle/>
        <a:p>
          <a:endParaRPr lang="en-US"/>
        </a:p>
      </dgm:t>
    </dgm:pt>
    <dgm:pt modelId="{5461A886-BD68-42F9-B8AD-51D23751F3B8}" type="pres">
      <dgm:prSet presAssocID="{9C5E7D56-8DEA-4B5F-9D88-F6507FAACC84}" presName="Name0" presStyleCnt="0">
        <dgm:presLayoutVars>
          <dgm:dir/>
          <dgm:animLvl val="lvl"/>
          <dgm:resizeHandles val="exact"/>
        </dgm:presLayoutVars>
      </dgm:prSet>
      <dgm:spPr/>
    </dgm:pt>
    <dgm:pt modelId="{2A4F044D-0841-4C2C-A49B-55AEE92295E2}" type="pres">
      <dgm:prSet presAssocID="{82E3FC84-EF38-4A59-9388-F41769686DE6}" presName="linNode" presStyleCnt="0"/>
      <dgm:spPr>
        <a:scene3d>
          <a:camera prst="orthographicFront"/>
          <a:lightRig rig="threePt" dir="t"/>
        </a:scene3d>
        <a:sp3d>
          <a:bevelT/>
        </a:sp3d>
      </dgm:spPr>
    </dgm:pt>
    <dgm:pt modelId="{B9BD8346-5422-4C4B-9807-7007DFB62C91}" type="pres">
      <dgm:prSet presAssocID="{82E3FC84-EF38-4A59-9388-F41769686DE6}" presName="parentText" presStyleLbl="node1" presStyleIdx="0" presStyleCnt="1" custScaleY="81356">
        <dgm:presLayoutVars>
          <dgm:chMax val="1"/>
          <dgm:bulletEnabled val="1"/>
        </dgm:presLayoutVars>
      </dgm:prSet>
      <dgm:spPr/>
    </dgm:pt>
    <dgm:pt modelId="{021B24A8-8669-4E45-A2D3-FD8307929218}" type="pres">
      <dgm:prSet presAssocID="{82E3FC84-EF38-4A59-9388-F41769686DE6}" presName="descendantText" presStyleLbl="alignAccFollowNode1" presStyleIdx="0" presStyleCnt="1" custScaleY="85022">
        <dgm:presLayoutVars>
          <dgm:bulletEnabled val="1"/>
        </dgm:presLayoutVars>
      </dgm:prSet>
      <dgm:spPr/>
    </dgm:pt>
  </dgm:ptLst>
  <dgm:cxnLst>
    <dgm:cxn modelId="{242D8D08-0688-4D48-9694-FFD2F5243A67}" srcId="{9C5E7D56-8DEA-4B5F-9D88-F6507FAACC84}" destId="{82E3FC84-EF38-4A59-9388-F41769686DE6}" srcOrd="0" destOrd="0" parTransId="{39BD13DB-F738-4951-805B-2C6BF9149BFA}" sibTransId="{5AFDBD7F-2E4D-4295-92C5-E42A099F261A}"/>
    <dgm:cxn modelId="{6878A22A-609F-4206-B905-F3A37F88A444}" srcId="{82E3FC84-EF38-4A59-9388-F41769686DE6}" destId="{DD53D9D5-B140-4EEB-B71D-4A69D21AEE62}" srcOrd="0" destOrd="0" parTransId="{1230FAD1-A150-4A9D-8E1A-4FCB9389FB4C}" sibTransId="{2D80413C-03A2-4AE2-A319-956481F28889}"/>
    <dgm:cxn modelId="{1E15733B-51E8-402F-A7B6-01E708643A37}" type="presOf" srcId="{7101DA11-911B-41E6-A25B-889B9D1F805F}" destId="{021B24A8-8669-4E45-A2D3-FD8307929218}" srcOrd="0" destOrd="3" presId="urn:microsoft.com/office/officeart/2005/8/layout/vList5"/>
    <dgm:cxn modelId="{FCF3A956-AA84-444E-BF6D-EC778D292B85}" srcId="{82E3FC84-EF38-4A59-9388-F41769686DE6}" destId="{7D3B32ED-5EF4-417D-A91D-1AF5B5B01984}" srcOrd="2" destOrd="0" parTransId="{EF8F45FD-0DCA-4A97-B9A3-CB6EAB74E853}" sibTransId="{B11271D7-38E5-49B6-80C5-0533B7D7D356}"/>
    <dgm:cxn modelId="{CD1E4E5E-A1B4-462D-9F3A-96DA1DDBF751}" type="presOf" srcId="{9C5E7D56-8DEA-4B5F-9D88-F6507FAACC84}" destId="{5461A886-BD68-42F9-B8AD-51D23751F3B8}" srcOrd="0" destOrd="0" presId="urn:microsoft.com/office/officeart/2005/8/layout/vList5"/>
    <dgm:cxn modelId="{2693D172-CFD1-493B-8992-A6203D6F1199}" srcId="{82E3FC84-EF38-4A59-9388-F41769686DE6}" destId="{7101DA11-911B-41E6-A25B-889B9D1F805F}" srcOrd="3" destOrd="0" parTransId="{84BFF83A-C97C-4CB6-8BFF-BFDD14BFD725}" sibTransId="{84BCBD41-6961-44ED-A320-E337EB912492}"/>
    <dgm:cxn modelId="{35CEC785-8446-4A5B-936A-729827852F7D}" type="presOf" srcId="{82E3FC84-EF38-4A59-9388-F41769686DE6}" destId="{B9BD8346-5422-4C4B-9807-7007DFB62C91}" srcOrd="0" destOrd="0" presId="urn:microsoft.com/office/officeart/2005/8/layout/vList5"/>
    <dgm:cxn modelId="{6147FBA6-F2FD-4C55-947C-0B0E9209D327}" srcId="{82E3FC84-EF38-4A59-9388-F41769686DE6}" destId="{869312F9-A7AD-4171-ADD2-CBC7F1587B8E}" srcOrd="1" destOrd="0" parTransId="{364EDED4-6348-4F24-9D5C-FB4B766CD4DC}" sibTransId="{BEB4F7AA-AC9D-4EEC-9902-83423AE87D35}"/>
    <dgm:cxn modelId="{1F05ADAD-BB51-47E2-94DC-E409678BC454}" type="presOf" srcId="{7D3B32ED-5EF4-417D-A91D-1AF5B5B01984}" destId="{021B24A8-8669-4E45-A2D3-FD8307929218}" srcOrd="0" destOrd="2" presId="urn:microsoft.com/office/officeart/2005/8/layout/vList5"/>
    <dgm:cxn modelId="{D1BED1E1-9839-42AB-97A5-EDCFF6C73C11}" type="presOf" srcId="{DD53D9D5-B140-4EEB-B71D-4A69D21AEE62}" destId="{021B24A8-8669-4E45-A2D3-FD8307929218}" srcOrd="0" destOrd="0" presId="urn:microsoft.com/office/officeart/2005/8/layout/vList5"/>
    <dgm:cxn modelId="{335DD4E3-0C45-479C-8D83-7CB4235960C1}" type="presOf" srcId="{869312F9-A7AD-4171-ADD2-CBC7F1587B8E}" destId="{021B24A8-8669-4E45-A2D3-FD8307929218}" srcOrd="0" destOrd="1" presId="urn:microsoft.com/office/officeart/2005/8/layout/vList5"/>
    <dgm:cxn modelId="{BB5D5E29-D4DC-48D8-BB4A-E54DBBAEB75C}" type="presParOf" srcId="{5461A886-BD68-42F9-B8AD-51D23751F3B8}" destId="{2A4F044D-0841-4C2C-A49B-55AEE92295E2}" srcOrd="0" destOrd="0" presId="urn:microsoft.com/office/officeart/2005/8/layout/vList5"/>
    <dgm:cxn modelId="{665CADB9-C1F5-41C2-9162-242DCFF8BB65}" type="presParOf" srcId="{2A4F044D-0841-4C2C-A49B-55AEE92295E2}" destId="{B9BD8346-5422-4C4B-9807-7007DFB62C91}" srcOrd="0" destOrd="0" presId="urn:microsoft.com/office/officeart/2005/8/layout/vList5"/>
    <dgm:cxn modelId="{4C032D20-B0FC-44FA-BA47-704EC50EC5C6}" type="presParOf" srcId="{2A4F044D-0841-4C2C-A49B-55AEE92295E2}" destId="{021B24A8-8669-4E45-A2D3-FD83079292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EEC50D-CA15-4EAA-87BF-F354A9691E38}"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4165B159-F038-4F55-B4C1-23765963EEEA}">
      <dgm:prSet phldrT="[Text]" custT="1"/>
      <dgm:spPr>
        <a:scene3d>
          <a:camera prst="orthographicFront"/>
          <a:lightRig rig="threePt" dir="t"/>
        </a:scene3d>
        <a:sp3d>
          <a:bevelT/>
        </a:sp3d>
      </dgm:spPr>
      <dgm:t>
        <a:bodyPr/>
        <a:lstStyle/>
        <a:p>
          <a:r>
            <a:rPr lang="en-US" sz="2000"/>
            <a:t>Do </a:t>
          </a:r>
          <a:r>
            <a:rPr lang="en-US" sz="2000" i="1"/>
            <a:t>not</a:t>
          </a:r>
          <a:r>
            <a:rPr lang="en-US" sz="2000"/>
            <a:t> report those arrangements as leases</a:t>
          </a:r>
        </a:p>
      </dgm:t>
    </dgm:pt>
    <dgm:pt modelId="{ABD64736-B743-4FEC-BCED-974212912B9E}" type="parTrans" cxnId="{7ACA4D69-E143-4F86-A47C-6142E8E125BF}">
      <dgm:prSet/>
      <dgm:spPr/>
      <dgm:t>
        <a:bodyPr/>
        <a:lstStyle/>
        <a:p>
          <a:endParaRPr lang="en-US" sz="2000">
            <a:solidFill>
              <a:schemeClr val="bg1"/>
            </a:solidFill>
          </a:endParaRPr>
        </a:p>
      </dgm:t>
    </dgm:pt>
    <dgm:pt modelId="{252A3685-20D2-4B84-BBA4-4793792F3652}" type="sibTrans" cxnId="{7ACA4D69-E143-4F86-A47C-6142E8E125BF}">
      <dgm:prSet/>
      <dgm:spPr/>
      <dgm:t>
        <a:bodyPr/>
        <a:lstStyle/>
        <a:p>
          <a:endParaRPr lang="en-US" sz="2000">
            <a:solidFill>
              <a:schemeClr val="bg1"/>
            </a:solidFill>
          </a:endParaRPr>
        </a:p>
      </dgm:t>
    </dgm:pt>
    <dgm:pt modelId="{CE70B5B8-BCFB-4724-8FD5-427444D4CC3F}">
      <dgm:prSet phldrT="[Text]" custT="1"/>
      <dgm:spPr>
        <a:scene3d>
          <a:camera prst="orthographicFront"/>
          <a:lightRig rig="threePt" dir="t"/>
        </a:scene3d>
        <a:sp3d>
          <a:bevelT/>
        </a:sp3d>
      </dgm:spPr>
      <dgm:t>
        <a:bodyPr/>
        <a:lstStyle/>
        <a:p>
          <a:r>
            <a:rPr lang="en-US" sz="2000"/>
            <a:t>Do </a:t>
          </a:r>
          <a:r>
            <a:rPr lang="en-US" sz="2000" i="1"/>
            <a:t>not</a:t>
          </a:r>
          <a:r>
            <a:rPr lang="en-US" sz="2000"/>
            <a:t> recognize a liability for the related conduit debt obligations</a:t>
          </a:r>
        </a:p>
      </dgm:t>
    </dgm:pt>
    <dgm:pt modelId="{1601D055-2D2D-45C3-922E-2B75ABA5150D}" type="parTrans" cxnId="{FF5DCCE4-CBDA-4348-9562-E0695AC91932}">
      <dgm:prSet/>
      <dgm:spPr/>
      <dgm:t>
        <a:bodyPr/>
        <a:lstStyle/>
        <a:p>
          <a:endParaRPr lang="en-US" sz="2000">
            <a:solidFill>
              <a:schemeClr val="bg1"/>
            </a:solidFill>
          </a:endParaRPr>
        </a:p>
      </dgm:t>
    </dgm:pt>
    <dgm:pt modelId="{CDA03EDD-3719-403F-9115-0630DA9F4F5E}" type="sibTrans" cxnId="{FF5DCCE4-CBDA-4348-9562-E0695AC91932}">
      <dgm:prSet/>
      <dgm:spPr/>
      <dgm:t>
        <a:bodyPr/>
        <a:lstStyle/>
        <a:p>
          <a:endParaRPr lang="en-US" sz="2000">
            <a:solidFill>
              <a:schemeClr val="bg1"/>
            </a:solidFill>
          </a:endParaRPr>
        </a:p>
      </dgm:t>
    </dgm:pt>
    <dgm:pt modelId="{97A4C04F-C759-413D-A392-25FC99430FD9}">
      <dgm:prSet phldrT="[Text]" custT="1"/>
      <dgm:spPr>
        <a:scene3d>
          <a:camera prst="orthographicFront"/>
          <a:lightRig rig="threePt" dir="t"/>
        </a:scene3d>
        <a:sp3d>
          <a:bevelT/>
        </a:sp3d>
      </dgm:spPr>
      <dgm:t>
        <a:bodyPr/>
        <a:lstStyle/>
        <a:p>
          <a:r>
            <a:rPr lang="en-US" sz="2000"/>
            <a:t>Do </a:t>
          </a:r>
          <a:r>
            <a:rPr lang="en-US" sz="2000" i="1"/>
            <a:t>not</a:t>
          </a:r>
          <a:r>
            <a:rPr lang="en-US" sz="2000"/>
            <a:t> recognize a receivable for the payments related to those arrangements</a:t>
          </a:r>
        </a:p>
      </dgm:t>
    </dgm:pt>
    <dgm:pt modelId="{F370B2B6-54B1-4FB7-9ABC-0506E48761CB}" type="parTrans" cxnId="{74F0EDAC-3A55-4BD8-A350-841AF2E71FEB}">
      <dgm:prSet/>
      <dgm:spPr/>
      <dgm:t>
        <a:bodyPr/>
        <a:lstStyle/>
        <a:p>
          <a:endParaRPr lang="en-US" sz="2000">
            <a:solidFill>
              <a:schemeClr val="bg1"/>
            </a:solidFill>
          </a:endParaRPr>
        </a:p>
      </dgm:t>
    </dgm:pt>
    <dgm:pt modelId="{71DC3E40-C1C9-4BF1-9B6D-9804E008B4E5}" type="sibTrans" cxnId="{74F0EDAC-3A55-4BD8-A350-841AF2E71FEB}">
      <dgm:prSet/>
      <dgm:spPr/>
      <dgm:t>
        <a:bodyPr/>
        <a:lstStyle/>
        <a:p>
          <a:endParaRPr lang="en-US" sz="2000">
            <a:solidFill>
              <a:schemeClr val="bg1"/>
            </a:solidFill>
          </a:endParaRPr>
        </a:p>
      </dgm:t>
    </dgm:pt>
    <dgm:pt modelId="{D0954E15-55C8-443D-B00E-7FAD26FB8C43}">
      <dgm:prSet phldrT="[Text]" custT="1"/>
      <dgm:spPr>
        <a:scene3d>
          <a:camera prst="orthographicFront"/>
          <a:lightRig rig="threePt" dir="t"/>
        </a:scene3d>
        <a:sp3d>
          <a:bevelT/>
        </a:sp3d>
      </dgm:spPr>
      <dgm:t>
        <a:bodyPr/>
        <a:lstStyle/>
        <a:p>
          <a:r>
            <a:rPr lang="en-US" sz="2000"/>
            <a:t>If the arrangement meets the definition of a service concession arrangement, follow Statement 60</a:t>
          </a:r>
        </a:p>
      </dgm:t>
    </dgm:pt>
    <dgm:pt modelId="{099378B6-04EF-4C94-BEA3-129D1B480E13}" type="parTrans" cxnId="{16450A16-F596-415E-941F-7BA72FE729BF}">
      <dgm:prSet/>
      <dgm:spPr/>
      <dgm:t>
        <a:bodyPr/>
        <a:lstStyle/>
        <a:p>
          <a:endParaRPr lang="en-US"/>
        </a:p>
      </dgm:t>
    </dgm:pt>
    <dgm:pt modelId="{45FE02C7-0CFC-4840-BEB1-EB43F9C0D554}" type="sibTrans" cxnId="{16450A16-F596-415E-941F-7BA72FE729BF}">
      <dgm:prSet/>
      <dgm:spPr/>
      <dgm:t>
        <a:bodyPr/>
        <a:lstStyle/>
        <a:p>
          <a:endParaRPr lang="en-US"/>
        </a:p>
      </dgm:t>
    </dgm:pt>
    <dgm:pt modelId="{F7B6F479-852E-4385-9821-8BF185DD9378}" type="pres">
      <dgm:prSet presAssocID="{76EEC50D-CA15-4EAA-87BF-F354A9691E38}" presName="linear" presStyleCnt="0">
        <dgm:presLayoutVars>
          <dgm:dir/>
          <dgm:animLvl val="lvl"/>
          <dgm:resizeHandles val="exact"/>
        </dgm:presLayoutVars>
      </dgm:prSet>
      <dgm:spPr/>
    </dgm:pt>
    <dgm:pt modelId="{A6F336A4-5CB9-49CB-B366-99BFBF9E6446}" type="pres">
      <dgm:prSet presAssocID="{4165B159-F038-4F55-B4C1-23765963EEEA}" presName="parentLin" presStyleCnt="0"/>
      <dgm:spPr>
        <a:scene3d>
          <a:camera prst="orthographicFront"/>
          <a:lightRig rig="threePt" dir="t"/>
        </a:scene3d>
        <a:sp3d>
          <a:bevelT/>
        </a:sp3d>
      </dgm:spPr>
    </dgm:pt>
    <dgm:pt modelId="{0882EB12-556E-4F2A-A70F-6751FF5F4D18}" type="pres">
      <dgm:prSet presAssocID="{4165B159-F038-4F55-B4C1-23765963EEEA}" presName="parentLeftMargin" presStyleLbl="node1" presStyleIdx="0" presStyleCnt="4"/>
      <dgm:spPr/>
    </dgm:pt>
    <dgm:pt modelId="{614E43F3-D1B3-4652-ABBF-85E9B1ABD765}" type="pres">
      <dgm:prSet presAssocID="{4165B159-F038-4F55-B4C1-23765963EEEA}" presName="parentText" presStyleLbl="node1" presStyleIdx="0" presStyleCnt="4" custScaleX="118641">
        <dgm:presLayoutVars>
          <dgm:chMax val="0"/>
          <dgm:bulletEnabled val="1"/>
        </dgm:presLayoutVars>
      </dgm:prSet>
      <dgm:spPr/>
    </dgm:pt>
    <dgm:pt modelId="{8786DF17-B232-4139-86AF-DDC56D754CBF}" type="pres">
      <dgm:prSet presAssocID="{4165B159-F038-4F55-B4C1-23765963EEEA}" presName="negativeSpace" presStyleCnt="0"/>
      <dgm:spPr>
        <a:scene3d>
          <a:camera prst="orthographicFront"/>
          <a:lightRig rig="threePt" dir="t"/>
        </a:scene3d>
        <a:sp3d>
          <a:bevelT/>
        </a:sp3d>
      </dgm:spPr>
    </dgm:pt>
    <dgm:pt modelId="{21D1CA5B-A1B5-4289-947A-3F77BD4A78E8}" type="pres">
      <dgm:prSet presAssocID="{4165B159-F038-4F55-B4C1-23765963EEEA}" presName="childText" presStyleLbl="conFgAcc1" presStyleIdx="0" presStyleCnt="4">
        <dgm:presLayoutVars>
          <dgm:bulletEnabled val="1"/>
        </dgm:presLayoutVars>
      </dgm:prSet>
      <dgm:spPr>
        <a:scene3d>
          <a:camera prst="orthographicFront"/>
          <a:lightRig rig="threePt" dir="t"/>
        </a:scene3d>
        <a:sp3d>
          <a:bevelT/>
        </a:sp3d>
      </dgm:spPr>
    </dgm:pt>
    <dgm:pt modelId="{4331556E-ABD1-4FCD-81B9-D19E39838B93}" type="pres">
      <dgm:prSet presAssocID="{252A3685-20D2-4B84-BBA4-4793792F3652}" presName="spaceBetweenRectangles" presStyleCnt="0"/>
      <dgm:spPr>
        <a:scene3d>
          <a:camera prst="orthographicFront"/>
          <a:lightRig rig="threePt" dir="t"/>
        </a:scene3d>
        <a:sp3d>
          <a:bevelT/>
        </a:sp3d>
      </dgm:spPr>
    </dgm:pt>
    <dgm:pt modelId="{A5ED2EB2-B7A8-4F44-9C51-90FE09ED3479}" type="pres">
      <dgm:prSet presAssocID="{CE70B5B8-BCFB-4724-8FD5-427444D4CC3F}" presName="parentLin" presStyleCnt="0"/>
      <dgm:spPr>
        <a:scene3d>
          <a:camera prst="orthographicFront"/>
          <a:lightRig rig="threePt" dir="t"/>
        </a:scene3d>
        <a:sp3d>
          <a:bevelT/>
        </a:sp3d>
      </dgm:spPr>
    </dgm:pt>
    <dgm:pt modelId="{29BE3BBD-BCC6-4844-9F1F-7D87AE8B6BD9}" type="pres">
      <dgm:prSet presAssocID="{CE70B5B8-BCFB-4724-8FD5-427444D4CC3F}" presName="parentLeftMargin" presStyleLbl="node1" presStyleIdx="0" presStyleCnt="4"/>
      <dgm:spPr/>
    </dgm:pt>
    <dgm:pt modelId="{B9165680-6590-4205-BEE3-7BAABE703941}" type="pres">
      <dgm:prSet presAssocID="{CE70B5B8-BCFB-4724-8FD5-427444D4CC3F}" presName="parentText" presStyleLbl="node1" presStyleIdx="1" presStyleCnt="4" custScaleX="118642">
        <dgm:presLayoutVars>
          <dgm:chMax val="0"/>
          <dgm:bulletEnabled val="1"/>
        </dgm:presLayoutVars>
      </dgm:prSet>
      <dgm:spPr/>
    </dgm:pt>
    <dgm:pt modelId="{316F664A-4348-4B32-83AC-F2EFFD4644ED}" type="pres">
      <dgm:prSet presAssocID="{CE70B5B8-BCFB-4724-8FD5-427444D4CC3F}" presName="negativeSpace" presStyleCnt="0"/>
      <dgm:spPr>
        <a:scene3d>
          <a:camera prst="orthographicFront"/>
          <a:lightRig rig="threePt" dir="t"/>
        </a:scene3d>
        <a:sp3d>
          <a:bevelT/>
        </a:sp3d>
      </dgm:spPr>
    </dgm:pt>
    <dgm:pt modelId="{95BD6757-FBBC-4987-BE89-C3EB77E6B694}" type="pres">
      <dgm:prSet presAssocID="{CE70B5B8-BCFB-4724-8FD5-427444D4CC3F}" presName="childText" presStyleLbl="conFgAcc1" presStyleIdx="1" presStyleCnt="4">
        <dgm:presLayoutVars>
          <dgm:bulletEnabled val="1"/>
        </dgm:presLayoutVars>
      </dgm:prSet>
      <dgm:spPr>
        <a:scene3d>
          <a:camera prst="orthographicFront"/>
          <a:lightRig rig="threePt" dir="t"/>
        </a:scene3d>
        <a:sp3d>
          <a:bevelT/>
        </a:sp3d>
      </dgm:spPr>
    </dgm:pt>
    <dgm:pt modelId="{080DEAB1-A9DF-4693-AF76-85A7B48D635E}" type="pres">
      <dgm:prSet presAssocID="{CDA03EDD-3719-403F-9115-0630DA9F4F5E}" presName="spaceBetweenRectangles" presStyleCnt="0"/>
      <dgm:spPr>
        <a:scene3d>
          <a:camera prst="orthographicFront"/>
          <a:lightRig rig="threePt" dir="t"/>
        </a:scene3d>
        <a:sp3d>
          <a:bevelT/>
        </a:sp3d>
      </dgm:spPr>
    </dgm:pt>
    <dgm:pt modelId="{D311F67F-E883-4A5A-9BAA-0B99FC088E02}" type="pres">
      <dgm:prSet presAssocID="{97A4C04F-C759-413D-A392-25FC99430FD9}" presName="parentLin" presStyleCnt="0"/>
      <dgm:spPr>
        <a:scene3d>
          <a:camera prst="orthographicFront"/>
          <a:lightRig rig="threePt" dir="t"/>
        </a:scene3d>
        <a:sp3d>
          <a:bevelT/>
        </a:sp3d>
      </dgm:spPr>
    </dgm:pt>
    <dgm:pt modelId="{6DB1FE41-9E47-435D-9A64-C864BBA66644}" type="pres">
      <dgm:prSet presAssocID="{97A4C04F-C759-413D-A392-25FC99430FD9}" presName="parentLeftMargin" presStyleLbl="node1" presStyleIdx="1" presStyleCnt="4"/>
      <dgm:spPr/>
    </dgm:pt>
    <dgm:pt modelId="{0DC94C83-F97D-402B-B0C8-45F7F29BB3A1}" type="pres">
      <dgm:prSet presAssocID="{97A4C04F-C759-413D-A392-25FC99430FD9}" presName="parentText" presStyleLbl="node1" presStyleIdx="2" presStyleCnt="4" custScaleX="119370">
        <dgm:presLayoutVars>
          <dgm:chMax val="0"/>
          <dgm:bulletEnabled val="1"/>
        </dgm:presLayoutVars>
      </dgm:prSet>
      <dgm:spPr/>
    </dgm:pt>
    <dgm:pt modelId="{15C1FA6A-0D2B-42BD-BF0B-1EA378DD82A4}" type="pres">
      <dgm:prSet presAssocID="{97A4C04F-C759-413D-A392-25FC99430FD9}" presName="negativeSpace" presStyleCnt="0"/>
      <dgm:spPr>
        <a:scene3d>
          <a:camera prst="orthographicFront"/>
          <a:lightRig rig="threePt" dir="t"/>
        </a:scene3d>
        <a:sp3d>
          <a:bevelT/>
        </a:sp3d>
      </dgm:spPr>
    </dgm:pt>
    <dgm:pt modelId="{063C0E61-DD4E-410B-BEFD-B8C9F3297D00}" type="pres">
      <dgm:prSet presAssocID="{97A4C04F-C759-413D-A392-25FC99430FD9}" presName="childText" presStyleLbl="conFgAcc1" presStyleIdx="2" presStyleCnt="4">
        <dgm:presLayoutVars>
          <dgm:bulletEnabled val="1"/>
        </dgm:presLayoutVars>
      </dgm:prSet>
      <dgm:spPr>
        <a:scene3d>
          <a:camera prst="orthographicFront"/>
          <a:lightRig rig="threePt" dir="t"/>
        </a:scene3d>
        <a:sp3d>
          <a:bevelT/>
        </a:sp3d>
      </dgm:spPr>
    </dgm:pt>
    <dgm:pt modelId="{7423268E-20CA-4C32-8058-503E5461574F}" type="pres">
      <dgm:prSet presAssocID="{71DC3E40-C1C9-4BF1-9B6D-9804E008B4E5}" presName="spaceBetweenRectangles" presStyleCnt="0"/>
      <dgm:spPr/>
    </dgm:pt>
    <dgm:pt modelId="{62763CD3-5EC4-461F-B444-8F413FB6E516}" type="pres">
      <dgm:prSet presAssocID="{D0954E15-55C8-443D-B00E-7FAD26FB8C43}" presName="parentLin" presStyleCnt="0"/>
      <dgm:spPr/>
    </dgm:pt>
    <dgm:pt modelId="{6BD7ED94-BF95-47A6-BA35-20C62B2B4585}" type="pres">
      <dgm:prSet presAssocID="{D0954E15-55C8-443D-B00E-7FAD26FB8C43}" presName="parentLeftMargin" presStyleLbl="node1" presStyleIdx="2" presStyleCnt="4"/>
      <dgm:spPr/>
    </dgm:pt>
    <dgm:pt modelId="{9ED4593D-B608-450D-938A-FD8FD5656F52}" type="pres">
      <dgm:prSet presAssocID="{D0954E15-55C8-443D-B00E-7FAD26FB8C43}" presName="parentText" presStyleLbl="node1" presStyleIdx="3" presStyleCnt="4" custScaleX="119229">
        <dgm:presLayoutVars>
          <dgm:chMax val="0"/>
          <dgm:bulletEnabled val="1"/>
        </dgm:presLayoutVars>
      </dgm:prSet>
      <dgm:spPr/>
    </dgm:pt>
    <dgm:pt modelId="{A8D7B698-E9DD-4539-BA2D-B916DEB635F6}" type="pres">
      <dgm:prSet presAssocID="{D0954E15-55C8-443D-B00E-7FAD26FB8C43}" presName="negativeSpace" presStyleCnt="0"/>
      <dgm:spPr/>
    </dgm:pt>
    <dgm:pt modelId="{04EE9915-7D84-4E2F-8E30-5D02EE9504E3}" type="pres">
      <dgm:prSet presAssocID="{D0954E15-55C8-443D-B00E-7FAD26FB8C43}" presName="childText" presStyleLbl="conFgAcc1" presStyleIdx="3" presStyleCnt="4">
        <dgm:presLayoutVars>
          <dgm:bulletEnabled val="1"/>
        </dgm:presLayoutVars>
      </dgm:prSet>
      <dgm:spPr/>
    </dgm:pt>
  </dgm:ptLst>
  <dgm:cxnLst>
    <dgm:cxn modelId="{C463C80E-342D-4EDF-AAEA-F2B587AC0A39}" type="presOf" srcId="{76EEC50D-CA15-4EAA-87BF-F354A9691E38}" destId="{F7B6F479-852E-4385-9821-8BF185DD9378}" srcOrd="0" destOrd="0" presId="urn:microsoft.com/office/officeart/2005/8/layout/list1"/>
    <dgm:cxn modelId="{EA854014-691A-4466-B455-AE72467193F4}" type="presOf" srcId="{97A4C04F-C759-413D-A392-25FC99430FD9}" destId="{6DB1FE41-9E47-435D-9A64-C864BBA66644}" srcOrd="0" destOrd="0" presId="urn:microsoft.com/office/officeart/2005/8/layout/list1"/>
    <dgm:cxn modelId="{16450A16-F596-415E-941F-7BA72FE729BF}" srcId="{76EEC50D-CA15-4EAA-87BF-F354A9691E38}" destId="{D0954E15-55C8-443D-B00E-7FAD26FB8C43}" srcOrd="3" destOrd="0" parTransId="{099378B6-04EF-4C94-BEA3-129D1B480E13}" sibTransId="{45FE02C7-0CFC-4840-BEB1-EB43F9C0D554}"/>
    <dgm:cxn modelId="{01D7F91E-0F8C-4ED1-94CD-B487ADC699A3}" type="presOf" srcId="{D0954E15-55C8-443D-B00E-7FAD26FB8C43}" destId="{6BD7ED94-BF95-47A6-BA35-20C62B2B4585}" srcOrd="0" destOrd="0" presId="urn:microsoft.com/office/officeart/2005/8/layout/list1"/>
    <dgm:cxn modelId="{3BD11838-48FE-4BF8-BD29-D15C67F41CD2}" type="presOf" srcId="{4165B159-F038-4F55-B4C1-23765963EEEA}" destId="{0882EB12-556E-4F2A-A70F-6751FF5F4D18}" srcOrd="0" destOrd="0" presId="urn:microsoft.com/office/officeart/2005/8/layout/list1"/>
    <dgm:cxn modelId="{7ACA4D69-E143-4F86-A47C-6142E8E125BF}" srcId="{76EEC50D-CA15-4EAA-87BF-F354A9691E38}" destId="{4165B159-F038-4F55-B4C1-23765963EEEA}" srcOrd="0" destOrd="0" parTransId="{ABD64736-B743-4FEC-BCED-974212912B9E}" sibTransId="{252A3685-20D2-4B84-BBA4-4793792F3652}"/>
    <dgm:cxn modelId="{B528C482-7211-4075-9C37-C110FEBBD314}" type="presOf" srcId="{CE70B5B8-BCFB-4724-8FD5-427444D4CC3F}" destId="{B9165680-6590-4205-BEE3-7BAABE703941}" srcOrd="1" destOrd="0" presId="urn:microsoft.com/office/officeart/2005/8/layout/list1"/>
    <dgm:cxn modelId="{B95EFFA7-780D-4C9E-B1A2-83FA52587299}" type="presOf" srcId="{CE70B5B8-BCFB-4724-8FD5-427444D4CC3F}" destId="{29BE3BBD-BCC6-4844-9F1F-7D87AE8B6BD9}" srcOrd="0" destOrd="0" presId="urn:microsoft.com/office/officeart/2005/8/layout/list1"/>
    <dgm:cxn modelId="{74F0EDAC-3A55-4BD8-A350-841AF2E71FEB}" srcId="{76EEC50D-CA15-4EAA-87BF-F354A9691E38}" destId="{97A4C04F-C759-413D-A392-25FC99430FD9}" srcOrd="2" destOrd="0" parTransId="{F370B2B6-54B1-4FB7-9ABC-0506E48761CB}" sibTransId="{71DC3E40-C1C9-4BF1-9B6D-9804E008B4E5}"/>
    <dgm:cxn modelId="{0BF45BAD-A8F0-4804-B6F9-6B90A74A9795}" type="presOf" srcId="{97A4C04F-C759-413D-A392-25FC99430FD9}" destId="{0DC94C83-F97D-402B-B0C8-45F7F29BB3A1}" srcOrd="1" destOrd="0" presId="urn:microsoft.com/office/officeart/2005/8/layout/list1"/>
    <dgm:cxn modelId="{867764C4-F67A-4782-BA51-464FE7120A8C}" type="presOf" srcId="{4165B159-F038-4F55-B4C1-23765963EEEA}" destId="{614E43F3-D1B3-4652-ABBF-85E9B1ABD765}" srcOrd="1" destOrd="0" presId="urn:microsoft.com/office/officeart/2005/8/layout/list1"/>
    <dgm:cxn modelId="{102870E1-F28D-4B21-8734-EAE56E77940A}" type="presOf" srcId="{D0954E15-55C8-443D-B00E-7FAD26FB8C43}" destId="{9ED4593D-B608-450D-938A-FD8FD5656F52}" srcOrd="1" destOrd="0" presId="urn:microsoft.com/office/officeart/2005/8/layout/list1"/>
    <dgm:cxn modelId="{FF5DCCE4-CBDA-4348-9562-E0695AC91932}" srcId="{76EEC50D-CA15-4EAA-87BF-F354A9691E38}" destId="{CE70B5B8-BCFB-4724-8FD5-427444D4CC3F}" srcOrd="1" destOrd="0" parTransId="{1601D055-2D2D-45C3-922E-2B75ABA5150D}" sibTransId="{CDA03EDD-3719-403F-9115-0630DA9F4F5E}"/>
    <dgm:cxn modelId="{02266466-279C-4C64-BB40-B8B6B9278881}" type="presParOf" srcId="{F7B6F479-852E-4385-9821-8BF185DD9378}" destId="{A6F336A4-5CB9-49CB-B366-99BFBF9E6446}" srcOrd="0" destOrd="0" presId="urn:microsoft.com/office/officeart/2005/8/layout/list1"/>
    <dgm:cxn modelId="{A050C93A-40E5-4474-8BD7-D2C0ED80CBAA}" type="presParOf" srcId="{A6F336A4-5CB9-49CB-B366-99BFBF9E6446}" destId="{0882EB12-556E-4F2A-A70F-6751FF5F4D18}" srcOrd="0" destOrd="0" presId="urn:microsoft.com/office/officeart/2005/8/layout/list1"/>
    <dgm:cxn modelId="{C027CAF0-FDBB-4730-83DF-873F37353F0C}" type="presParOf" srcId="{A6F336A4-5CB9-49CB-B366-99BFBF9E6446}" destId="{614E43F3-D1B3-4652-ABBF-85E9B1ABD765}" srcOrd="1" destOrd="0" presId="urn:microsoft.com/office/officeart/2005/8/layout/list1"/>
    <dgm:cxn modelId="{10E59DC7-83A2-4159-9E85-910B51755A5A}" type="presParOf" srcId="{F7B6F479-852E-4385-9821-8BF185DD9378}" destId="{8786DF17-B232-4139-86AF-DDC56D754CBF}" srcOrd="1" destOrd="0" presId="urn:microsoft.com/office/officeart/2005/8/layout/list1"/>
    <dgm:cxn modelId="{A4041E11-DAD1-4DC1-A387-BD566368C3B0}" type="presParOf" srcId="{F7B6F479-852E-4385-9821-8BF185DD9378}" destId="{21D1CA5B-A1B5-4289-947A-3F77BD4A78E8}" srcOrd="2" destOrd="0" presId="urn:microsoft.com/office/officeart/2005/8/layout/list1"/>
    <dgm:cxn modelId="{015D62D6-D7CB-49AC-8BED-EC99A7C44ECE}" type="presParOf" srcId="{F7B6F479-852E-4385-9821-8BF185DD9378}" destId="{4331556E-ABD1-4FCD-81B9-D19E39838B93}" srcOrd="3" destOrd="0" presId="urn:microsoft.com/office/officeart/2005/8/layout/list1"/>
    <dgm:cxn modelId="{9D30A2B7-3711-4F93-8064-71DD48472CAC}" type="presParOf" srcId="{F7B6F479-852E-4385-9821-8BF185DD9378}" destId="{A5ED2EB2-B7A8-4F44-9C51-90FE09ED3479}" srcOrd="4" destOrd="0" presId="urn:microsoft.com/office/officeart/2005/8/layout/list1"/>
    <dgm:cxn modelId="{E996A92A-4CB1-4BCD-85A7-2D7C51D27376}" type="presParOf" srcId="{A5ED2EB2-B7A8-4F44-9C51-90FE09ED3479}" destId="{29BE3BBD-BCC6-4844-9F1F-7D87AE8B6BD9}" srcOrd="0" destOrd="0" presId="urn:microsoft.com/office/officeart/2005/8/layout/list1"/>
    <dgm:cxn modelId="{C0AD8392-B81B-47A9-BEA7-69CD6794EF59}" type="presParOf" srcId="{A5ED2EB2-B7A8-4F44-9C51-90FE09ED3479}" destId="{B9165680-6590-4205-BEE3-7BAABE703941}" srcOrd="1" destOrd="0" presId="urn:microsoft.com/office/officeart/2005/8/layout/list1"/>
    <dgm:cxn modelId="{CB468BAB-AC5C-4069-837B-0FC77A914C81}" type="presParOf" srcId="{F7B6F479-852E-4385-9821-8BF185DD9378}" destId="{316F664A-4348-4B32-83AC-F2EFFD4644ED}" srcOrd="5" destOrd="0" presId="urn:microsoft.com/office/officeart/2005/8/layout/list1"/>
    <dgm:cxn modelId="{05D807BD-F5EB-47FD-B1D0-4478D8D3D237}" type="presParOf" srcId="{F7B6F479-852E-4385-9821-8BF185DD9378}" destId="{95BD6757-FBBC-4987-BE89-C3EB77E6B694}" srcOrd="6" destOrd="0" presId="urn:microsoft.com/office/officeart/2005/8/layout/list1"/>
    <dgm:cxn modelId="{CC4F4F46-B211-4E49-9FAE-E13746FB9154}" type="presParOf" srcId="{F7B6F479-852E-4385-9821-8BF185DD9378}" destId="{080DEAB1-A9DF-4693-AF76-85A7B48D635E}" srcOrd="7" destOrd="0" presId="urn:microsoft.com/office/officeart/2005/8/layout/list1"/>
    <dgm:cxn modelId="{F37B986A-8691-417E-9BA4-C0FC8451E4A6}" type="presParOf" srcId="{F7B6F479-852E-4385-9821-8BF185DD9378}" destId="{D311F67F-E883-4A5A-9BAA-0B99FC088E02}" srcOrd="8" destOrd="0" presId="urn:microsoft.com/office/officeart/2005/8/layout/list1"/>
    <dgm:cxn modelId="{977231C1-BB23-47B2-99B8-D03B370BACD7}" type="presParOf" srcId="{D311F67F-E883-4A5A-9BAA-0B99FC088E02}" destId="{6DB1FE41-9E47-435D-9A64-C864BBA66644}" srcOrd="0" destOrd="0" presId="urn:microsoft.com/office/officeart/2005/8/layout/list1"/>
    <dgm:cxn modelId="{99B3BE04-0277-4CC4-9866-9EC144F8680C}" type="presParOf" srcId="{D311F67F-E883-4A5A-9BAA-0B99FC088E02}" destId="{0DC94C83-F97D-402B-B0C8-45F7F29BB3A1}" srcOrd="1" destOrd="0" presId="urn:microsoft.com/office/officeart/2005/8/layout/list1"/>
    <dgm:cxn modelId="{D85BFF7D-85AC-4FDD-AC9F-0EB99179EFB0}" type="presParOf" srcId="{F7B6F479-852E-4385-9821-8BF185DD9378}" destId="{15C1FA6A-0D2B-42BD-BF0B-1EA378DD82A4}" srcOrd="9" destOrd="0" presId="urn:microsoft.com/office/officeart/2005/8/layout/list1"/>
    <dgm:cxn modelId="{290751A4-FC96-4B2B-A50B-4C1DAE7F00DF}" type="presParOf" srcId="{F7B6F479-852E-4385-9821-8BF185DD9378}" destId="{063C0E61-DD4E-410B-BEFD-B8C9F3297D00}" srcOrd="10" destOrd="0" presId="urn:microsoft.com/office/officeart/2005/8/layout/list1"/>
    <dgm:cxn modelId="{70FC754C-461B-43BA-9556-01226012FCBD}" type="presParOf" srcId="{F7B6F479-852E-4385-9821-8BF185DD9378}" destId="{7423268E-20CA-4C32-8058-503E5461574F}" srcOrd="11" destOrd="0" presId="urn:microsoft.com/office/officeart/2005/8/layout/list1"/>
    <dgm:cxn modelId="{A9E63381-ED1F-4870-8745-D8A18F18C835}" type="presParOf" srcId="{F7B6F479-852E-4385-9821-8BF185DD9378}" destId="{62763CD3-5EC4-461F-B444-8F413FB6E516}" srcOrd="12" destOrd="0" presId="urn:microsoft.com/office/officeart/2005/8/layout/list1"/>
    <dgm:cxn modelId="{E39C67F2-B151-4E26-A57F-A97BD63791E8}" type="presParOf" srcId="{62763CD3-5EC4-461F-B444-8F413FB6E516}" destId="{6BD7ED94-BF95-47A6-BA35-20C62B2B4585}" srcOrd="0" destOrd="0" presId="urn:microsoft.com/office/officeart/2005/8/layout/list1"/>
    <dgm:cxn modelId="{08F7720D-C295-4FF6-B86A-2E4BF6DE6B2B}" type="presParOf" srcId="{62763CD3-5EC4-461F-B444-8F413FB6E516}" destId="{9ED4593D-B608-450D-938A-FD8FD5656F52}" srcOrd="1" destOrd="0" presId="urn:microsoft.com/office/officeart/2005/8/layout/list1"/>
    <dgm:cxn modelId="{5D57B65E-BF58-435E-8379-B08A5AAC0808}" type="presParOf" srcId="{F7B6F479-852E-4385-9821-8BF185DD9378}" destId="{A8D7B698-E9DD-4539-BA2D-B916DEB635F6}" srcOrd="13" destOrd="0" presId="urn:microsoft.com/office/officeart/2005/8/layout/list1"/>
    <dgm:cxn modelId="{59F1A853-A12A-455F-9C1C-049E1B632ED3}" type="presParOf" srcId="{F7B6F479-852E-4385-9821-8BF185DD9378}" destId="{04EE9915-7D84-4E2F-8E30-5D02EE9504E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06768-E4F7-4DF4-9339-4C812670695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E3FEA7B0-F535-4C19-92E1-9DBF3E17E986}">
      <dgm:prSet/>
      <dgm:spPr>
        <a:scene3d>
          <a:camera prst="orthographicFront"/>
          <a:lightRig rig="threePt" dir="t"/>
        </a:scene3d>
        <a:sp3d>
          <a:bevelT/>
        </a:sp3d>
      </dgm:spPr>
      <dgm:t>
        <a:bodyPr/>
        <a:lstStyle/>
        <a:p>
          <a:r>
            <a:rPr lang="en-US" b="0"/>
            <a:t>A general description of the issuer’s conduit debt obligations</a:t>
          </a:r>
          <a:endParaRPr lang="en-US"/>
        </a:p>
      </dgm:t>
    </dgm:pt>
    <dgm:pt modelId="{7A332363-1A9C-453E-A02D-6D8DB624EFDA}" type="parTrans" cxnId="{61B91218-FF38-46A4-A1AC-ADF8A255EBAB}">
      <dgm:prSet/>
      <dgm:spPr/>
      <dgm:t>
        <a:bodyPr/>
        <a:lstStyle/>
        <a:p>
          <a:endParaRPr lang="en-US"/>
        </a:p>
      </dgm:t>
    </dgm:pt>
    <dgm:pt modelId="{D7CC6609-6C44-4FD7-AA5B-08C8060F6F62}" type="sibTrans" cxnId="{61B91218-FF38-46A4-A1AC-ADF8A255EBAB}">
      <dgm:prSet/>
      <dgm:spPr/>
      <dgm:t>
        <a:bodyPr/>
        <a:lstStyle/>
        <a:p>
          <a:endParaRPr lang="en-US"/>
        </a:p>
      </dgm:t>
    </dgm:pt>
    <dgm:pt modelId="{034B0C3E-DE56-4FB6-B9FC-E234D80A9467}">
      <dgm:prSet/>
      <dgm:spPr>
        <a:scene3d>
          <a:camera prst="orthographicFront"/>
          <a:lightRig rig="threePt" dir="t"/>
        </a:scene3d>
        <a:sp3d>
          <a:bevelT/>
        </a:sp3d>
      </dgm:spPr>
      <dgm:t>
        <a:bodyPr/>
        <a:lstStyle/>
        <a:p>
          <a:r>
            <a:rPr lang="en-US" baseline="0"/>
            <a:t>Description of limited commitments</a:t>
          </a:r>
          <a:endParaRPr lang="en-US"/>
        </a:p>
      </dgm:t>
    </dgm:pt>
    <dgm:pt modelId="{DE00A3C9-98BF-4D96-88AA-5664432BC99E}" type="parTrans" cxnId="{253964B2-8B6E-41D6-BAED-11FE66363238}">
      <dgm:prSet/>
      <dgm:spPr/>
      <dgm:t>
        <a:bodyPr/>
        <a:lstStyle/>
        <a:p>
          <a:endParaRPr lang="en-US"/>
        </a:p>
      </dgm:t>
    </dgm:pt>
    <dgm:pt modelId="{96EC8761-9729-45B6-9494-A5A6A8BE56EB}" type="sibTrans" cxnId="{253964B2-8B6E-41D6-BAED-11FE66363238}">
      <dgm:prSet/>
      <dgm:spPr/>
      <dgm:t>
        <a:bodyPr/>
        <a:lstStyle/>
        <a:p>
          <a:endParaRPr lang="en-US"/>
        </a:p>
      </dgm:t>
    </dgm:pt>
    <dgm:pt modelId="{FB51F441-04A0-43C9-B1E1-BB2563EAEAC6}">
      <dgm:prSet/>
      <dgm:spPr>
        <a:scene3d>
          <a:camera prst="orthographicFront"/>
          <a:lightRig rig="threePt" dir="t"/>
        </a:scene3d>
        <a:sp3d>
          <a:bevelT/>
        </a:sp3d>
      </dgm:spPr>
      <dgm:t>
        <a:bodyPr/>
        <a:lstStyle/>
        <a:p>
          <a:r>
            <a:rPr lang="en-US" b="0"/>
            <a:t>If the issuer recognizes a related liability</a:t>
          </a:r>
          <a:endParaRPr lang="en-US"/>
        </a:p>
      </dgm:t>
    </dgm:pt>
    <dgm:pt modelId="{D04AABE0-49E0-4224-9D0D-EA34FDD83F5E}" type="parTrans" cxnId="{D933C602-3D65-49DD-97CE-4CAA0563D830}">
      <dgm:prSet/>
      <dgm:spPr/>
      <dgm:t>
        <a:bodyPr/>
        <a:lstStyle/>
        <a:p>
          <a:endParaRPr lang="en-US"/>
        </a:p>
      </dgm:t>
    </dgm:pt>
    <dgm:pt modelId="{A27A73CC-D7C8-4FB8-A4E8-10F031208C9C}" type="sibTrans" cxnId="{D933C602-3D65-49DD-97CE-4CAA0563D830}">
      <dgm:prSet/>
      <dgm:spPr/>
      <dgm:t>
        <a:bodyPr/>
        <a:lstStyle/>
        <a:p>
          <a:endParaRPr lang="en-US"/>
        </a:p>
      </dgm:t>
    </dgm:pt>
    <dgm:pt modelId="{78CB22F5-1070-4915-9C4A-E0667C6123C3}">
      <dgm:prSet/>
      <dgm:spPr>
        <a:scene3d>
          <a:camera prst="orthographicFront"/>
          <a:lightRig rig="threePt" dir="t"/>
        </a:scene3d>
        <a:sp3d>
          <a:bevelT/>
        </a:sp3d>
      </dgm:spPr>
      <dgm:t>
        <a:bodyPr/>
        <a:lstStyle/>
        <a:p>
          <a:r>
            <a:rPr lang="en-US" baseline="0"/>
            <a:t>Description of timing of recognition and measurement of the liability</a:t>
          </a:r>
          <a:endParaRPr lang="en-US"/>
        </a:p>
      </dgm:t>
    </dgm:pt>
    <dgm:pt modelId="{0D3DEFCC-0F4D-4B81-A6AB-C918E5F43CFC}" type="parTrans" cxnId="{AC288971-6464-4383-AFF7-739971A11C77}">
      <dgm:prSet/>
      <dgm:spPr/>
      <dgm:t>
        <a:bodyPr/>
        <a:lstStyle/>
        <a:p>
          <a:endParaRPr lang="en-US"/>
        </a:p>
      </dgm:t>
    </dgm:pt>
    <dgm:pt modelId="{4F132BA3-09E4-4DFC-BD2C-B90FF69D439F}" type="sibTrans" cxnId="{AC288971-6464-4383-AFF7-739971A11C77}">
      <dgm:prSet/>
      <dgm:spPr/>
      <dgm:t>
        <a:bodyPr/>
        <a:lstStyle/>
        <a:p>
          <a:endParaRPr lang="en-US"/>
        </a:p>
      </dgm:t>
    </dgm:pt>
    <dgm:pt modelId="{B412B569-38C7-41A0-83A2-275EF14ED92A}">
      <dgm:prSet/>
      <dgm:spPr>
        <a:scene3d>
          <a:camera prst="orthographicFront"/>
          <a:lightRig rig="threePt" dir="t"/>
        </a:scene3d>
        <a:sp3d>
          <a:bevelT/>
        </a:sp3d>
      </dgm:spPr>
      <dgm:t>
        <a:bodyPr/>
        <a:lstStyle/>
        <a:p>
          <a:r>
            <a:rPr lang="en-US" baseline="0"/>
            <a:t>Cumulative payments that have been made</a:t>
          </a:r>
          <a:endParaRPr lang="en-US"/>
        </a:p>
      </dgm:t>
    </dgm:pt>
    <dgm:pt modelId="{8B7EF339-197A-4644-8292-ACE9C6605BA9}" type="parTrans" cxnId="{3A8C3DD5-573A-4F3D-B22B-D5BA4C6A0E97}">
      <dgm:prSet/>
      <dgm:spPr/>
      <dgm:t>
        <a:bodyPr/>
        <a:lstStyle/>
        <a:p>
          <a:endParaRPr lang="en-US"/>
        </a:p>
      </dgm:t>
    </dgm:pt>
    <dgm:pt modelId="{6CB943EA-FEE0-4D35-A01D-09B7114A17DC}" type="sibTrans" cxnId="{3A8C3DD5-573A-4F3D-B22B-D5BA4C6A0E97}">
      <dgm:prSet/>
      <dgm:spPr/>
      <dgm:t>
        <a:bodyPr/>
        <a:lstStyle/>
        <a:p>
          <a:endParaRPr lang="en-US"/>
        </a:p>
      </dgm:t>
    </dgm:pt>
    <dgm:pt modelId="{717493D5-FCE5-4FA9-A503-A9B1D2319ADF}">
      <dgm:prSet/>
      <dgm:spPr>
        <a:scene3d>
          <a:camera prst="orthographicFront"/>
          <a:lightRig rig="threePt" dir="t"/>
        </a:scene3d>
        <a:sp3d>
          <a:bevelT/>
        </a:sp3d>
      </dgm:spPr>
      <dgm:t>
        <a:bodyPr/>
        <a:lstStyle/>
        <a:p>
          <a:r>
            <a:rPr lang="en-US" baseline="0"/>
            <a:t>Amounts expected to be recovered, if any, for those payments</a:t>
          </a:r>
          <a:endParaRPr lang="en-US"/>
        </a:p>
      </dgm:t>
    </dgm:pt>
    <dgm:pt modelId="{C1C024A0-8F98-4BC0-AD91-47AB954EC445}" type="parTrans" cxnId="{217810E9-8821-45D8-8E70-12C7D5E0A9E9}">
      <dgm:prSet/>
      <dgm:spPr/>
      <dgm:t>
        <a:bodyPr/>
        <a:lstStyle/>
        <a:p>
          <a:endParaRPr lang="en-US"/>
        </a:p>
      </dgm:t>
    </dgm:pt>
    <dgm:pt modelId="{F96A12B3-982F-4967-86A2-E077C3D2EE8F}" type="sibTrans" cxnId="{217810E9-8821-45D8-8E70-12C7D5E0A9E9}">
      <dgm:prSet/>
      <dgm:spPr/>
      <dgm:t>
        <a:bodyPr/>
        <a:lstStyle/>
        <a:p>
          <a:endParaRPr lang="en-US"/>
        </a:p>
      </dgm:t>
    </dgm:pt>
    <dgm:pt modelId="{AA925646-F9A6-4209-BD15-AC06A8734923}">
      <dgm:prSet/>
      <dgm:spPr>
        <a:scene3d>
          <a:camera prst="orthographicFront"/>
          <a:lightRig rig="threePt" dir="t"/>
        </a:scene3d>
        <a:sp3d>
          <a:bevelT/>
        </a:sp3d>
      </dgm:spPr>
      <dgm:t>
        <a:bodyPr/>
        <a:lstStyle/>
        <a:p>
          <a:r>
            <a:rPr lang="en-US" baseline="0"/>
            <a:t>Description of additional commitments (legal authority and limits; length; arrangements for recovering payments from third-party obligors, if any)</a:t>
          </a:r>
          <a:endParaRPr lang="en-US"/>
        </a:p>
      </dgm:t>
    </dgm:pt>
    <dgm:pt modelId="{C2E5FB40-893A-416C-8779-FD41FC8930DE}" type="parTrans" cxnId="{C0BA4749-C003-4793-8DD0-33492A831F92}">
      <dgm:prSet/>
      <dgm:spPr/>
      <dgm:t>
        <a:bodyPr/>
        <a:lstStyle/>
        <a:p>
          <a:endParaRPr lang="en-US"/>
        </a:p>
      </dgm:t>
    </dgm:pt>
    <dgm:pt modelId="{86942C68-CC75-4776-947E-08112BF5EACC}" type="sibTrans" cxnId="{C0BA4749-C003-4793-8DD0-33492A831F92}">
      <dgm:prSet/>
      <dgm:spPr/>
      <dgm:t>
        <a:bodyPr/>
        <a:lstStyle/>
        <a:p>
          <a:endParaRPr lang="en-US"/>
        </a:p>
      </dgm:t>
    </dgm:pt>
    <dgm:pt modelId="{FEFA36F9-8381-4251-9B57-A8AD0F66C4F4}">
      <dgm:prSet/>
      <dgm:spPr>
        <a:scene3d>
          <a:camera prst="orthographicFront"/>
          <a:lightRig rig="threePt" dir="t"/>
        </a:scene3d>
        <a:sp3d>
          <a:bevelT/>
        </a:sp3d>
      </dgm:spPr>
      <dgm:t>
        <a:bodyPr/>
        <a:lstStyle/>
        <a:p>
          <a:r>
            <a:rPr lang="en-US" baseline="0"/>
            <a:t>Aggregate outstanding principal amount</a:t>
          </a:r>
          <a:endParaRPr lang="en-US"/>
        </a:p>
      </dgm:t>
    </dgm:pt>
    <dgm:pt modelId="{1D8B09A1-9B6D-45FB-8C7F-153F8E10C7C8}" type="parTrans" cxnId="{790E8ADD-4BEB-4BF0-BCF7-5F7263069197}">
      <dgm:prSet/>
      <dgm:spPr/>
      <dgm:t>
        <a:bodyPr/>
        <a:lstStyle/>
        <a:p>
          <a:endParaRPr lang="en-US"/>
        </a:p>
      </dgm:t>
    </dgm:pt>
    <dgm:pt modelId="{EF7A72D7-03FD-4541-8E32-8EA947F4F984}" type="sibTrans" cxnId="{790E8ADD-4BEB-4BF0-BCF7-5F7263069197}">
      <dgm:prSet/>
      <dgm:spPr/>
      <dgm:t>
        <a:bodyPr/>
        <a:lstStyle/>
        <a:p>
          <a:endParaRPr lang="en-US"/>
        </a:p>
      </dgm:t>
    </dgm:pt>
    <dgm:pt modelId="{FC665E3A-5CF4-49A2-91DE-3CC9177306F7}">
      <dgm:prSet/>
      <dgm:spPr>
        <a:scene3d>
          <a:camera prst="orthographicFront"/>
          <a:lightRig rig="threePt" dir="t"/>
        </a:scene3d>
        <a:sp3d>
          <a:bevelT/>
        </a:sp3d>
      </dgm:spPr>
      <dgm:t>
        <a:bodyPr/>
        <a:lstStyle/>
        <a:p>
          <a:r>
            <a:rPr lang="en-US" baseline="0"/>
            <a:t>Beginning balances, increases, decreases, ending balances</a:t>
          </a:r>
          <a:endParaRPr lang="en-US"/>
        </a:p>
      </dgm:t>
    </dgm:pt>
    <dgm:pt modelId="{1629C6E0-96B6-4C86-BD47-915076A35288}" type="parTrans" cxnId="{F60D0BA7-2E14-4439-B3A0-FA4F6BE93D29}">
      <dgm:prSet/>
      <dgm:spPr/>
      <dgm:t>
        <a:bodyPr/>
        <a:lstStyle/>
        <a:p>
          <a:endParaRPr lang="en-US"/>
        </a:p>
      </dgm:t>
    </dgm:pt>
    <dgm:pt modelId="{47EF2293-7476-42F6-949A-9A8E04C7D963}" type="sibTrans" cxnId="{F60D0BA7-2E14-4439-B3A0-FA4F6BE93D29}">
      <dgm:prSet/>
      <dgm:spPr/>
      <dgm:t>
        <a:bodyPr/>
        <a:lstStyle/>
        <a:p>
          <a:endParaRPr lang="en-US"/>
        </a:p>
      </dgm:t>
    </dgm:pt>
    <dgm:pt modelId="{C2CD778A-F4E5-40C1-902D-E51DB2977428}" type="pres">
      <dgm:prSet presAssocID="{15806768-E4F7-4DF4-9339-4C8126706953}" presName="Name0" presStyleCnt="0">
        <dgm:presLayoutVars>
          <dgm:dir/>
          <dgm:animLvl val="lvl"/>
          <dgm:resizeHandles val="exact"/>
        </dgm:presLayoutVars>
      </dgm:prSet>
      <dgm:spPr/>
    </dgm:pt>
    <dgm:pt modelId="{42833E71-3114-4DB6-8B1D-EC97BA415515}" type="pres">
      <dgm:prSet presAssocID="{E3FEA7B0-F535-4C19-92E1-9DBF3E17E986}" presName="linNode" presStyleCnt="0"/>
      <dgm:spPr>
        <a:scene3d>
          <a:camera prst="orthographicFront"/>
          <a:lightRig rig="threePt" dir="t"/>
        </a:scene3d>
        <a:sp3d>
          <a:bevelT/>
        </a:sp3d>
      </dgm:spPr>
    </dgm:pt>
    <dgm:pt modelId="{C0D06F7E-F00B-4497-B85B-CB5B5250581B}" type="pres">
      <dgm:prSet presAssocID="{E3FEA7B0-F535-4C19-92E1-9DBF3E17E986}" presName="parentText" presStyleLbl="node1" presStyleIdx="0" presStyleCnt="2">
        <dgm:presLayoutVars>
          <dgm:chMax val="1"/>
          <dgm:bulletEnabled val="1"/>
        </dgm:presLayoutVars>
      </dgm:prSet>
      <dgm:spPr/>
    </dgm:pt>
    <dgm:pt modelId="{00C81BCB-9C8B-42A5-8FEE-5722C3079DD8}" type="pres">
      <dgm:prSet presAssocID="{E3FEA7B0-F535-4C19-92E1-9DBF3E17E986}" presName="descendantText" presStyleLbl="alignAccFollowNode1" presStyleIdx="0" presStyleCnt="2">
        <dgm:presLayoutVars>
          <dgm:bulletEnabled val="1"/>
        </dgm:presLayoutVars>
      </dgm:prSet>
      <dgm:spPr/>
    </dgm:pt>
    <dgm:pt modelId="{1057A3FB-AAB8-4D02-BA61-AE3C8B57ABA1}" type="pres">
      <dgm:prSet presAssocID="{D7CC6609-6C44-4FD7-AA5B-08C8060F6F62}" presName="sp" presStyleCnt="0"/>
      <dgm:spPr>
        <a:scene3d>
          <a:camera prst="orthographicFront"/>
          <a:lightRig rig="threePt" dir="t"/>
        </a:scene3d>
        <a:sp3d>
          <a:bevelT/>
        </a:sp3d>
      </dgm:spPr>
    </dgm:pt>
    <dgm:pt modelId="{3F2600C0-B729-4D63-953C-59C9CBE2A292}" type="pres">
      <dgm:prSet presAssocID="{FB51F441-04A0-43C9-B1E1-BB2563EAEAC6}" presName="linNode" presStyleCnt="0"/>
      <dgm:spPr>
        <a:scene3d>
          <a:camera prst="orthographicFront"/>
          <a:lightRig rig="threePt" dir="t"/>
        </a:scene3d>
        <a:sp3d>
          <a:bevelT/>
        </a:sp3d>
      </dgm:spPr>
    </dgm:pt>
    <dgm:pt modelId="{D54A352B-1D92-468F-A08A-4BE69766C2F0}" type="pres">
      <dgm:prSet presAssocID="{FB51F441-04A0-43C9-B1E1-BB2563EAEAC6}" presName="parentText" presStyleLbl="node1" presStyleIdx="1" presStyleCnt="2">
        <dgm:presLayoutVars>
          <dgm:chMax val="1"/>
          <dgm:bulletEnabled val="1"/>
        </dgm:presLayoutVars>
      </dgm:prSet>
      <dgm:spPr/>
    </dgm:pt>
    <dgm:pt modelId="{6A3315A0-D0E0-45CA-8C26-24A5097CBD2E}" type="pres">
      <dgm:prSet presAssocID="{FB51F441-04A0-43C9-B1E1-BB2563EAEAC6}" presName="descendantText" presStyleLbl="alignAccFollowNode1" presStyleIdx="1" presStyleCnt="2">
        <dgm:presLayoutVars>
          <dgm:bulletEnabled val="1"/>
        </dgm:presLayoutVars>
      </dgm:prSet>
      <dgm:spPr/>
    </dgm:pt>
  </dgm:ptLst>
  <dgm:cxnLst>
    <dgm:cxn modelId="{D933C602-3D65-49DD-97CE-4CAA0563D830}" srcId="{15806768-E4F7-4DF4-9339-4C8126706953}" destId="{FB51F441-04A0-43C9-B1E1-BB2563EAEAC6}" srcOrd="1" destOrd="0" parTransId="{D04AABE0-49E0-4224-9D0D-EA34FDD83F5E}" sibTransId="{A27A73CC-D7C8-4FB8-A4E8-10F031208C9C}"/>
    <dgm:cxn modelId="{2D7F410F-17E2-41BA-A055-15D250225EFD}" type="presOf" srcId="{15806768-E4F7-4DF4-9339-4C8126706953}" destId="{C2CD778A-F4E5-40C1-902D-E51DB2977428}" srcOrd="0" destOrd="0" presId="urn:microsoft.com/office/officeart/2005/8/layout/vList5"/>
    <dgm:cxn modelId="{61B91218-FF38-46A4-A1AC-ADF8A255EBAB}" srcId="{15806768-E4F7-4DF4-9339-4C8126706953}" destId="{E3FEA7B0-F535-4C19-92E1-9DBF3E17E986}" srcOrd="0" destOrd="0" parTransId="{7A332363-1A9C-453E-A02D-6D8DB624EFDA}" sibTransId="{D7CC6609-6C44-4FD7-AA5B-08C8060F6F62}"/>
    <dgm:cxn modelId="{58A1A522-5D5B-446A-9443-B0B5F5709A58}" type="presOf" srcId="{AA925646-F9A6-4209-BD15-AC06A8734923}" destId="{00C81BCB-9C8B-42A5-8FEE-5722C3079DD8}" srcOrd="0" destOrd="1" presId="urn:microsoft.com/office/officeart/2005/8/layout/vList5"/>
    <dgm:cxn modelId="{C0BA4749-C003-4793-8DD0-33492A831F92}" srcId="{E3FEA7B0-F535-4C19-92E1-9DBF3E17E986}" destId="{AA925646-F9A6-4209-BD15-AC06A8734923}" srcOrd="1" destOrd="0" parTransId="{C2E5FB40-893A-416C-8779-FD41FC8930DE}" sibTransId="{86942C68-CC75-4776-947E-08112BF5EACC}"/>
    <dgm:cxn modelId="{521EAD6B-13F4-4287-822C-1CD761C50903}" type="presOf" srcId="{E3FEA7B0-F535-4C19-92E1-9DBF3E17E986}" destId="{C0D06F7E-F00B-4497-B85B-CB5B5250581B}" srcOrd="0" destOrd="0" presId="urn:microsoft.com/office/officeart/2005/8/layout/vList5"/>
    <dgm:cxn modelId="{AC288971-6464-4383-AFF7-739971A11C77}" srcId="{FB51F441-04A0-43C9-B1E1-BB2563EAEAC6}" destId="{78CB22F5-1070-4915-9C4A-E0667C6123C3}" srcOrd="0" destOrd="0" parTransId="{0D3DEFCC-0F4D-4B81-A6AB-C918E5F43CFC}" sibTransId="{4F132BA3-09E4-4DFC-BD2C-B90FF69D439F}"/>
    <dgm:cxn modelId="{4C55897F-221D-43C2-A88F-E597F36F060D}" type="presOf" srcId="{B412B569-38C7-41A0-83A2-275EF14ED92A}" destId="{6A3315A0-D0E0-45CA-8C26-24A5097CBD2E}" srcOrd="0" destOrd="2" presId="urn:microsoft.com/office/officeart/2005/8/layout/vList5"/>
    <dgm:cxn modelId="{C4FFDA7F-7E71-4888-8803-87FA6C4ACFB8}" type="presOf" srcId="{FB51F441-04A0-43C9-B1E1-BB2563EAEAC6}" destId="{D54A352B-1D92-468F-A08A-4BE69766C2F0}" srcOrd="0" destOrd="0" presId="urn:microsoft.com/office/officeart/2005/8/layout/vList5"/>
    <dgm:cxn modelId="{C8D70181-03BF-4F50-BDE1-6F44E4BC4011}" type="presOf" srcId="{717493D5-FCE5-4FA9-A503-A9B1D2319ADF}" destId="{6A3315A0-D0E0-45CA-8C26-24A5097CBD2E}" srcOrd="0" destOrd="3" presId="urn:microsoft.com/office/officeart/2005/8/layout/vList5"/>
    <dgm:cxn modelId="{D0C6189C-82D0-45FB-B53A-06E5FB1AD074}" type="presOf" srcId="{78CB22F5-1070-4915-9C4A-E0667C6123C3}" destId="{6A3315A0-D0E0-45CA-8C26-24A5097CBD2E}" srcOrd="0" destOrd="0" presId="urn:microsoft.com/office/officeart/2005/8/layout/vList5"/>
    <dgm:cxn modelId="{6B68449E-07A9-49E8-B82A-0BC8681F288F}" type="presOf" srcId="{FEFA36F9-8381-4251-9B57-A8AD0F66C4F4}" destId="{00C81BCB-9C8B-42A5-8FEE-5722C3079DD8}" srcOrd="0" destOrd="2" presId="urn:microsoft.com/office/officeart/2005/8/layout/vList5"/>
    <dgm:cxn modelId="{A110E1A4-82F0-43FD-804E-FB618411B4F8}" type="presOf" srcId="{FC665E3A-5CF4-49A2-91DE-3CC9177306F7}" destId="{6A3315A0-D0E0-45CA-8C26-24A5097CBD2E}" srcOrd="0" destOrd="1" presId="urn:microsoft.com/office/officeart/2005/8/layout/vList5"/>
    <dgm:cxn modelId="{F60D0BA7-2E14-4439-B3A0-FA4F6BE93D29}" srcId="{FB51F441-04A0-43C9-B1E1-BB2563EAEAC6}" destId="{FC665E3A-5CF4-49A2-91DE-3CC9177306F7}" srcOrd="1" destOrd="0" parTransId="{1629C6E0-96B6-4C86-BD47-915076A35288}" sibTransId="{47EF2293-7476-42F6-949A-9A8E04C7D963}"/>
    <dgm:cxn modelId="{CE1968A9-4D43-4A49-B20D-45BF643FC0DD}" type="presOf" srcId="{034B0C3E-DE56-4FB6-B9FC-E234D80A9467}" destId="{00C81BCB-9C8B-42A5-8FEE-5722C3079DD8}" srcOrd="0" destOrd="0" presId="urn:microsoft.com/office/officeart/2005/8/layout/vList5"/>
    <dgm:cxn modelId="{253964B2-8B6E-41D6-BAED-11FE66363238}" srcId="{E3FEA7B0-F535-4C19-92E1-9DBF3E17E986}" destId="{034B0C3E-DE56-4FB6-B9FC-E234D80A9467}" srcOrd="0" destOrd="0" parTransId="{DE00A3C9-98BF-4D96-88AA-5664432BC99E}" sibTransId="{96EC8761-9729-45B6-9494-A5A6A8BE56EB}"/>
    <dgm:cxn modelId="{3A8C3DD5-573A-4F3D-B22B-D5BA4C6A0E97}" srcId="{FB51F441-04A0-43C9-B1E1-BB2563EAEAC6}" destId="{B412B569-38C7-41A0-83A2-275EF14ED92A}" srcOrd="2" destOrd="0" parTransId="{8B7EF339-197A-4644-8292-ACE9C6605BA9}" sibTransId="{6CB943EA-FEE0-4D35-A01D-09B7114A17DC}"/>
    <dgm:cxn modelId="{790E8ADD-4BEB-4BF0-BCF7-5F7263069197}" srcId="{E3FEA7B0-F535-4C19-92E1-9DBF3E17E986}" destId="{FEFA36F9-8381-4251-9B57-A8AD0F66C4F4}" srcOrd="2" destOrd="0" parTransId="{1D8B09A1-9B6D-45FB-8C7F-153F8E10C7C8}" sibTransId="{EF7A72D7-03FD-4541-8E32-8EA947F4F984}"/>
    <dgm:cxn modelId="{217810E9-8821-45D8-8E70-12C7D5E0A9E9}" srcId="{FB51F441-04A0-43C9-B1E1-BB2563EAEAC6}" destId="{717493D5-FCE5-4FA9-A503-A9B1D2319ADF}" srcOrd="3" destOrd="0" parTransId="{C1C024A0-8F98-4BC0-AD91-47AB954EC445}" sibTransId="{F96A12B3-982F-4967-86A2-E077C3D2EE8F}"/>
    <dgm:cxn modelId="{416E3895-5C46-4681-A8A6-0DAFFEA39710}" type="presParOf" srcId="{C2CD778A-F4E5-40C1-902D-E51DB2977428}" destId="{42833E71-3114-4DB6-8B1D-EC97BA415515}" srcOrd="0" destOrd="0" presId="urn:microsoft.com/office/officeart/2005/8/layout/vList5"/>
    <dgm:cxn modelId="{933C2984-331D-4E1D-A8EF-8B00CEF08818}" type="presParOf" srcId="{42833E71-3114-4DB6-8B1D-EC97BA415515}" destId="{C0D06F7E-F00B-4497-B85B-CB5B5250581B}" srcOrd="0" destOrd="0" presId="urn:microsoft.com/office/officeart/2005/8/layout/vList5"/>
    <dgm:cxn modelId="{60CFD2B6-D5C3-4E84-840E-170597CDAA53}" type="presParOf" srcId="{42833E71-3114-4DB6-8B1D-EC97BA415515}" destId="{00C81BCB-9C8B-42A5-8FEE-5722C3079DD8}" srcOrd="1" destOrd="0" presId="urn:microsoft.com/office/officeart/2005/8/layout/vList5"/>
    <dgm:cxn modelId="{87BAF2CF-B219-4030-ADDB-CC2578EB0FFF}" type="presParOf" srcId="{C2CD778A-F4E5-40C1-902D-E51DB2977428}" destId="{1057A3FB-AAB8-4D02-BA61-AE3C8B57ABA1}" srcOrd="1" destOrd="0" presId="urn:microsoft.com/office/officeart/2005/8/layout/vList5"/>
    <dgm:cxn modelId="{BB0FDE2E-1E01-49E0-98C2-658429910AD6}" type="presParOf" srcId="{C2CD778A-F4E5-40C1-902D-E51DB2977428}" destId="{3F2600C0-B729-4D63-953C-59C9CBE2A292}" srcOrd="2" destOrd="0" presId="urn:microsoft.com/office/officeart/2005/8/layout/vList5"/>
    <dgm:cxn modelId="{E8FD5682-CC76-4BEF-A185-3C85E5A5E306}" type="presParOf" srcId="{3F2600C0-B729-4D63-953C-59C9CBE2A292}" destId="{D54A352B-1D92-468F-A08A-4BE69766C2F0}" srcOrd="0" destOrd="0" presId="urn:microsoft.com/office/officeart/2005/8/layout/vList5"/>
    <dgm:cxn modelId="{C0E11437-87A5-4243-80C0-E492490A2F72}" type="presParOf" srcId="{3F2600C0-B729-4D63-953C-59C9CBE2A292}" destId="{6A3315A0-D0E0-45CA-8C26-24A5097CBD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9BA3-9DA9-40AC-861F-69447E457AA8}">
      <dsp:nvSpPr>
        <dsp:cNvPr id="0" name=""/>
        <dsp:cNvSpPr/>
      </dsp:nvSpPr>
      <dsp:spPr>
        <a:xfrm rot="10800000">
          <a:off x="1844612" y="51490"/>
          <a:ext cx="6416420" cy="747409"/>
        </a:xfrm>
        <a:prstGeom prst="homePlate">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883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Pronouncements being implemented</a:t>
          </a:r>
          <a:endParaRPr lang="en-US" sz="2800" kern="1200" dirty="0"/>
        </a:p>
      </dsp:txBody>
      <dsp:txXfrm rot="10800000">
        <a:off x="2031464" y="51490"/>
        <a:ext cx="6229568" cy="747409"/>
      </dsp:txXfrm>
    </dsp:sp>
    <dsp:sp modelId="{45716F4A-564F-4FA4-966F-962F659DE8C8}">
      <dsp:nvSpPr>
        <dsp:cNvPr id="0" name=""/>
        <dsp:cNvSpPr/>
      </dsp:nvSpPr>
      <dsp:spPr>
        <a:xfrm>
          <a:off x="1387719" y="1562"/>
          <a:ext cx="913785" cy="847265"/>
        </a:xfrm>
        <a:prstGeom prst="ellipse">
          <a:avLst/>
        </a:prstGeom>
        <a:solidFill>
          <a:schemeClr val="accent2">
            <a:tint val="5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BF6F94-BBD6-42EB-808C-4EA8CE9F2FE0}">
      <dsp:nvSpPr>
        <dsp:cNvPr id="0" name=""/>
        <dsp:cNvSpPr/>
      </dsp:nvSpPr>
      <dsp:spPr>
        <a:xfrm rot="10800000">
          <a:off x="1817685" y="1140548"/>
          <a:ext cx="6416420" cy="953820"/>
        </a:xfrm>
        <a:prstGeom prst="homePlate">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883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Projects currently being deliberated by the Board</a:t>
          </a:r>
          <a:endParaRPr lang="en-US" sz="2800" kern="1200" dirty="0"/>
        </a:p>
      </dsp:txBody>
      <dsp:txXfrm rot="10800000">
        <a:off x="2056140" y="1140548"/>
        <a:ext cx="6177965" cy="953820"/>
      </dsp:txXfrm>
    </dsp:sp>
    <dsp:sp modelId="{04DDF24A-C85C-4D0B-9623-67D2509DFA73}">
      <dsp:nvSpPr>
        <dsp:cNvPr id="0" name=""/>
        <dsp:cNvSpPr/>
      </dsp:nvSpPr>
      <dsp:spPr>
        <a:xfrm>
          <a:off x="1414646" y="1259108"/>
          <a:ext cx="806078" cy="7167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9B7C21-10D6-4BA2-81A3-AD3AAC701CD9}">
      <dsp:nvSpPr>
        <dsp:cNvPr id="0" name=""/>
        <dsp:cNvSpPr/>
      </dsp:nvSpPr>
      <dsp:spPr>
        <a:xfrm rot="10800000">
          <a:off x="1812929" y="2386090"/>
          <a:ext cx="6416420" cy="1085861"/>
        </a:xfrm>
        <a:prstGeom prst="homePlate">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883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Pre-agenda research activities</a:t>
          </a:r>
          <a:endParaRPr lang="en-US" sz="2800" kern="1200" dirty="0"/>
        </a:p>
      </dsp:txBody>
      <dsp:txXfrm rot="10800000">
        <a:off x="2084394" y="2386090"/>
        <a:ext cx="6144955" cy="1085861"/>
      </dsp:txXfrm>
    </dsp:sp>
    <dsp:sp modelId="{44E79EEC-4B2B-4B2D-A313-935A4C8C91F9}">
      <dsp:nvSpPr>
        <dsp:cNvPr id="0" name=""/>
        <dsp:cNvSpPr/>
      </dsp:nvSpPr>
      <dsp:spPr>
        <a:xfrm>
          <a:off x="1419402" y="2514667"/>
          <a:ext cx="787054" cy="828707"/>
        </a:xfrm>
        <a:prstGeom prst="ellipse">
          <a:avLst/>
        </a:prstGeom>
        <a:solidFill>
          <a:schemeClr val="accent2">
            <a:tint val="50000"/>
            <a:hueOff val="4980"/>
            <a:satOff val="-3107"/>
            <a:lumOff val="10496"/>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The Board has amended existing standards covering multiple topics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Omnibus projects are used to address issues in multiple pronouncements that, individually, would not justify a separate project</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ctr" defTabSz="889000">
            <a:lnSpc>
              <a:spcPct val="90000"/>
            </a:lnSpc>
            <a:spcBef>
              <a:spcPct val="0"/>
            </a:spcBef>
            <a:spcAft>
              <a:spcPct val="35000"/>
            </a:spcAft>
            <a:buNone/>
          </a:pPr>
          <a:r>
            <a:rPr lang="en-US" sz="2000" kern="1200"/>
            <a:t>Effective dates vary by topic</a:t>
          </a:r>
        </a:p>
      </dsp:txBody>
      <dsp:txXfrm>
        <a:off x="5989192" y="1402596"/>
        <a:ext cx="2034744" cy="1287928"/>
      </dsp:txXfrm>
    </dsp:sp>
    <dsp:sp modelId="{DACCC2AD-9B92-442F-9DDB-CC55453DC2B7}">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ctr" defTabSz="889000">
            <a:lnSpc>
              <a:spcPct val="90000"/>
            </a:lnSpc>
            <a:spcBef>
              <a:spcPct val="0"/>
            </a:spcBef>
            <a:spcAft>
              <a:spcPct val="35000"/>
            </a:spcAft>
            <a:buNone/>
          </a:pPr>
          <a:r>
            <a:rPr lang="en-US" sz="2000" kern="1200"/>
            <a:t>Earlier application is encouraged and permitted by topic</a:t>
          </a:r>
        </a:p>
      </dsp:txBody>
      <dsp:txXfrm>
        <a:off x="5989192" y="2981134"/>
        <a:ext cx="2034744" cy="12879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FA6E1-DD94-4850-9AD7-97BB8FA1E767}">
      <dsp:nvSpPr>
        <dsp:cNvPr id="0" name=""/>
        <dsp:cNvSpPr/>
      </dsp:nvSpPr>
      <dsp:spPr>
        <a:xfrm>
          <a:off x="0" y="340665"/>
          <a:ext cx="8471342" cy="1412775"/>
        </a:xfrm>
        <a:prstGeom prst="rect">
          <a:avLst/>
        </a:prstGeom>
        <a:solidFill>
          <a:schemeClr val="lt1">
            <a:alpha val="90000"/>
            <a:hueOff val="0"/>
            <a:satOff val="0"/>
            <a:lumOff val="0"/>
            <a:alphaOff val="0"/>
          </a:schemeClr>
        </a:solidFill>
        <a:ln w="55000" cap="flat" cmpd="thickThin"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Effective date of Statement 87 and Implementation Guide 2019-3 is changed from “reporting periods” to “fiscal years…and all reporting periods thereafter”</a:t>
          </a:r>
          <a:endParaRPr lang="en-US" sz="2000" kern="1200" dirty="0"/>
        </a:p>
      </dsp:txBody>
      <dsp:txXfrm>
        <a:off x="0" y="340665"/>
        <a:ext cx="8471342" cy="1412775"/>
      </dsp:txXfrm>
    </dsp:sp>
    <dsp:sp modelId="{152144BF-2CC3-4427-8985-A9870DF9D31C}">
      <dsp:nvSpPr>
        <dsp:cNvPr id="0" name=""/>
        <dsp:cNvSpPr/>
      </dsp:nvSpPr>
      <dsp:spPr>
        <a:xfrm>
          <a:off x="423567" y="1185"/>
          <a:ext cx="5929939" cy="67896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None/>
          </a:pPr>
          <a:r>
            <a:rPr lang="en-US" sz="2000" b="0" kern="1200"/>
            <a:t>Leases</a:t>
          </a:r>
          <a:endParaRPr lang="en-US" sz="2000" kern="1200"/>
        </a:p>
      </dsp:txBody>
      <dsp:txXfrm>
        <a:off x="456711" y="34329"/>
        <a:ext cx="5863651" cy="612672"/>
      </dsp:txXfrm>
    </dsp:sp>
    <dsp:sp modelId="{047EB78C-F2B0-4017-B42F-9DBEF3EC8286}">
      <dsp:nvSpPr>
        <dsp:cNvPr id="0" name=""/>
        <dsp:cNvSpPr/>
      </dsp:nvSpPr>
      <dsp:spPr>
        <a:xfrm>
          <a:off x="0" y="2217120"/>
          <a:ext cx="8471342" cy="1159200"/>
        </a:xfrm>
        <a:prstGeom prst="rect">
          <a:avLst/>
        </a:prstGeom>
        <a:solidFill>
          <a:schemeClr val="lt1">
            <a:alpha val="90000"/>
            <a:hueOff val="0"/>
            <a:satOff val="0"/>
            <a:lumOff val="0"/>
            <a:alphaOff val="0"/>
          </a:schemeClr>
        </a:solidFill>
        <a:ln w="55000" cap="flat" cmpd="thickThin" algn="ctr">
          <a:solidFill>
            <a:schemeClr val="accent1">
              <a:shade val="80000"/>
              <a:hueOff val="145725"/>
              <a:satOff val="-10503"/>
              <a:lumOff val="1503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a:t>P</a:t>
          </a:r>
          <a:r>
            <a:rPr lang="en-US" sz="2000" b="0" i="0" kern="1200"/>
            <a:t>rovides an exception to the use of acquisition value in the measurement of an acquired asset retirement obligation</a:t>
          </a:r>
          <a:endParaRPr lang="en-US" sz="2000" b="1" kern="1200"/>
        </a:p>
      </dsp:txBody>
      <dsp:txXfrm>
        <a:off x="0" y="2217120"/>
        <a:ext cx="8471342" cy="1159200"/>
      </dsp:txXfrm>
    </dsp:sp>
    <dsp:sp modelId="{058D3FF3-1AFC-4463-9763-B813F33A5076}">
      <dsp:nvSpPr>
        <dsp:cNvPr id="0" name=""/>
        <dsp:cNvSpPr/>
      </dsp:nvSpPr>
      <dsp:spPr>
        <a:xfrm>
          <a:off x="423567" y="1877640"/>
          <a:ext cx="5929939" cy="678960"/>
        </a:xfrm>
        <a:prstGeom prst="roundRect">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Government combinations and disposals of operations</a:t>
          </a:r>
          <a:endParaRPr lang="en-US" sz="2000" b="1" kern="1200"/>
        </a:p>
      </dsp:txBody>
      <dsp:txXfrm>
        <a:off x="456711" y="1910784"/>
        <a:ext cx="5863651" cy="612672"/>
      </dsp:txXfrm>
    </dsp:sp>
    <dsp:sp modelId="{1165B551-0352-4BB3-B9AA-EC2A6439C782}">
      <dsp:nvSpPr>
        <dsp:cNvPr id="0" name=""/>
        <dsp:cNvSpPr/>
      </dsp:nvSpPr>
      <dsp:spPr>
        <a:xfrm>
          <a:off x="0" y="3840000"/>
          <a:ext cx="8471342" cy="1159200"/>
        </a:xfrm>
        <a:prstGeom prst="rect">
          <a:avLst/>
        </a:prstGeom>
        <a:solidFill>
          <a:schemeClr val="lt1">
            <a:alpha val="90000"/>
            <a:hueOff val="0"/>
            <a:satOff val="0"/>
            <a:lumOff val="0"/>
            <a:alphaOff val="0"/>
          </a:schemeClr>
        </a:solidFill>
        <a:ln w="55000" cap="flat" cmpd="thickThin" algn="ctr">
          <a:solidFill>
            <a:schemeClr val="accent1">
              <a:shade val="80000"/>
              <a:hueOff val="291451"/>
              <a:satOff val="-21006"/>
              <a:lumOff val="30061"/>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a:t>Amends NCGA and GASB pronouncements to standardize the terminology used to refer to derivative instruments</a:t>
          </a:r>
        </a:p>
      </dsp:txBody>
      <dsp:txXfrm>
        <a:off x="0" y="3840000"/>
        <a:ext cx="8471342" cy="1159200"/>
      </dsp:txXfrm>
    </dsp:sp>
    <dsp:sp modelId="{0FD1A96B-53E1-4211-A9F7-079EE4293161}">
      <dsp:nvSpPr>
        <dsp:cNvPr id="0" name=""/>
        <dsp:cNvSpPr/>
      </dsp:nvSpPr>
      <dsp:spPr>
        <a:xfrm>
          <a:off x="423567" y="3500520"/>
          <a:ext cx="5929939" cy="678960"/>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baseline="0"/>
            <a:t>Derivative instruments</a:t>
          </a:r>
          <a:endParaRPr lang="en-US" sz="2000" b="1" kern="1200"/>
        </a:p>
      </dsp:txBody>
      <dsp:txXfrm>
        <a:off x="456711" y="3533664"/>
        <a:ext cx="5863651" cy="6126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C6D3D-EA3B-44C4-A1D1-B68DBE32221B}">
      <dsp:nvSpPr>
        <dsp:cNvPr id="0" name=""/>
        <dsp:cNvSpPr/>
      </dsp:nvSpPr>
      <dsp:spPr>
        <a:xfrm>
          <a:off x="0" y="241912"/>
          <a:ext cx="8471342" cy="2066400"/>
        </a:xfrm>
        <a:prstGeom prst="rect">
          <a:avLst/>
        </a:prstGeom>
        <a:solidFill>
          <a:schemeClr val="lt1">
            <a:alpha val="90000"/>
            <a:hueOff val="0"/>
            <a:satOff val="0"/>
            <a:lumOff val="0"/>
            <a:alphaOff val="0"/>
          </a:schemeClr>
        </a:solidFill>
        <a:ln w="55000" cap="flat" cmpd="thickThin" algn="ctr">
          <a:solidFill>
            <a:schemeClr val="accent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Limit the requirements of paragraphs 22 and 25 to defined benefit pension and OPEB plans</a:t>
          </a:r>
        </a:p>
        <a:p>
          <a:pPr marL="171450" lvl="1" indent="-171450" algn="l" defTabSz="755650">
            <a:lnSpc>
              <a:spcPct val="90000"/>
            </a:lnSpc>
            <a:spcBef>
              <a:spcPct val="0"/>
            </a:spcBef>
            <a:spcAft>
              <a:spcPct val="15000"/>
            </a:spcAft>
            <a:buChar char="•"/>
          </a:pPr>
          <a:r>
            <a:rPr lang="en-US" sz="1700" kern="120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sp:txBody>
      <dsp:txXfrm>
        <a:off x="0" y="241912"/>
        <a:ext cx="8471342" cy="2066400"/>
      </dsp:txXfrm>
    </dsp:sp>
    <dsp:sp modelId="{E5227D64-2C6B-4D3A-BC2C-D88A6F97DF9D}">
      <dsp:nvSpPr>
        <dsp:cNvPr id="0" name=""/>
        <dsp:cNvSpPr/>
      </dsp:nvSpPr>
      <dsp:spPr>
        <a:xfrm>
          <a:off x="423567" y="5752"/>
          <a:ext cx="5929939" cy="47232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Application of Statement 84 to Postemployment Benefit Arrangements</a:t>
          </a:r>
        </a:p>
      </dsp:txBody>
      <dsp:txXfrm>
        <a:off x="446624" y="28809"/>
        <a:ext cx="5883825" cy="426206"/>
      </dsp:txXfrm>
    </dsp:sp>
    <dsp:sp modelId="{2107921E-C6BA-4D70-A665-D2F13D09ED84}">
      <dsp:nvSpPr>
        <dsp:cNvPr id="0" name=""/>
        <dsp:cNvSpPr/>
      </dsp:nvSpPr>
      <dsp:spPr>
        <a:xfrm>
          <a:off x="0" y="2630873"/>
          <a:ext cx="8471342" cy="1134000"/>
        </a:xfrm>
        <a:prstGeom prst="rect">
          <a:avLst/>
        </a:prstGeom>
        <a:solidFill>
          <a:schemeClr val="lt1">
            <a:alpha val="90000"/>
            <a:hueOff val="0"/>
            <a:satOff val="0"/>
            <a:lumOff val="0"/>
            <a:alphaOff val="0"/>
          </a:schemeClr>
        </a:solidFill>
        <a:ln w="55000" cap="flat" cmpd="thickThin" algn="ctr">
          <a:solidFill>
            <a:schemeClr val="accent2">
              <a:shade val="80000"/>
              <a:hueOff val="60194"/>
              <a:satOff val="-7395"/>
              <a:lumOff val="15349"/>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Amend Statements 73 and 74 to replace references to control of assets in those same circumstances, to avoid limiting the application of the associated requirements of those Statements</a:t>
          </a:r>
        </a:p>
      </dsp:txBody>
      <dsp:txXfrm>
        <a:off x="0" y="2630873"/>
        <a:ext cx="8471342" cy="1134000"/>
      </dsp:txXfrm>
    </dsp:sp>
    <dsp:sp modelId="{C384B3E5-0156-4CCD-91B7-9BE83F60A5FB}">
      <dsp:nvSpPr>
        <dsp:cNvPr id="0" name=""/>
        <dsp:cNvSpPr/>
      </dsp:nvSpPr>
      <dsp:spPr>
        <a:xfrm>
          <a:off x="423567" y="2394713"/>
          <a:ext cx="5929939" cy="472320"/>
        </a:xfrm>
        <a:prstGeom prst="roundRect">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Applicability of Statements 73 and 74</a:t>
          </a:r>
        </a:p>
      </dsp:txBody>
      <dsp:txXfrm>
        <a:off x="446624" y="2417770"/>
        <a:ext cx="5883825" cy="426206"/>
      </dsp:txXfrm>
    </dsp:sp>
    <dsp:sp modelId="{E38DCBC2-2D83-49E9-AC47-BE0A010CC823}">
      <dsp:nvSpPr>
        <dsp:cNvPr id="0" name=""/>
        <dsp:cNvSpPr/>
      </dsp:nvSpPr>
      <dsp:spPr>
        <a:xfrm>
          <a:off x="0" y="4087433"/>
          <a:ext cx="8471342" cy="907200"/>
        </a:xfrm>
        <a:prstGeom prst="rect">
          <a:avLst/>
        </a:prstGeom>
        <a:solidFill>
          <a:schemeClr val="lt1">
            <a:alpha val="90000"/>
            <a:hueOff val="0"/>
            <a:satOff val="0"/>
            <a:lumOff val="0"/>
            <a:alphaOff val="0"/>
          </a:schemeClr>
        </a:solidFill>
        <a:ln w="55000" cap="flat" cmpd="thickThin" algn="ctr">
          <a:solidFill>
            <a:schemeClr val="accent2">
              <a:shade val="80000"/>
              <a:hueOff val="120388"/>
              <a:satOff val="-14789"/>
              <a:lumOff val="30698"/>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Amends paragraph 81 of Statement 72 to adjust the example of nonrecurring fair value measurements</a:t>
          </a:r>
        </a:p>
      </dsp:txBody>
      <dsp:txXfrm>
        <a:off x="0" y="4087433"/>
        <a:ext cx="8471342" cy="907200"/>
      </dsp:txXfrm>
    </dsp:sp>
    <dsp:sp modelId="{A5612537-82BE-4BBC-9790-70D7E7839720}">
      <dsp:nvSpPr>
        <dsp:cNvPr id="0" name=""/>
        <dsp:cNvSpPr/>
      </dsp:nvSpPr>
      <dsp:spPr>
        <a:xfrm>
          <a:off x="423567" y="3851273"/>
          <a:ext cx="5929939" cy="472320"/>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Fair value measurements</a:t>
          </a:r>
        </a:p>
      </dsp:txBody>
      <dsp:txXfrm>
        <a:off x="446624" y="3874330"/>
        <a:ext cx="5883825"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DD85-46B8-402E-B22A-AE0782E6091D}">
      <dsp:nvSpPr>
        <dsp:cNvPr id="0" name=""/>
        <dsp:cNvSpPr/>
      </dsp:nvSpPr>
      <dsp:spPr>
        <a:xfrm>
          <a:off x="0" y="370739"/>
          <a:ext cx="8471342" cy="2362500"/>
        </a:xfrm>
        <a:prstGeom prst="rect">
          <a:avLst/>
        </a:prstGeom>
        <a:solidFill>
          <a:schemeClr val="lt1">
            <a:alpha val="90000"/>
            <a:hueOff val="0"/>
            <a:satOff val="0"/>
            <a:lumOff val="0"/>
            <a:alphaOff val="0"/>
          </a:schemeClr>
        </a:solidFill>
        <a:ln w="55000" cap="flat" cmpd="thickThin" algn="ctr">
          <a:solidFill>
            <a:schemeClr val="accent3">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a:t>
          </a:r>
          <a:r>
            <a:rPr lang="en-US" sz="1800" b="0" i="0" kern="120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kern="1200"/>
        </a:p>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Clarifies that the provisions of paragraph 15 apply to </a:t>
          </a:r>
          <a:r>
            <a:rPr lang="en-US" sz="1800" b="0" u="sng" kern="1200"/>
            <a:t>all</a:t>
          </a:r>
          <a:r>
            <a:rPr lang="en-US" sz="1800" b="0" kern="1200"/>
            <a:t> transfers of assets within a financial reporting entity</a:t>
          </a:r>
        </a:p>
      </dsp:txBody>
      <dsp:txXfrm>
        <a:off x="0" y="370739"/>
        <a:ext cx="8471342" cy="2362500"/>
      </dsp:txXfrm>
    </dsp:sp>
    <dsp:sp modelId="{3065917F-21F3-4D1C-AEB5-82045D6A310D}">
      <dsp:nvSpPr>
        <dsp:cNvPr id="0" name=""/>
        <dsp:cNvSpPr/>
      </dsp:nvSpPr>
      <dsp:spPr>
        <a:xfrm>
          <a:off x="423567" y="1739"/>
          <a:ext cx="5929939" cy="738000"/>
        </a:xfrm>
        <a:prstGeom prst="roundRect">
          <a:avLst/>
        </a:prstGeom>
        <a:solidFill>
          <a:schemeClr val="accent3">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Intra-entity transfers of assets</a:t>
          </a:r>
          <a:endParaRPr lang="en-US" sz="2000" b="1" kern="1200"/>
        </a:p>
      </dsp:txBody>
      <dsp:txXfrm>
        <a:off x="459593" y="37765"/>
        <a:ext cx="5857887" cy="665948"/>
      </dsp:txXfrm>
    </dsp:sp>
    <dsp:sp modelId="{5F0778C2-6941-4DFC-BBFC-A1231050C97D}">
      <dsp:nvSpPr>
        <dsp:cNvPr id="0" name=""/>
        <dsp:cNvSpPr/>
      </dsp:nvSpPr>
      <dsp:spPr>
        <a:xfrm>
          <a:off x="0" y="3237239"/>
          <a:ext cx="8471342" cy="1614375"/>
        </a:xfrm>
        <a:prstGeom prst="rect">
          <a:avLst/>
        </a:prstGeom>
        <a:solidFill>
          <a:schemeClr val="lt1">
            <a:alpha val="90000"/>
            <a:hueOff val="0"/>
            <a:satOff val="0"/>
            <a:lumOff val="0"/>
            <a:alphaOff val="0"/>
          </a:schemeClr>
        </a:solidFill>
        <a:ln w="55000" cap="flat" cmpd="thickThin" algn="ctr">
          <a:solidFill>
            <a:schemeClr val="accent3">
              <a:shade val="80000"/>
              <a:hueOff val="-590460"/>
              <a:satOff val="-3527"/>
              <a:lumOff val="30506"/>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paragraph 37 of Statement 10 to clarify that amounts that are recoverable from reinsurers or excess insurers and that relate to paid claims and claim adjustment expenses may be reported as reductions of expenses but are not required to be.</a:t>
          </a:r>
        </a:p>
      </dsp:txBody>
      <dsp:txXfrm>
        <a:off x="0" y="3237239"/>
        <a:ext cx="8471342" cy="1614375"/>
      </dsp:txXfrm>
    </dsp:sp>
    <dsp:sp modelId="{63A3D15F-D115-4EC3-A9DC-F55360DFC937}">
      <dsp:nvSpPr>
        <dsp:cNvPr id="0" name=""/>
        <dsp:cNvSpPr/>
      </dsp:nvSpPr>
      <dsp:spPr>
        <a:xfrm>
          <a:off x="423567" y="2868239"/>
          <a:ext cx="5929939" cy="738000"/>
        </a:xfrm>
        <a:prstGeom prst="roundRect">
          <a:avLst/>
        </a:prstGeom>
        <a:solidFill>
          <a:schemeClr val="accent3">
            <a:shade val="80000"/>
            <a:hueOff val="-590460"/>
            <a:satOff val="-3527"/>
            <a:lumOff val="30506"/>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Reinsurance recoveries</a:t>
          </a:r>
        </a:p>
      </dsp:txBody>
      <dsp:txXfrm>
        <a:off x="459593" y="2904265"/>
        <a:ext cx="5857887" cy="665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Practice issues identified during implementation and application of certain GASB Statements and accounting and financial reporting for financial guarantees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Omnibus Statements are issued to address issues in multiple pronouncements that, individually, would not justify a separate pronouncement</a:t>
          </a:r>
          <a:endParaRPr lang="en-US" sz="20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DACCC2AD-9B92-442F-9DDB-CC55453DC2B7}">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Various effective dates: </a:t>
          </a:r>
        </a:p>
        <a:p>
          <a:pPr marL="60325" lvl="0" indent="0" algn="l" defTabSz="800100">
            <a:lnSpc>
              <a:spcPct val="90000"/>
            </a:lnSpc>
            <a:spcBef>
              <a:spcPct val="0"/>
            </a:spcBef>
            <a:spcAft>
              <a:spcPct val="35000"/>
            </a:spcAft>
            <a:buNone/>
          </a:pPr>
          <a:r>
            <a:rPr lang="en-US" sz="1800" kern="1200" dirty="0"/>
            <a:t>1) Upon issuance</a:t>
          </a:r>
        </a:p>
        <a:p>
          <a:pPr marL="60325" lvl="0" indent="0" algn="l" defTabSz="800100">
            <a:lnSpc>
              <a:spcPct val="90000"/>
            </a:lnSpc>
            <a:spcBef>
              <a:spcPct val="0"/>
            </a:spcBef>
            <a:spcAft>
              <a:spcPct val="35000"/>
            </a:spcAft>
            <a:buNone/>
          </a:pPr>
          <a:r>
            <a:rPr lang="en-US" sz="1800" kern="1200" dirty="0"/>
            <a:t>2) Fiscal years beginning after June 15, 2022</a:t>
          </a:r>
        </a:p>
        <a:p>
          <a:pPr marL="60325" lvl="0" indent="0" algn="l" defTabSz="800100">
            <a:lnSpc>
              <a:spcPct val="90000"/>
            </a:lnSpc>
            <a:spcBef>
              <a:spcPct val="0"/>
            </a:spcBef>
            <a:spcAft>
              <a:spcPct val="35000"/>
            </a:spcAft>
            <a:buNone/>
          </a:pPr>
          <a:r>
            <a:rPr lang="en-US" sz="1800" kern="1200" dirty="0"/>
            <a:t>3) Fiscal years beginning after June 15, 2023</a:t>
          </a:r>
        </a:p>
      </dsp:txBody>
      <dsp:txXfrm>
        <a:off x="6011066" y="1423141"/>
        <a:ext cx="1990996" cy="28253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EBBAF-9609-4CC7-B67B-53E0EFC6DD79}">
      <dsp:nvSpPr>
        <dsp:cNvPr id="0" name=""/>
        <dsp:cNvSpPr/>
      </dsp:nvSpPr>
      <dsp:spPr>
        <a:xfrm>
          <a:off x="0" y="40421"/>
          <a:ext cx="8571271" cy="86580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Financial Guarantees</a:t>
          </a:r>
          <a:endParaRPr lang="en-US" sz="3700" kern="1200" dirty="0"/>
        </a:p>
      </dsp:txBody>
      <dsp:txXfrm>
        <a:off x="42265" y="82686"/>
        <a:ext cx="8486741" cy="781270"/>
      </dsp:txXfrm>
    </dsp:sp>
    <dsp:sp modelId="{79408A8B-A7C2-4F56-9DE1-4178264639F9}">
      <dsp:nvSpPr>
        <dsp:cNvPr id="0" name=""/>
        <dsp:cNvSpPr/>
      </dsp:nvSpPr>
      <dsp:spPr>
        <a:xfrm>
          <a:off x="0" y="1012781"/>
          <a:ext cx="8571271" cy="865800"/>
        </a:xfrm>
        <a:prstGeom prst="roundRect">
          <a:avLst/>
        </a:prstGeom>
        <a:solidFill>
          <a:schemeClr val="accent2">
            <a:shade val="80000"/>
            <a:hueOff val="30097"/>
            <a:satOff val="-3697"/>
            <a:lumOff val="76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Other Derivative Instruments</a:t>
          </a:r>
        </a:p>
      </dsp:txBody>
      <dsp:txXfrm>
        <a:off x="42265" y="1055046"/>
        <a:ext cx="8486741" cy="781270"/>
      </dsp:txXfrm>
    </dsp:sp>
    <dsp:sp modelId="{16EB3FC1-1B25-449F-AA7B-A0C695979AB5}">
      <dsp:nvSpPr>
        <dsp:cNvPr id="0" name=""/>
        <dsp:cNvSpPr/>
      </dsp:nvSpPr>
      <dsp:spPr>
        <a:xfrm>
          <a:off x="0" y="1985141"/>
          <a:ext cx="8571271" cy="865800"/>
        </a:xfrm>
        <a:prstGeom prst="roundRect">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Leases, PPPs, and SBITAs</a:t>
          </a:r>
          <a:endParaRPr lang="en-US" sz="3700" kern="1200" dirty="0"/>
        </a:p>
      </dsp:txBody>
      <dsp:txXfrm>
        <a:off x="42265" y="2027406"/>
        <a:ext cx="8486741" cy="781270"/>
      </dsp:txXfrm>
    </dsp:sp>
    <dsp:sp modelId="{357BDD37-33B2-42E8-A8C0-2E525021BFAD}">
      <dsp:nvSpPr>
        <dsp:cNvPr id="0" name=""/>
        <dsp:cNvSpPr/>
      </dsp:nvSpPr>
      <dsp:spPr>
        <a:xfrm>
          <a:off x="0" y="2957501"/>
          <a:ext cx="8571271" cy="865800"/>
        </a:xfrm>
        <a:prstGeom prst="roundRect">
          <a:avLst/>
        </a:prstGeom>
        <a:solidFill>
          <a:schemeClr val="accent2">
            <a:shade val="80000"/>
            <a:hueOff val="90291"/>
            <a:satOff val="-11092"/>
            <a:lumOff val="2302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Extended Use of LIBOR</a:t>
          </a:r>
          <a:endParaRPr lang="en-US" sz="3700" kern="1200" dirty="0"/>
        </a:p>
      </dsp:txBody>
      <dsp:txXfrm>
        <a:off x="42265" y="2999766"/>
        <a:ext cx="8486741" cy="781270"/>
      </dsp:txXfrm>
    </dsp:sp>
    <dsp:sp modelId="{912C3DB5-2C17-4BE4-A9CC-459F65F9CA33}">
      <dsp:nvSpPr>
        <dsp:cNvPr id="0" name=""/>
        <dsp:cNvSpPr/>
      </dsp:nvSpPr>
      <dsp:spPr>
        <a:xfrm>
          <a:off x="0" y="3929861"/>
          <a:ext cx="8571271" cy="865800"/>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Technical Updates/Corrections</a:t>
          </a:r>
          <a:endParaRPr lang="en-US" sz="3700" kern="1200" dirty="0"/>
        </a:p>
      </dsp:txBody>
      <dsp:txXfrm>
        <a:off x="42265" y="3972126"/>
        <a:ext cx="8486741" cy="7812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44495"/>
          <a:ext cx="8561387" cy="818999"/>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a:t>
          </a:r>
        </a:p>
      </dsp:txBody>
      <dsp:txXfrm>
        <a:off x="39980" y="84475"/>
        <a:ext cx="8481427" cy="739039"/>
      </dsp:txXfrm>
    </dsp:sp>
    <dsp:sp modelId="{552AA724-6297-4EEE-86A9-99964C851773}">
      <dsp:nvSpPr>
        <dsp:cNvPr id="0" name=""/>
        <dsp:cNvSpPr/>
      </dsp:nvSpPr>
      <dsp:spPr>
        <a:xfrm>
          <a:off x="0" y="863495"/>
          <a:ext cx="8561387" cy="152144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Apply the liability recognition, liability measurement, and disclosure requirements in Statement 70 to governments that extend exchange or exchange-like financial guarantees.</a:t>
          </a:r>
        </a:p>
      </dsp:txBody>
      <dsp:txXfrm>
        <a:off x="0" y="863495"/>
        <a:ext cx="8561387" cy="1521449"/>
      </dsp:txXfrm>
    </dsp:sp>
    <dsp:sp modelId="{E5164DB2-0241-431B-AD10-E4D45D0DE29E}">
      <dsp:nvSpPr>
        <dsp:cNvPr id="0" name=""/>
        <dsp:cNvSpPr/>
      </dsp:nvSpPr>
      <dsp:spPr>
        <a:xfrm>
          <a:off x="0" y="2384945"/>
          <a:ext cx="8561387" cy="818999"/>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 NOT</a:t>
          </a:r>
        </a:p>
      </dsp:txBody>
      <dsp:txXfrm>
        <a:off x="39980" y="2424925"/>
        <a:ext cx="8481427" cy="739039"/>
      </dsp:txXfrm>
    </dsp:sp>
    <dsp:sp modelId="{8E0B8017-A1B0-4556-8F45-927A86731CA0}">
      <dsp:nvSpPr>
        <dsp:cNvPr id="0" name=""/>
        <dsp:cNvSpPr/>
      </dsp:nvSpPr>
      <dsp:spPr>
        <a:xfrm>
          <a:off x="0" y="3203945"/>
          <a:ext cx="8561387" cy="15939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Prescribe expense classification.</a:t>
          </a:r>
        </a:p>
        <a:p>
          <a:pPr marL="228600" lvl="1" indent="-228600" algn="l" defTabSz="1200150">
            <a:lnSpc>
              <a:spcPct val="90000"/>
            </a:lnSpc>
            <a:spcBef>
              <a:spcPct val="0"/>
            </a:spcBef>
            <a:spcAft>
              <a:spcPct val="20000"/>
            </a:spcAft>
            <a:buChar char="•"/>
          </a:pPr>
          <a:r>
            <a:rPr lang="en-US" sz="2700" kern="1200" dirty="0"/>
            <a:t>Prescribe recognition guidance for the consideration received in an exchange or exchange-like financial guarantee transaction.</a:t>
          </a:r>
        </a:p>
      </dsp:txBody>
      <dsp:txXfrm>
        <a:off x="0" y="3203945"/>
        <a:ext cx="8561387" cy="1593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119984"/>
          <a:ext cx="8561387" cy="76752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Other Derivative Instruments</a:t>
          </a:r>
          <a:endParaRPr lang="en-US" sz="3300" kern="1200" dirty="0"/>
        </a:p>
      </dsp:txBody>
      <dsp:txXfrm>
        <a:off x="37467" y="157451"/>
        <a:ext cx="8486453" cy="692586"/>
      </dsp:txXfrm>
    </dsp:sp>
    <dsp:sp modelId="{552AA724-6297-4EEE-86A9-99964C851773}">
      <dsp:nvSpPr>
        <dsp:cNvPr id="0" name=""/>
        <dsp:cNvSpPr/>
      </dsp:nvSpPr>
      <dsp:spPr>
        <a:xfrm>
          <a:off x="0" y="887504"/>
          <a:ext cx="8561387" cy="225216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baseline="0" dirty="0"/>
            <a:t>Change in fair value should be reported on flow statement </a:t>
          </a:r>
          <a:r>
            <a:rPr lang="en-US" sz="2500" i="0" u="none" kern="1200" baseline="0" dirty="0"/>
            <a:t>separately from investment revenues</a:t>
          </a:r>
          <a:endParaRPr lang="en-US" sz="2500" i="0" u="none" kern="1200" dirty="0"/>
        </a:p>
        <a:p>
          <a:pPr marL="228600" lvl="1" indent="-228600" algn="l" defTabSz="1111250">
            <a:lnSpc>
              <a:spcPct val="90000"/>
            </a:lnSpc>
            <a:spcBef>
              <a:spcPct val="0"/>
            </a:spcBef>
            <a:spcAft>
              <a:spcPct val="20000"/>
            </a:spcAft>
            <a:buChar char="•"/>
          </a:pPr>
          <a:r>
            <a:rPr lang="en-US" sz="2500" kern="1200" dirty="0"/>
            <a:t>Disclosures should be distinguished from hedging derivative instruments and investment derivative instruments</a:t>
          </a:r>
        </a:p>
        <a:p>
          <a:pPr marL="228600" lvl="1" indent="-228600" algn="l" defTabSz="1111250">
            <a:lnSpc>
              <a:spcPct val="90000"/>
            </a:lnSpc>
            <a:spcBef>
              <a:spcPct val="0"/>
            </a:spcBef>
            <a:spcAft>
              <a:spcPct val="20000"/>
            </a:spcAft>
            <a:buChar char="•"/>
          </a:pPr>
          <a:r>
            <a:rPr lang="en-US" sz="2500" kern="1200"/>
            <a:t>Disclose fair value of derivative instruments that were reclassified from hedging derivative instruments</a:t>
          </a:r>
        </a:p>
      </dsp:txBody>
      <dsp:txXfrm>
        <a:off x="0" y="887504"/>
        <a:ext cx="8561387" cy="2252160"/>
      </dsp:txXfrm>
    </dsp:sp>
    <dsp:sp modelId="{E5164DB2-0241-431B-AD10-E4D45D0DE29E}">
      <dsp:nvSpPr>
        <dsp:cNvPr id="0" name=""/>
        <dsp:cNvSpPr/>
      </dsp:nvSpPr>
      <dsp:spPr>
        <a:xfrm>
          <a:off x="0" y="3139664"/>
          <a:ext cx="8561387" cy="489731"/>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Termination of hedge accounting</a:t>
          </a:r>
          <a:endParaRPr lang="en-US" sz="3300" kern="1200" dirty="0"/>
        </a:p>
      </dsp:txBody>
      <dsp:txXfrm>
        <a:off x="23907" y="3163571"/>
        <a:ext cx="8513573" cy="441917"/>
      </dsp:txXfrm>
    </dsp:sp>
    <dsp:sp modelId="{8E0B8017-A1B0-4556-8F45-927A86731CA0}">
      <dsp:nvSpPr>
        <dsp:cNvPr id="0" name=""/>
        <dsp:cNvSpPr/>
      </dsp:nvSpPr>
      <dsp:spPr>
        <a:xfrm>
          <a:off x="0" y="3629396"/>
          <a:ext cx="8561387" cy="109296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If hedging derivative instruments cease to be effective, the balance of the deferrals should be reported on the flows statement separately from investment revenues.</a:t>
          </a:r>
        </a:p>
      </dsp:txBody>
      <dsp:txXfrm>
        <a:off x="0" y="3629396"/>
        <a:ext cx="8561387" cy="10929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324530"/>
          <a:ext cx="8561387" cy="60840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Remeasurement of certain assets and liabilities</a:t>
          </a:r>
          <a:endParaRPr lang="en-US" sz="2600" kern="1200"/>
        </a:p>
      </dsp:txBody>
      <dsp:txXfrm>
        <a:off x="29700" y="354230"/>
        <a:ext cx="8501987" cy="549000"/>
      </dsp:txXfrm>
    </dsp:sp>
    <dsp:sp modelId="{552AA724-6297-4EEE-86A9-99964C851773}">
      <dsp:nvSpPr>
        <dsp:cNvPr id="0" name=""/>
        <dsp:cNvSpPr/>
      </dsp:nvSpPr>
      <dsp:spPr>
        <a:xfrm>
          <a:off x="0" y="93293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dirty="0"/>
            <a:t>Should not be remeasured solely for a change in an index or rate used to determine variable payments</a:t>
          </a:r>
          <a:endParaRPr lang="en-US" sz="2000" kern="1200" dirty="0"/>
        </a:p>
      </dsp:txBody>
      <dsp:txXfrm>
        <a:off x="0" y="932930"/>
        <a:ext cx="8561387" cy="592020"/>
      </dsp:txXfrm>
    </dsp:sp>
    <dsp:sp modelId="{E5164DB2-0241-431B-AD10-E4D45D0DE29E}">
      <dsp:nvSpPr>
        <dsp:cNvPr id="0" name=""/>
        <dsp:cNvSpPr/>
      </dsp:nvSpPr>
      <dsp:spPr>
        <a:xfrm>
          <a:off x="0" y="1524950"/>
          <a:ext cx="8561387" cy="608400"/>
        </a:xfrm>
        <a:prstGeom prst="roundRect">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Option to Terminate</a:t>
          </a:r>
          <a:endParaRPr lang="en-US" sz="2600" kern="1200"/>
        </a:p>
      </dsp:txBody>
      <dsp:txXfrm>
        <a:off x="29700" y="1554650"/>
        <a:ext cx="8501987" cy="549000"/>
      </dsp:txXfrm>
    </dsp:sp>
    <dsp:sp modelId="{8E0B8017-A1B0-4556-8F45-927A86731CA0}">
      <dsp:nvSpPr>
        <dsp:cNvPr id="0" name=""/>
        <dsp:cNvSpPr/>
      </dsp:nvSpPr>
      <dsp:spPr>
        <a:xfrm>
          <a:off x="0" y="2133350"/>
          <a:ext cx="8561387" cy="118404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Unconditional right that exists within the contract - the right to terminate due to the action or inaction of the other party is not an option to terminate</a:t>
          </a:r>
        </a:p>
        <a:p>
          <a:pPr marL="228600" lvl="1" indent="-228600" algn="l" defTabSz="889000">
            <a:lnSpc>
              <a:spcPct val="90000"/>
            </a:lnSpc>
            <a:spcBef>
              <a:spcPct val="0"/>
            </a:spcBef>
            <a:spcAft>
              <a:spcPct val="20000"/>
            </a:spcAft>
            <a:buChar char="•"/>
          </a:pPr>
          <a:r>
            <a:rPr lang="en-US" sz="2000" kern="1200"/>
            <a:t>For leases only - the option to purchase the underlying asset would be considered an option to terminate for purposes of measuring the lease term</a:t>
          </a:r>
        </a:p>
      </dsp:txBody>
      <dsp:txXfrm>
        <a:off x="0" y="2133350"/>
        <a:ext cx="8561387" cy="1184040"/>
      </dsp:txXfrm>
    </dsp:sp>
    <dsp:sp modelId="{7CCF5094-F795-41F0-BCB6-59951BBA4EAD}">
      <dsp:nvSpPr>
        <dsp:cNvPr id="0" name=""/>
        <dsp:cNvSpPr/>
      </dsp:nvSpPr>
      <dsp:spPr>
        <a:xfrm>
          <a:off x="0" y="3317390"/>
          <a:ext cx="8561387" cy="608400"/>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Short-term Leases and SBITAs</a:t>
          </a:r>
          <a:endParaRPr lang="en-US" sz="2600" kern="1200"/>
        </a:p>
      </dsp:txBody>
      <dsp:txXfrm>
        <a:off x="29700" y="3347090"/>
        <a:ext cx="8501987" cy="549000"/>
      </dsp:txXfrm>
    </dsp:sp>
    <dsp:sp modelId="{3A1B1835-6744-4434-8DCA-B05271D6CA4B}">
      <dsp:nvSpPr>
        <dsp:cNvPr id="0" name=""/>
        <dsp:cNvSpPr/>
      </dsp:nvSpPr>
      <dsp:spPr>
        <a:xfrm>
          <a:off x="0" y="392579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dirty="0"/>
            <a:t>Modified short-term leases or SBITAs should be remeasured from the inception of the lease or SBITA </a:t>
          </a:r>
          <a:endParaRPr lang="en-US" sz="2000" kern="1200" dirty="0"/>
        </a:p>
      </dsp:txBody>
      <dsp:txXfrm>
        <a:off x="0" y="3925790"/>
        <a:ext cx="8561387" cy="5920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69234"/>
          <a:ext cx="8561387" cy="63180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Variable Lease Payments</a:t>
          </a:r>
          <a:endParaRPr lang="en-US" sz="2700" kern="1200"/>
        </a:p>
      </dsp:txBody>
      <dsp:txXfrm>
        <a:off x="30842" y="100076"/>
        <a:ext cx="8499703" cy="570116"/>
      </dsp:txXfrm>
    </dsp:sp>
    <dsp:sp modelId="{552AA724-6297-4EEE-86A9-99964C851773}">
      <dsp:nvSpPr>
        <dsp:cNvPr id="0" name=""/>
        <dsp:cNvSpPr/>
      </dsp:nvSpPr>
      <dsp:spPr>
        <a:xfrm>
          <a:off x="0" y="701034"/>
          <a:ext cx="8561387" cy="922184"/>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dirty="0"/>
            <a:t>Variable lease payments, other than those that depend on an index or rate or those that are fixed in substance, should not be included in the measurement of the lease liability.</a:t>
          </a:r>
          <a:endParaRPr lang="en-US" sz="2100" kern="1200" dirty="0"/>
        </a:p>
      </dsp:txBody>
      <dsp:txXfrm>
        <a:off x="0" y="701034"/>
        <a:ext cx="8561387" cy="922184"/>
      </dsp:txXfrm>
    </dsp:sp>
    <dsp:sp modelId="{E5164DB2-0241-431B-AD10-E4D45D0DE29E}">
      <dsp:nvSpPr>
        <dsp:cNvPr id="0" name=""/>
        <dsp:cNvSpPr/>
      </dsp:nvSpPr>
      <dsp:spPr>
        <a:xfrm>
          <a:off x="0" y="1623219"/>
          <a:ext cx="8561387" cy="631800"/>
        </a:xfrm>
        <a:prstGeom prst="roundRect">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Lease Incentives</a:t>
          </a:r>
          <a:endParaRPr lang="en-US" sz="2700" kern="1200"/>
        </a:p>
      </dsp:txBody>
      <dsp:txXfrm>
        <a:off x="30842" y="1654061"/>
        <a:ext cx="8499703" cy="570116"/>
      </dsp:txXfrm>
    </dsp:sp>
    <dsp:sp modelId="{8E0B8017-A1B0-4556-8F45-927A86731CA0}">
      <dsp:nvSpPr>
        <dsp:cNvPr id="0" name=""/>
        <dsp:cNvSpPr/>
      </dsp:nvSpPr>
      <dsp:spPr>
        <a:xfrm>
          <a:off x="0" y="2255019"/>
          <a:ext cx="8561387" cy="6287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Includes the assumption of or </a:t>
          </a:r>
          <a:r>
            <a:rPr lang="en-US" sz="2100" i="1" kern="1200"/>
            <a:t>an agreement to pay </a:t>
          </a:r>
          <a:r>
            <a:rPr lang="en-US" sz="2100" kern="1200"/>
            <a:t>a lessee’s preexisting lease obligation to a third party</a:t>
          </a:r>
        </a:p>
      </dsp:txBody>
      <dsp:txXfrm>
        <a:off x="0" y="2255019"/>
        <a:ext cx="8561387" cy="628762"/>
      </dsp:txXfrm>
    </dsp:sp>
    <dsp:sp modelId="{7CCF5094-F795-41F0-BCB6-59951BBA4EAD}">
      <dsp:nvSpPr>
        <dsp:cNvPr id="0" name=""/>
        <dsp:cNvSpPr/>
      </dsp:nvSpPr>
      <dsp:spPr>
        <a:xfrm>
          <a:off x="0" y="2883781"/>
          <a:ext cx="8561387" cy="631800"/>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PPP Remeasurement</a:t>
          </a:r>
          <a:endParaRPr lang="en-US" sz="2700" kern="1200"/>
        </a:p>
      </dsp:txBody>
      <dsp:txXfrm>
        <a:off x="30842" y="2914623"/>
        <a:ext cx="8499703" cy="570116"/>
      </dsp:txXfrm>
    </dsp:sp>
    <dsp:sp modelId="{3A1B1835-6744-4434-8DCA-B05271D6CA4B}">
      <dsp:nvSpPr>
        <dsp:cNvPr id="0" name=""/>
        <dsp:cNvSpPr/>
      </dsp:nvSpPr>
      <dsp:spPr>
        <a:xfrm>
          <a:off x="0" y="3515581"/>
          <a:ext cx="8561387" cy="12575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dirty="0"/>
            <a:t>The receivable for the underlying PPP asset should be remeasured if there is a change in the PPP term</a:t>
          </a:r>
          <a:endParaRPr lang="en-US" sz="2100" kern="1200" dirty="0"/>
        </a:p>
        <a:p>
          <a:pPr marL="228600" lvl="1" indent="-228600" algn="l" defTabSz="933450">
            <a:lnSpc>
              <a:spcPct val="90000"/>
            </a:lnSpc>
            <a:spcBef>
              <a:spcPct val="0"/>
            </a:spcBef>
            <a:spcAft>
              <a:spcPct val="20000"/>
            </a:spcAft>
            <a:buChar char="•"/>
          </a:pPr>
          <a:r>
            <a:rPr lang="en-US" sz="2100" kern="1200" dirty="0"/>
            <a:t>Deferred outflow of resources should be adjusted by the same amount as any remeasurement change to the liability for the underlying PPP asset</a:t>
          </a:r>
        </a:p>
      </dsp:txBody>
      <dsp:txXfrm>
        <a:off x="0" y="3515581"/>
        <a:ext cx="8561387" cy="1257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F7BE2-CF5F-43E1-B29B-61968FE1896F}">
      <dsp:nvSpPr>
        <dsp:cNvPr id="0" name=""/>
        <dsp:cNvSpPr/>
      </dsp:nvSpPr>
      <dsp:spPr>
        <a:xfrm>
          <a:off x="0" y="76956"/>
          <a:ext cx="8561387" cy="4212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December 31: </a:t>
          </a:r>
          <a:r>
            <a:rPr lang="en-US" sz="1800" kern="1200" dirty="0"/>
            <a:t>Fiscal Year 2022</a:t>
          </a:r>
        </a:p>
      </dsp:txBody>
      <dsp:txXfrm>
        <a:off x="20561" y="97517"/>
        <a:ext cx="8520265" cy="380078"/>
      </dsp:txXfrm>
    </dsp:sp>
    <dsp:sp modelId="{80F9937F-4184-48D1-95B4-2E3891C7E193}">
      <dsp:nvSpPr>
        <dsp:cNvPr id="0" name=""/>
        <dsp:cNvSpPr/>
      </dsp:nvSpPr>
      <dsp:spPr>
        <a:xfrm>
          <a:off x="0" y="498156"/>
          <a:ext cx="8561387"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t>Statement 87 – leases</a:t>
          </a:r>
          <a:endParaRPr lang="en-US" sz="1400" kern="1200" dirty="0"/>
        </a:p>
        <a:p>
          <a:pPr marL="114300" lvl="1" indent="-114300" algn="l" defTabSz="622300">
            <a:lnSpc>
              <a:spcPct val="90000"/>
            </a:lnSpc>
            <a:spcBef>
              <a:spcPct val="0"/>
            </a:spcBef>
            <a:spcAft>
              <a:spcPct val="20000"/>
            </a:spcAft>
            <a:buChar char="•"/>
          </a:pPr>
          <a:r>
            <a:rPr lang="en-US" sz="1400" kern="1200" dirty="0"/>
            <a:t>Statement 91 – conduit debt</a:t>
          </a:r>
        </a:p>
        <a:p>
          <a:pPr marL="114300" lvl="1" indent="-114300" algn="l" defTabSz="622300">
            <a:lnSpc>
              <a:spcPct val="90000"/>
            </a:lnSpc>
            <a:spcBef>
              <a:spcPct val="0"/>
            </a:spcBef>
            <a:spcAft>
              <a:spcPct val="20000"/>
            </a:spcAft>
            <a:buChar char="•"/>
          </a:pPr>
          <a:r>
            <a:rPr lang="en-US" sz="1400" kern="1200" dirty="0"/>
            <a:t>Statement 92 – omnibus 2020 (multiple effective dates)</a:t>
          </a:r>
        </a:p>
        <a:p>
          <a:pPr marL="114300" lvl="1" indent="-114300" algn="l" defTabSz="622300">
            <a:lnSpc>
              <a:spcPct val="90000"/>
            </a:lnSpc>
            <a:spcBef>
              <a:spcPct val="0"/>
            </a:spcBef>
            <a:spcAft>
              <a:spcPct val="20000"/>
            </a:spcAft>
            <a:buChar char="•"/>
          </a:pPr>
          <a:r>
            <a:rPr lang="en-US" sz="1400" kern="1200" dirty="0"/>
            <a:t>Statement 93 – LIBOR removal </a:t>
          </a:r>
          <a:r>
            <a:rPr lang="en-US" sz="1400" kern="1200" baseline="0" dirty="0"/>
            <a:t>and lease modifications</a:t>
          </a:r>
          <a:endParaRPr lang="en-US" sz="1400" kern="1200" dirty="0"/>
        </a:p>
        <a:p>
          <a:pPr marL="114300" lvl="1" indent="-114300" algn="l" defTabSz="622300">
            <a:lnSpc>
              <a:spcPct val="90000"/>
            </a:lnSpc>
            <a:spcBef>
              <a:spcPct val="0"/>
            </a:spcBef>
            <a:spcAft>
              <a:spcPct val="20000"/>
            </a:spcAft>
            <a:buChar char="•"/>
          </a:pPr>
          <a:r>
            <a:rPr lang="en-US" sz="1400" kern="1200" dirty="0"/>
            <a:t>Statement 97 – certain component unit criteria and Section 457 plans</a:t>
          </a:r>
        </a:p>
        <a:p>
          <a:pPr marL="114300" lvl="1" indent="-114300" algn="l" defTabSz="622300">
            <a:lnSpc>
              <a:spcPct val="90000"/>
            </a:lnSpc>
            <a:spcBef>
              <a:spcPct val="0"/>
            </a:spcBef>
            <a:spcAft>
              <a:spcPct val="20000"/>
            </a:spcAft>
            <a:buChar char="•"/>
          </a:pPr>
          <a:r>
            <a:rPr lang="en-US" sz="1400" kern="1200" dirty="0"/>
            <a:t>Statement 99 – omnibus 2022 (extension of LIBOR, SNAP distributions, nonmonetary transaction disclosures, pledges of future revenues, clarification of provisions in Statement 34, and terminology updates)</a:t>
          </a:r>
        </a:p>
        <a:p>
          <a:pPr marL="114300" lvl="1" indent="-114300" algn="l" defTabSz="622300">
            <a:lnSpc>
              <a:spcPct val="90000"/>
            </a:lnSpc>
            <a:spcBef>
              <a:spcPct val="0"/>
            </a:spcBef>
            <a:spcAft>
              <a:spcPct val="20000"/>
            </a:spcAft>
            <a:buChar char="•"/>
          </a:pPr>
          <a:r>
            <a:rPr lang="en-US" sz="1400" kern="1200" dirty="0"/>
            <a:t>IG 2019-3 – leases</a:t>
          </a:r>
        </a:p>
        <a:p>
          <a:pPr marL="114300" lvl="1" indent="-114300" algn="l" defTabSz="622300">
            <a:lnSpc>
              <a:spcPct val="90000"/>
            </a:lnSpc>
            <a:spcBef>
              <a:spcPct val="0"/>
            </a:spcBef>
            <a:spcAft>
              <a:spcPct val="20000"/>
            </a:spcAft>
            <a:buChar char="•"/>
          </a:pPr>
          <a:r>
            <a:rPr lang="en-US" sz="1400" kern="1200" dirty="0"/>
            <a:t>IG 2020-1 – update </a:t>
          </a:r>
        </a:p>
        <a:p>
          <a:pPr marL="114300" lvl="1" indent="-114300" algn="l" defTabSz="622300">
            <a:lnSpc>
              <a:spcPct val="90000"/>
            </a:lnSpc>
            <a:spcBef>
              <a:spcPct val="0"/>
            </a:spcBef>
            <a:spcAft>
              <a:spcPct val="20000"/>
            </a:spcAft>
            <a:buChar char="•"/>
          </a:pPr>
          <a:r>
            <a:rPr lang="en-US" sz="1400" kern="1200" dirty="0"/>
            <a:t>IG 2021-1 – update (4.22) </a:t>
          </a:r>
        </a:p>
      </dsp:txBody>
      <dsp:txXfrm>
        <a:off x="0" y="498156"/>
        <a:ext cx="8561387" cy="2235600"/>
      </dsp:txXfrm>
    </dsp:sp>
    <dsp:sp modelId="{DC7BA5AC-4830-4AB1-A9E2-7685BEDEC06C}">
      <dsp:nvSpPr>
        <dsp:cNvPr id="0" name=""/>
        <dsp:cNvSpPr/>
      </dsp:nvSpPr>
      <dsp:spPr>
        <a:xfrm>
          <a:off x="0" y="2733756"/>
          <a:ext cx="8561387" cy="4212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December 31: </a:t>
          </a:r>
          <a:r>
            <a:rPr lang="en-US" sz="1800" kern="1200"/>
            <a:t>Fiscal Year 2023</a:t>
          </a:r>
        </a:p>
      </dsp:txBody>
      <dsp:txXfrm>
        <a:off x="20561" y="2754317"/>
        <a:ext cx="8520265" cy="380078"/>
      </dsp:txXfrm>
    </dsp:sp>
    <dsp:sp modelId="{BC4C67A7-2F39-43E4-B5A3-590693EF5233}">
      <dsp:nvSpPr>
        <dsp:cNvPr id="0" name=""/>
        <dsp:cNvSpPr/>
      </dsp:nvSpPr>
      <dsp:spPr>
        <a:xfrm>
          <a:off x="0" y="3154956"/>
          <a:ext cx="8561387"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Statement 94 – public-private partnerships</a:t>
          </a:r>
        </a:p>
        <a:p>
          <a:pPr marL="114300" lvl="1" indent="-114300" algn="l" defTabSz="622300">
            <a:lnSpc>
              <a:spcPct val="90000"/>
            </a:lnSpc>
            <a:spcBef>
              <a:spcPct val="0"/>
            </a:spcBef>
            <a:spcAft>
              <a:spcPct val="20000"/>
            </a:spcAft>
            <a:buChar char="•"/>
          </a:pPr>
          <a:r>
            <a:rPr lang="en-US" sz="1400" kern="1200" dirty="0"/>
            <a:t>Statement 96 – SBITAs</a:t>
          </a:r>
        </a:p>
        <a:p>
          <a:pPr marL="114300" lvl="1" indent="-114300" algn="l" defTabSz="622300">
            <a:lnSpc>
              <a:spcPct val="90000"/>
            </a:lnSpc>
            <a:spcBef>
              <a:spcPct val="0"/>
            </a:spcBef>
            <a:spcAft>
              <a:spcPct val="20000"/>
            </a:spcAft>
            <a:buChar char="•"/>
          </a:pPr>
          <a:r>
            <a:rPr lang="en-US" sz="1400" kern="1200" dirty="0"/>
            <a:t>Statement 99 – omnibus 2022 (leases, PPPs, and SBITAs)</a:t>
          </a:r>
        </a:p>
        <a:p>
          <a:pPr marL="114300" lvl="1" indent="-114300" algn="l" defTabSz="622300">
            <a:lnSpc>
              <a:spcPct val="90000"/>
            </a:lnSpc>
            <a:spcBef>
              <a:spcPct val="0"/>
            </a:spcBef>
            <a:spcAft>
              <a:spcPct val="20000"/>
            </a:spcAft>
            <a:buChar char="•"/>
          </a:pPr>
          <a:r>
            <a:rPr lang="en-US" sz="1400" kern="1200" dirty="0"/>
            <a:t>IG 2021-1 – update (4.1–4.21, 4.23, 5.2, and 5.4)</a:t>
          </a:r>
        </a:p>
      </dsp:txBody>
      <dsp:txXfrm>
        <a:off x="0" y="3154956"/>
        <a:ext cx="8561387" cy="912870"/>
      </dsp:txXfrm>
    </dsp:sp>
    <dsp:sp modelId="{E49BE8B6-AE7A-4791-887C-E21FA1684082}">
      <dsp:nvSpPr>
        <dsp:cNvPr id="0" name=""/>
        <dsp:cNvSpPr/>
      </dsp:nvSpPr>
      <dsp:spPr>
        <a:xfrm>
          <a:off x="0" y="4067826"/>
          <a:ext cx="8561387" cy="4212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December 31: </a:t>
          </a:r>
          <a:r>
            <a:rPr lang="en-US" sz="1800" kern="1200"/>
            <a:t>Fiscal Year 2024</a:t>
          </a:r>
        </a:p>
      </dsp:txBody>
      <dsp:txXfrm>
        <a:off x="20561" y="4088387"/>
        <a:ext cx="8520265" cy="380078"/>
      </dsp:txXfrm>
    </dsp:sp>
    <dsp:sp modelId="{4DAB327D-DE45-44CF-92C1-AA6585D125DF}">
      <dsp:nvSpPr>
        <dsp:cNvPr id="0" name=""/>
        <dsp:cNvSpPr/>
      </dsp:nvSpPr>
      <dsp:spPr>
        <a:xfrm>
          <a:off x="0" y="4489026"/>
          <a:ext cx="856138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Statement 99 – omnibus 2022 (financial guarantees and classification of derivatives)</a:t>
          </a:r>
          <a:endParaRPr lang="en-US" sz="1400" kern="1200" dirty="0">
            <a:latin typeface="Candara"/>
          </a:endParaRPr>
        </a:p>
        <a:p>
          <a:pPr marL="114300" lvl="1" indent="-114300" algn="l" defTabSz="622300" rtl="0">
            <a:lnSpc>
              <a:spcPct val="90000"/>
            </a:lnSpc>
            <a:spcBef>
              <a:spcPct val="0"/>
            </a:spcBef>
            <a:spcAft>
              <a:spcPct val="20000"/>
            </a:spcAft>
            <a:buChar char="•"/>
          </a:pPr>
          <a:r>
            <a:rPr lang="en-US" sz="1400" kern="1200" dirty="0"/>
            <a:t>Statement 100 – accounting changes and error corrections</a:t>
          </a:r>
          <a:endParaRPr lang="en-US" sz="1400" kern="1200" dirty="0">
            <a:latin typeface="Candara"/>
          </a:endParaRPr>
        </a:p>
        <a:p>
          <a:pPr marL="114300" lvl="1" indent="-114300" algn="l" defTabSz="622300">
            <a:lnSpc>
              <a:spcPct val="90000"/>
            </a:lnSpc>
            <a:spcBef>
              <a:spcPct val="0"/>
            </a:spcBef>
            <a:spcAft>
              <a:spcPct val="20000"/>
            </a:spcAft>
            <a:buChar char="•"/>
          </a:pPr>
          <a:r>
            <a:rPr lang="en-US" sz="1400" kern="1200" dirty="0"/>
            <a:t>Statement 101 – compensated absences</a:t>
          </a:r>
          <a:endParaRPr lang="en-US" sz="1400" kern="1200" dirty="0">
            <a:latin typeface="Candara"/>
          </a:endParaRPr>
        </a:p>
        <a:p>
          <a:pPr marL="114300" lvl="1" indent="-114300" algn="l" defTabSz="622300" rtl="0">
            <a:lnSpc>
              <a:spcPct val="90000"/>
            </a:lnSpc>
            <a:spcBef>
              <a:spcPct val="0"/>
            </a:spcBef>
            <a:spcAft>
              <a:spcPct val="20000"/>
            </a:spcAft>
            <a:buChar char="•"/>
          </a:pPr>
          <a:r>
            <a:rPr lang="en-US" sz="1400" kern="1200" dirty="0"/>
            <a:t>IG 2021-1 – update (5.1</a:t>
          </a:r>
          <a:r>
            <a:rPr lang="en-US" sz="1400" kern="1200" dirty="0">
              <a:latin typeface="Candara"/>
            </a:rPr>
            <a:t>)</a:t>
          </a:r>
        </a:p>
      </dsp:txBody>
      <dsp:txXfrm>
        <a:off x="0" y="4489026"/>
        <a:ext cx="8561387" cy="9687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33425"/>
          <a:ext cx="8561387" cy="177606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kern="1200"/>
            <a:t>London Interbank Offered Rate (LIBOR)</a:t>
          </a:r>
          <a:endParaRPr lang="en-US" sz="4600" kern="1200"/>
        </a:p>
      </dsp:txBody>
      <dsp:txXfrm>
        <a:off x="86700" y="120125"/>
        <a:ext cx="8387987" cy="1602660"/>
      </dsp:txXfrm>
    </dsp:sp>
    <dsp:sp modelId="{552AA724-6297-4EEE-86A9-99964C851773}">
      <dsp:nvSpPr>
        <dsp:cNvPr id="0" name=""/>
        <dsp:cNvSpPr/>
      </dsp:nvSpPr>
      <dsp:spPr>
        <a:xfrm>
          <a:off x="0" y="1809485"/>
          <a:ext cx="8561387" cy="299943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baseline="0" dirty="0"/>
            <a:t>Date at which it is not an appropriate benchmark interest rate changes to when it is no longer determined by the ICE Benchmark Administration using the methodology in place as of December 31, 2021.</a:t>
          </a:r>
          <a:endParaRPr lang="en-US" sz="3600" kern="1200" dirty="0"/>
        </a:p>
      </dsp:txBody>
      <dsp:txXfrm>
        <a:off x="0" y="1809485"/>
        <a:ext cx="8561387" cy="29994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2134"/>
          <a:ext cx="8561388" cy="725399"/>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SNAP/ Food Stamps</a:t>
          </a:r>
        </a:p>
      </dsp:txBody>
      <dsp:txXfrm>
        <a:off x="35411" y="47545"/>
        <a:ext cx="8490566" cy="654577"/>
      </dsp:txXfrm>
    </dsp:sp>
    <dsp:sp modelId="{41DF18DC-CF08-4066-9118-99F8AE57EBB0}">
      <dsp:nvSpPr>
        <dsp:cNvPr id="0" name=""/>
        <dsp:cNvSpPr/>
      </dsp:nvSpPr>
      <dsp:spPr>
        <a:xfrm>
          <a:off x="0" y="737534"/>
          <a:ext cx="8561388"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States no longer use paper food stamp coupons. Specialized guidance in Statement 24 is no longer relevant. Should apply Statement 33 instead.</a:t>
          </a:r>
        </a:p>
      </dsp:txBody>
      <dsp:txXfrm>
        <a:off x="0" y="737534"/>
        <a:ext cx="8561388" cy="1026720"/>
      </dsp:txXfrm>
    </dsp:sp>
    <dsp:sp modelId="{F28C668E-A8A0-46CE-B419-85AFBC6CE5E0}">
      <dsp:nvSpPr>
        <dsp:cNvPr id="0" name=""/>
        <dsp:cNvSpPr/>
      </dsp:nvSpPr>
      <dsp:spPr>
        <a:xfrm>
          <a:off x="0" y="1764254"/>
          <a:ext cx="8561388" cy="725399"/>
        </a:xfrm>
        <a:prstGeom prst="roundRect">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Nonmonetary Transactions</a:t>
          </a:r>
        </a:p>
      </dsp:txBody>
      <dsp:txXfrm>
        <a:off x="35411" y="1799665"/>
        <a:ext cx="8490566" cy="654577"/>
      </dsp:txXfrm>
    </dsp:sp>
    <dsp:sp modelId="{C93931FD-00A1-486A-AD0E-7E62AAAE9E19}">
      <dsp:nvSpPr>
        <dsp:cNvPr id="0" name=""/>
        <dsp:cNvSpPr/>
      </dsp:nvSpPr>
      <dsp:spPr>
        <a:xfrm>
          <a:off x="0" y="2489654"/>
          <a:ext cx="8561388"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Should disclose measurement attribute(s), rather than basis of accounting for assets transferred.</a:t>
          </a:r>
        </a:p>
      </dsp:txBody>
      <dsp:txXfrm>
        <a:off x="0" y="2489654"/>
        <a:ext cx="8561388" cy="721912"/>
      </dsp:txXfrm>
    </dsp:sp>
    <dsp:sp modelId="{81EE7B99-7892-4A0D-A71D-563F25DA8B74}">
      <dsp:nvSpPr>
        <dsp:cNvPr id="0" name=""/>
        <dsp:cNvSpPr/>
      </dsp:nvSpPr>
      <dsp:spPr>
        <a:xfrm>
          <a:off x="0" y="3211567"/>
          <a:ext cx="8561388" cy="725399"/>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Pledges of Future Revenue</a:t>
          </a:r>
        </a:p>
      </dsp:txBody>
      <dsp:txXfrm>
        <a:off x="35411" y="3246978"/>
        <a:ext cx="8490566" cy="654577"/>
      </dsp:txXfrm>
    </dsp:sp>
    <dsp:sp modelId="{98214E4A-30D1-486D-8CDB-BC0D91F62E73}">
      <dsp:nvSpPr>
        <dsp:cNvPr id="0" name=""/>
        <dsp:cNvSpPr/>
      </dsp:nvSpPr>
      <dsp:spPr>
        <a:xfrm>
          <a:off x="0" y="3936967"/>
          <a:ext cx="856138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Blending guidance provided</a:t>
          </a:r>
        </a:p>
      </dsp:txBody>
      <dsp:txXfrm>
        <a:off x="0" y="3936967"/>
        <a:ext cx="8561388" cy="5133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00930"/>
          <a:ext cx="8561388" cy="70200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Government-Wide Statements</a:t>
          </a:r>
        </a:p>
      </dsp:txBody>
      <dsp:txXfrm>
        <a:off x="34269" y="135199"/>
        <a:ext cx="8492850" cy="633462"/>
      </dsp:txXfrm>
    </dsp:sp>
    <dsp:sp modelId="{41DF18DC-CF08-4066-9118-99F8AE57EBB0}">
      <dsp:nvSpPr>
        <dsp:cNvPr id="0" name=""/>
        <dsp:cNvSpPr/>
      </dsp:nvSpPr>
      <dsp:spPr>
        <a:xfrm>
          <a:off x="0" y="802930"/>
          <a:ext cx="8561388"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Clarifies that no total column is required for the financial reporting entity as a whole.</a:t>
          </a:r>
        </a:p>
      </dsp:txBody>
      <dsp:txXfrm>
        <a:off x="0" y="802930"/>
        <a:ext cx="8561388" cy="683100"/>
      </dsp:txXfrm>
    </dsp:sp>
    <dsp:sp modelId="{F28C668E-A8A0-46CE-B419-85AFBC6CE5E0}">
      <dsp:nvSpPr>
        <dsp:cNvPr id="0" name=""/>
        <dsp:cNvSpPr/>
      </dsp:nvSpPr>
      <dsp:spPr>
        <a:xfrm>
          <a:off x="0" y="1486030"/>
          <a:ext cx="8561388" cy="702000"/>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Terminology Updates</a:t>
          </a:r>
        </a:p>
      </dsp:txBody>
      <dsp:txXfrm>
        <a:off x="34269" y="1520299"/>
        <a:ext cx="8492850" cy="633462"/>
      </dsp:txXfrm>
    </dsp:sp>
    <dsp:sp modelId="{C93931FD-00A1-486A-AD0E-7E62AAAE9E19}">
      <dsp:nvSpPr>
        <dsp:cNvPr id="0" name=""/>
        <dsp:cNvSpPr/>
      </dsp:nvSpPr>
      <dsp:spPr>
        <a:xfrm>
          <a:off x="0" y="2188031"/>
          <a:ext cx="8561388"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Balance sheet – Statement of net position</a:t>
          </a:r>
        </a:p>
        <a:p>
          <a:pPr marL="228600" lvl="1" indent="-228600" algn="l" defTabSz="1022350">
            <a:lnSpc>
              <a:spcPct val="90000"/>
            </a:lnSpc>
            <a:spcBef>
              <a:spcPct val="0"/>
            </a:spcBef>
            <a:spcAft>
              <a:spcPct val="20000"/>
            </a:spcAft>
            <a:buChar char="•"/>
          </a:pPr>
          <a:r>
            <a:rPr lang="en-US" sz="2300" kern="1200" dirty="0"/>
            <a:t>Balance sheet date – Date of financial statements or Statement of net position date</a:t>
          </a:r>
        </a:p>
        <a:p>
          <a:pPr marL="228600" lvl="1" indent="-228600" algn="l" defTabSz="1022350">
            <a:lnSpc>
              <a:spcPct val="90000"/>
            </a:lnSpc>
            <a:spcBef>
              <a:spcPct val="0"/>
            </a:spcBef>
            <a:spcAft>
              <a:spcPct val="20000"/>
            </a:spcAft>
            <a:buChar char="•"/>
          </a:pPr>
          <a:r>
            <a:rPr lang="en-US" sz="2300" kern="1200" dirty="0"/>
            <a:t>Equity Funds – Other assets used</a:t>
          </a:r>
        </a:p>
        <a:p>
          <a:pPr marL="228600" lvl="1" indent="-228600" algn="l" defTabSz="1022350">
            <a:lnSpc>
              <a:spcPct val="90000"/>
            </a:lnSpc>
            <a:spcBef>
              <a:spcPct val="0"/>
            </a:spcBef>
            <a:spcAft>
              <a:spcPct val="20000"/>
            </a:spcAft>
            <a:buChar char="•"/>
          </a:pPr>
          <a:r>
            <a:rPr lang="en-US" sz="2300" kern="1200" dirty="0"/>
            <a:t>Fund Equity – Equity interest</a:t>
          </a:r>
        </a:p>
        <a:p>
          <a:pPr marL="228600" lvl="1" indent="-228600" algn="l" defTabSz="1022350">
            <a:lnSpc>
              <a:spcPct val="90000"/>
            </a:lnSpc>
            <a:spcBef>
              <a:spcPct val="0"/>
            </a:spcBef>
            <a:spcAft>
              <a:spcPct val="20000"/>
            </a:spcAft>
            <a:buChar char="•"/>
          </a:pPr>
          <a:r>
            <a:rPr lang="en-US" sz="2300" kern="1200" dirty="0"/>
            <a:t>Flow of resources statement – Resource flows statement</a:t>
          </a:r>
        </a:p>
      </dsp:txBody>
      <dsp:txXfrm>
        <a:off x="0" y="2188031"/>
        <a:ext cx="8561388" cy="2173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Based on a reexamination of the requirements in Statement 62, the Board has replaced the guidance that previously existed in Statement 62 with new standards for accounting changes and error corrections.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previous guidance was based on several sources of accounting standards, some of which had been superseded, and much of which was been in effect without review by the GASB for decades.</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C6ECF91-700B-4DA1-80D2-A6AB203FD1CC}">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0" lvl="0" indent="0" algn="ctr" defTabSz="711200">
            <a:lnSpc>
              <a:spcPct val="90000"/>
            </a:lnSpc>
            <a:spcBef>
              <a:spcPct val="0"/>
            </a:spcBef>
            <a:spcAft>
              <a:spcPct val="35000"/>
            </a:spcAft>
            <a:buNone/>
          </a:pPr>
          <a:r>
            <a:rPr lang="en-US" sz="1600" kern="1200" dirty="0"/>
            <a:t>Effective for changes made in fiscal years beginning after June 15, 2023, and all reporting periods thereafter.</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Earlier application is encouraged.</a:t>
          </a:r>
        </a:p>
      </dsp:txBody>
      <dsp:txXfrm>
        <a:off x="6011066" y="1423141"/>
        <a:ext cx="1990996" cy="28253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EE43-60C1-42F8-97DC-62B608A0712E}">
      <dsp:nvSpPr>
        <dsp:cNvPr id="0" name=""/>
        <dsp:cNvSpPr/>
      </dsp:nvSpPr>
      <dsp:spPr>
        <a:xfrm>
          <a:off x="411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solidFill>
            </a:rPr>
            <a:t>Accounting changes</a:t>
          </a:r>
        </a:p>
      </dsp:txBody>
      <dsp:txXfrm>
        <a:off x="4118" y="0"/>
        <a:ext cx="3962102" cy="1396117"/>
      </dsp:txXfrm>
    </dsp:sp>
    <dsp:sp modelId="{6BFD4076-85C1-4581-B6BB-C1295BCBFFB0}">
      <dsp:nvSpPr>
        <dsp:cNvPr id="0" name=""/>
        <dsp:cNvSpPr/>
      </dsp:nvSpPr>
      <dsp:spPr>
        <a:xfrm>
          <a:off x="400329" y="1396514"/>
          <a:ext cx="3169681" cy="914270"/>
        </a:xfrm>
        <a:prstGeom prst="roundRect">
          <a:avLst>
            <a:gd name="adj" fmla="val 10000"/>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principle</a:t>
          </a:r>
          <a:endParaRPr lang="en-US" sz="1800" kern="1200"/>
        </a:p>
      </dsp:txBody>
      <dsp:txXfrm>
        <a:off x="427107" y="1423292"/>
        <a:ext cx="3116125" cy="860714"/>
      </dsp:txXfrm>
    </dsp:sp>
    <dsp:sp modelId="{20ED0436-B38F-4A8B-BC4A-7E4C1FB5D566}">
      <dsp:nvSpPr>
        <dsp:cNvPr id="0" name=""/>
        <dsp:cNvSpPr/>
      </dsp:nvSpPr>
      <dsp:spPr>
        <a:xfrm>
          <a:off x="400329" y="2451442"/>
          <a:ext cx="3169681" cy="914270"/>
        </a:xfrm>
        <a:prstGeom prst="roundRect">
          <a:avLst>
            <a:gd name="adj" fmla="val 10000"/>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estimate</a:t>
          </a:r>
          <a:endParaRPr lang="en-US" sz="1800" kern="1200"/>
        </a:p>
      </dsp:txBody>
      <dsp:txXfrm>
        <a:off x="427107" y="2478220"/>
        <a:ext cx="3116125" cy="860714"/>
      </dsp:txXfrm>
    </dsp:sp>
    <dsp:sp modelId="{7F1232C3-B122-4279-8772-E812DACA6204}">
      <dsp:nvSpPr>
        <dsp:cNvPr id="0" name=""/>
        <dsp:cNvSpPr/>
      </dsp:nvSpPr>
      <dsp:spPr>
        <a:xfrm>
          <a:off x="400329" y="3506369"/>
          <a:ext cx="3169681" cy="914270"/>
        </a:xfrm>
        <a:prstGeom prst="roundRect">
          <a:avLst>
            <a:gd name="adj" fmla="val 10000"/>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to or within the financial reporting entity</a:t>
          </a:r>
          <a:endParaRPr lang="en-US" sz="1800" kern="1200"/>
        </a:p>
      </dsp:txBody>
      <dsp:txXfrm>
        <a:off x="427107" y="3533147"/>
        <a:ext cx="3116125" cy="860714"/>
      </dsp:txXfrm>
    </dsp:sp>
    <dsp:sp modelId="{9587CE06-9DC5-4F03-8D28-F8DF2672F812}">
      <dsp:nvSpPr>
        <dsp:cNvPr id="0" name=""/>
        <dsp:cNvSpPr/>
      </dsp:nvSpPr>
      <dsp:spPr>
        <a:xfrm>
          <a:off x="426337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r>
            <a:rPr lang="en-US" sz="2400" b="1" kern="1200" dirty="0">
              <a:solidFill>
                <a:schemeClr val="accent2"/>
              </a:solidFill>
            </a:rPr>
            <a:t>Correction of an error in previously issued financial statements</a:t>
          </a: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dsp:txBody>
      <dsp:txXfrm>
        <a:off x="4263378" y="0"/>
        <a:ext cx="3962102" cy="139611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2B5C-6659-4F7B-9E17-07793D99C505}">
      <dsp:nvSpPr>
        <dsp:cNvPr id="0" name=""/>
        <dsp:cNvSpPr/>
      </dsp:nvSpPr>
      <dsp:spPr>
        <a:xfrm>
          <a:off x="3278538" y="155136"/>
          <a:ext cx="5038755" cy="1389977"/>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Reported retroactively by restating prior periods presented, if practicable</a:t>
          </a:r>
        </a:p>
        <a:p>
          <a:pPr marL="171450" lvl="1" indent="-171450" algn="l" defTabSz="755650">
            <a:lnSpc>
              <a:spcPct val="90000"/>
            </a:lnSpc>
            <a:spcBef>
              <a:spcPct val="0"/>
            </a:spcBef>
            <a:spcAft>
              <a:spcPct val="15000"/>
            </a:spcAft>
            <a:buChar char="•"/>
          </a:pPr>
          <a:r>
            <a:rPr lang="en-US" sz="1700" kern="1200" dirty="0"/>
            <a:t>If not practicable, restate beginning balances of current period</a:t>
          </a:r>
        </a:p>
      </dsp:txBody>
      <dsp:txXfrm>
        <a:off x="3278538" y="328883"/>
        <a:ext cx="4517514" cy="1042483"/>
      </dsp:txXfrm>
    </dsp:sp>
    <dsp:sp modelId="{4184C407-0B24-47E2-BF99-4D9B36AECD0C}">
      <dsp:nvSpPr>
        <dsp:cNvPr id="0" name=""/>
        <dsp:cNvSpPr/>
      </dsp:nvSpPr>
      <dsp:spPr>
        <a:xfrm>
          <a:off x="25117" y="251955"/>
          <a:ext cx="3271685" cy="113031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principle</a:t>
          </a:r>
        </a:p>
      </dsp:txBody>
      <dsp:txXfrm>
        <a:off x="80294" y="307132"/>
        <a:ext cx="3161331" cy="1019961"/>
      </dsp:txXfrm>
    </dsp:sp>
    <dsp:sp modelId="{DE5D06C2-A8CF-4AB4-B84E-EB6AAB0D0C7A}">
      <dsp:nvSpPr>
        <dsp:cNvPr id="0" name=""/>
        <dsp:cNvSpPr/>
      </dsp:nvSpPr>
      <dsp:spPr>
        <a:xfrm>
          <a:off x="3326917" y="1462242"/>
          <a:ext cx="4990376" cy="713299"/>
        </a:xfrm>
        <a:prstGeom prst="rightArrow">
          <a:avLst>
            <a:gd name="adj1" fmla="val 75000"/>
            <a:gd name="adj2" fmla="val 50000"/>
          </a:avLst>
        </a:prstGeom>
        <a:solidFill>
          <a:schemeClr val="accent2">
            <a:tint val="40000"/>
            <a:alpha val="90000"/>
            <a:hueOff val="-6994750"/>
            <a:satOff val="5534"/>
            <a:lumOff val="392"/>
            <a:alphaOff val="0"/>
          </a:schemeClr>
        </a:solidFill>
        <a:ln w="9525" cap="flat" cmpd="sng" algn="ctr">
          <a:solidFill>
            <a:schemeClr val="accent2">
              <a:tint val="40000"/>
              <a:alpha val="90000"/>
              <a:hueOff val="-6994750"/>
              <a:satOff val="5534"/>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prospectively</a:t>
          </a:r>
        </a:p>
        <a:p>
          <a:pPr marL="171450" lvl="1" indent="-171450" algn="l" defTabSz="755650">
            <a:lnSpc>
              <a:spcPct val="90000"/>
            </a:lnSpc>
            <a:spcBef>
              <a:spcPct val="0"/>
            </a:spcBef>
            <a:spcAft>
              <a:spcPct val="15000"/>
            </a:spcAft>
            <a:buChar char="•"/>
          </a:pPr>
          <a:r>
            <a:rPr lang="en-US" sz="1700" kern="1200"/>
            <a:t>Recognized in current-period flows</a:t>
          </a:r>
        </a:p>
      </dsp:txBody>
      <dsp:txXfrm>
        <a:off x="3326917" y="1551404"/>
        <a:ext cx="4722889" cy="534975"/>
      </dsp:txXfrm>
    </dsp:sp>
    <dsp:sp modelId="{0413F1F2-3078-413E-81B2-D8D44F379CD2}">
      <dsp:nvSpPr>
        <dsp:cNvPr id="0" name=""/>
        <dsp:cNvSpPr/>
      </dsp:nvSpPr>
      <dsp:spPr>
        <a:xfrm>
          <a:off x="0" y="1462242"/>
          <a:ext cx="3326917" cy="713299"/>
        </a:xfrm>
        <a:prstGeom prst="roundRect">
          <a:avLst/>
        </a:prstGeom>
        <a:gradFill rotWithShape="0">
          <a:gsLst>
            <a:gs pos="0">
              <a:schemeClr val="accent2">
                <a:hueOff val="-6721063"/>
                <a:satOff val="2923"/>
                <a:lumOff val="850"/>
                <a:alphaOff val="0"/>
                <a:shade val="15000"/>
                <a:satMod val="180000"/>
              </a:schemeClr>
            </a:gs>
            <a:gs pos="50000">
              <a:schemeClr val="accent2">
                <a:hueOff val="-6721063"/>
                <a:satOff val="2923"/>
                <a:lumOff val="850"/>
                <a:alphaOff val="0"/>
                <a:shade val="45000"/>
                <a:satMod val="170000"/>
              </a:schemeClr>
            </a:gs>
            <a:gs pos="70000">
              <a:schemeClr val="accent2">
                <a:hueOff val="-6721063"/>
                <a:satOff val="2923"/>
                <a:lumOff val="850"/>
                <a:alphaOff val="0"/>
                <a:tint val="99000"/>
                <a:shade val="65000"/>
                <a:satMod val="155000"/>
              </a:schemeClr>
            </a:gs>
            <a:gs pos="100000">
              <a:schemeClr val="accent2">
                <a:hueOff val="-6721063"/>
                <a:satOff val="2923"/>
                <a:lumOff val="85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estimate</a:t>
          </a:r>
        </a:p>
      </dsp:txBody>
      <dsp:txXfrm>
        <a:off x="34820" y="1497062"/>
        <a:ext cx="3257277" cy="643659"/>
      </dsp:txXfrm>
    </dsp:sp>
    <dsp:sp modelId="{6FA0DE83-AA26-44D8-A692-1AA911890E99}">
      <dsp:nvSpPr>
        <dsp:cNvPr id="0" name=""/>
        <dsp:cNvSpPr/>
      </dsp:nvSpPr>
      <dsp:spPr>
        <a:xfrm>
          <a:off x="3326917" y="2246871"/>
          <a:ext cx="4990376" cy="713299"/>
        </a:xfrm>
        <a:prstGeom prst="rightArrow">
          <a:avLst>
            <a:gd name="adj1" fmla="val 75000"/>
            <a:gd name="adj2" fmla="val 50000"/>
          </a:avLst>
        </a:prstGeom>
        <a:solidFill>
          <a:schemeClr val="accent2">
            <a:tint val="40000"/>
            <a:alpha val="90000"/>
            <a:hueOff val="-13989500"/>
            <a:satOff val="11069"/>
            <a:lumOff val="783"/>
            <a:alphaOff val="0"/>
          </a:schemeClr>
        </a:solidFill>
        <a:ln w="9525" cap="flat" cmpd="sng" algn="ctr">
          <a:solidFill>
            <a:schemeClr val="accent2">
              <a:tint val="40000"/>
              <a:alpha val="90000"/>
              <a:hueOff val="-13989500"/>
              <a:satOff val="11069"/>
              <a:lumOff val="7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by adjusting current period beginning balances</a:t>
          </a:r>
        </a:p>
      </dsp:txBody>
      <dsp:txXfrm>
        <a:off x="3326917" y="2336033"/>
        <a:ext cx="4722889" cy="534975"/>
      </dsp:txXfrm>
    </dsp:sp>
    <dsp:sp modelId="{4C5BF1DF-F9D5-43FA-9975-CC65B3B0C55C}">
      <dsp:nvSpPr>
        <dsp:cNvPr id="0" name=""/>
        <dsp:cNvSpPr/>
      </dsp:nvSpPr>
      <dsp:spPr>
        <a:xfrm>
          <a:off x="0" y="2246871"/>
          <a:ext cx="3326917" cy="713299"/>
        </a:xfrm>
        <a:prstGeom prst="roundRect">
          <a:avLst/>
        </a:prstGeom>
        <a:gradFill rotWithShape="0">
          <a:gsLst>
            <a:gs pos="0">
              <a:schemeClr val="accent2">
                <a:hueOff val="-13442126"/>
                <a:satOff val="5846"/>
                <a:lumOff val="1700"/>
                <a:alphaOff val="0"/>
                <a:shade val="15000"/>
                <a:satMod val="180000"/>
              </a:schemeClr>
            </a:gs>
            <a:gs pos="50000">
              <a:schemeClr val="accent2">
                <a:hueOff val="-13442126"/>
                <a:satOff val="5846"/>
                <a:lumOff val="1700"/>
                <a:alphaOff val="0"/>
                <a:shade val="45000"/>
                <a:satMod val="170000"/>
              </a:schemeClr>
            </a:gs>
            <a:gs pos="70000">
              <a:schemeClr val="accent2">
                <a:hueOff val="-13442126"/>
                <a:satOff val="5846"/>
                <a:lumOff val="1700"/>
                <a:alphaOff val="0"/>
                <a:tint val="99000"/>
                <a:shade val="65000"/>
                <a:satMod val="155000"/>
              </a:schemeClr>
            </a:gs>
            <a:gs pos="100000">
              <a:schemeClr val="accent2">
                <a:hueOff val="-13442126"/>
                <a:satOff val="5846"/>
                <a:lumOff val="170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to/within the reporting entity</a:t>
          </a:r>
        </a:p>
      </dsp:txBody>
      <dsp:txXfrm>
        <a:off x="34820" y="2281691"/>
        <a:ext cx="3257277" cy="643659"/>
      </dsp:txXfrm>
    </dsp:sp>
    <dsp:sp modelId="{5E0C2F86-244A-4131-8B44-C6A1A8A34F60}">
      <dsp:nvSpPr>
        <dsp:cNvPr id="0" name=""/>
        <dsp:cNvSpPr/>
      </dsp:nvSpPr>
      <dsp:spPr>
        <a:xfrm>
          <a:off x="3326917" y="3031500"/>
          <a:ext cx="4990376" cy="713299"/>
        </a:xfrm>
        <a:prstGeom prst="rightArrow">
          <a:avLst>
            <a:gd name="adj1" fmla="val 75000"/>
            <a:gd name="adj2" fmla="val 50000"/>
          </a:avLst>
        </a:prstGeom>
        <a:solidFill>
          <a:schemeClr val="accent2">
            <a:tint val="40000"/>
            <a:alpha val="90000"/>
            <a:hueOff val="-20984249"/>
            <a:satOff val="16603"/>
            <a:lumOff val="1175"/>
            <a:alphaOff val="0"/>
          </a:schemeClr>
        </a:solidFill>
        <a:ln w="9525" cap="flat" cmpd="sng" algn="ctr">
          <a:solidFill>
            <a:schemeClr val="accent2">
              <a:tint val="40000"/>
              <a:alpha val="90000"/>
              <a:hueOff val="-20984249"/>
              <a:satOff val="16603"/>
              <a:lumOff val="11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retroactively by restating prior periods presented</a:t>
          </a:r>
        </a:p>
      </dsp:txBody>
      <dsp:txXfrm>
        <a:off x="3326917" y="3120662"/>
        <a:ext cx="4722889" cy="534975"/>
      </dsp:txXfrm>
    </dsp:sp>
    <dsp:sp modelId="{17928DD6-5F40-4634-A417-70204D7E82DD}">
      <dsp:nvSpPr>
        <dsp:cNvPr id="0" name=""/>
        <dsp:cNvSpPr/>
      </dsp:nvSpPr>
      <dsp:spPr>
        <a:xfrm>
          <a:off x="0" y="3031500"/>
          <a:ext cx="3326917" cy="713299"/>
        </a:xfrm>
        <a:prstGeom prst="roundRect">
          <a:avLst/>
        </a:prstGeom>
        <a:gradFill rotWithShape="0">
          <a:gsLst>
            <a:gs pos="0">
              <a:schemeClr val="accent2">
                <a:hueOff val="-20163188"/>
                <a:satOff val="8769"/>
                <a:lumOff val="2550"/>
                <a:alphaOff val="0"/>
                <a:shade val="15000"/>
                <a:satMod val="180000"/>
              </a:schemeClr>
            </a:gs>
            <a:gs pos="50000">
              <a:schemeClr val="accent2">
                <a:hueOff val="-20163188"/>
                <a:satOff val="8769"/>
                <a:lumOff val="2550"/>
                <a:alphaOff val="0"/>
                <a:shade val="45000"/>
                <a:satMod val="170000"/>
              </a:schemeClr>
            </a:gs>
            <a:gs pos="70000">
              <a:schemeClr val="accent2">
                <a:hueOff val="-20163188"/>
                <a:satOff val="8769"/>
                <a:lumOff val="2550"/>
                <a:alphaOff val="0"/>
                <a:tint val="99000"/>
                <a:shade val="65000"/>
                <a:satMod val="155000"/>
              </a:schemeClr>
            </a:gs>
            <a:gs pos="100000">
              <a:schemeClr val="accent2">
                <a:hueOff val="-20163188"/>
                <a:satOff val="8769"/>
                <a:lumOff val="255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Error correction</a:t>
          </a:r>
        </a:p>
      </dsp:txBody>
      <dsp:txXfrm>
        <a:off x="34820" y="3066320"/>
        <a:ext cx="3257277" cy="64365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C9E8-98FB-4DAD-BDF8-FD8FBB09D54F}">
      <dsp:nvSpPr>
        <dsp:cNvPr id="0" name=""/>
        <dsp:cNvSpPr/>
      </dsp:nvSpPr>
      <dsp:spPr>
        <a:xfrm>
          <a:off x="336767" y="292854"/>
          <a:ext cx="7547707" cy="730992"/>
        </a:xfrm>
        <a:prstGeom prst="roundRect">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sp:txBody>
      <dsp:txXfrm>
        <a:off x="372451" y="328538"/>
        <a:ext cx="7476339" cy="659624"/>
      </dsp:txXfrm>
    </dsp:sp>
    <dsp:sp modelId="{C5007B35-DB5B-4211-8B37-76C56F5C91DD}">
      <dsp:nvSpPr>
        <dsp:cNvPr id="0" name=""/>
        <dsp:cNvSpPr/>
      </dsp:nvSpPr>
      <dsp:spPr>
        <a:xfrm>
          <a:off x="0" y="1206726"/>
          <a:ext cx="823392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2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Aggregate amount of adjustments to and restatements of beginning balances should be displayed for each reporting unit</a:t>
          </a:r>
        </a:p>
      </dsp:txBody>
      <dsp:txXfrm>
        <a:off x="0" y="1206726"/>
        <a:ext cx="8233923" cy="1076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56B3-A140-468E-9379-0F61F4FC4EBE}">
      <dsp:nvSpPr>
        <dsp:cNvPr id="0" name=""/>
        <dsp:cNvSpPr/>
      </dsp:nvSpPr>
      <dsp:spPr>
        <a:xfrm>
          <a:off x="0" y="101423"/>
          <a:ext cx="7545432" cy="1071158"/>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nature of the change or error and its correction </a:t>
          </a:r>
          <a:endParaRPr lang="en-US" sz="2800" kern="1200" dirty="0"/>
        </a:p>
      </dsp:txBody>
      <dsp:txXfrm>
        <a:off x="52290" y="153713"/>
        <a:ext cx="7440852" cy="966578"/>
      </dsp:txXfrm>
    </dsp:sp>
    <dsp:sp modelId="{C356D331-7AB7-46E6-8FEB-499DCC121B77}">
      <dsp:nvSpPr>
        <dsp:cNvPr id="0" name=""/>
        <dsp:cNvSpPr/>
      </dsp:nvSpPr>
      <dsp:spPr>
        <a:xfrm>
          <a:off x="0" y="1356902"/>
          <a:ext cx="7545432" cy="903474"/>
        </a:xfrm>
        <a:prstGeom prst="roundRect">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Reason for the change</a:t>
          </a:r>
          <a:endParaRPr lang="en-US" sz="2800" kern="1200"/>
        </a:p>
      </dsp:txBody>
      <dsp:txXfrm>
        <a:off x="44104" y="1401006"/>
        <a:ext cx="7457224" cy="815266"/>
      </dsp:txXfrm>
    </dsp:sp>
    <dsp:sp modelId="{966DD9F3-6F44-466B-AC56-489137F5F05C}">
      <dsp:nvSpPr>
        <dsp:cNvPr id="0" name=""/>
        <dsp:cNvSpPr/>
      </dsp:nvSpPr>
      <dsp:spPr>
        <a:xfrm>
          <a:off x="0" y="2444696"/>
          <a:ext cx="7545432" cy="1420414"/>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effects on beginning net position, fund balance, or fund net position, as applicable, presented in a tabular format</a:t>
          </a:r>
          <a:endParaRPr lang="en-US" sz="2800" kern="1200" dirty="0"/>
        </a:p>
      </dsp:txBody>
      <dsp:txXfrm>
        <a:off x="69339" y="2514035"/>
        <a:ext cx="7406754" cy="12817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FBC97-0149-4341-A482-2814F74E79BD}">
      <dsp:nvSpPr>
        <dsp:cNvPr id="0" name=""/>
        <dsp:cNvSpPr/>
      </dsp:nvSpPr>
      <dsp:spPr>
        <a:xfrm>
          <a:off x="2785" y="1117"/>
          <a:ext cx="7539861" cy="206996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a:t>
          </a:r>
          <a:r>
            <a:rPr lang="en-US" sz="2400" kern="1200"/>
            <a:t>Statement addresses </a:t>
          </a:r>
          <a:r>
            <a:rPr lang="en-US" sz="2400" kern="1200" dirty="0"/>
            <a:t>how to present in RSI and SI information that is affected by an accounting change or error correction</a:t>
          </a:r>
        </a:p>
      </dsp:txBody>
      <dsp:txXfrm>
        <a:off x="63412" y="61744"/>
        <a:ext cx="7418607" cy="1948714"/>
      </dsp:txXfrm>
    </dsp:sp>
    <dsp:sp modelId="{63F15500-0F60-4413-BEF6-B1BC08AD638F}">
      <dsp:nvSpPr>
        <dsp:cNvPr id="0" name=""/>
        <dsp:cNvSpPr/>
      </dsp:nvSpPr>
      <dsp:spPr>
        <a:xfrm>
          <a:off x="2785" y="2272454"/>
          <a:ext cx="3617975" cy="2069968"/>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a:t>
          </a:r>
          <a:r>
            <a:rPr lang="en-US" sz="2400" b="1" i="1" kern="1200" dirty="0"/>
            <a:t>not</a:t>
          </a:r>
          <a:r>
            <a:rPr lang="en-US" sz="2400" b="1" kern="1200" dirty="0"/>
            <a:t> </a:t>
          </a:r>
          <a:r>
            <a:rPr lang="en-US" sz="2400" kern="1200" dirty="0"/>
            <a:t>be restated for changes in accounting principles</a:t>
          </a:r>
        </a:p>
      </dsp:txBody>
      <dsp:txXfrm>
        <a:off x="63412" y="2333081"/>
        <a:ext cx="3496721" cy="1948714"/>
      </dsp:txXfrm>
    </dsp:sp>
    <dsp:sp modelId="{66055F90-FC57-4ECC-9901-035FF60E1837}">
      <dsp:nvSpPr>
        <dsp:cNvPr id="0" name=""/>
        <dsp:cNvSpPr/>
      </dsp:nvSpPr>
      <dsp:spPr>
        <a:xfrm>
          <a:off x="3924670" y="2272454"/>
          <a:ext cx="3617975" cy="2069968"/>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be restated for error corrections, if practicable</a:t>
          </a:r>
        </a:p>
      </dsp:txBody>
      <dsp:txXfrm>
        <a:off x="3985297" y="2333081"/>
        <a:ext cx="3496721" cy="194871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The Board has amended existing guidance for compensated absences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A review of Statement 16 indicated opportunities for improvement and additional guidance for certain types of leave</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Effective for fiscal years beginning after December 15, 2023.</a:t>
          </a:r>
        </a:p>
        <a:p>
          <a:pPr marL="60325" lvl="0" indent="0" algn="l" defTabSz="889000">
            <a:lnSpc>
              <a:spcPct val="90000"/>
            </a:lnSpc>
            <a:spcBef>
              <a:spcPct val="0"/>
            </a:spcBef>
            <a:spcAft>
              <a:spcPct val="35000"/>
            </a:spcAft>
            <a:buNone/>
          </a:pPr>
          <a:endParaRPr lang="en-US" sz="2000" kern="1200" dirty="0"/>
        </a:p>
        <a:p>
          <a:pPr marL="60325" lvl="0" indent="0" algn="l" defTabSz="889000">
            <a:lnSpc>
              <a:spcPct val="90000"/>
            </a:lnSpc>
            <a:spcBef>
              <a:spcPct val="0"/>
            </a:spcBef>
            <a:spcAft>
              <a:spcPct val="35000"/>
            </a:spcAft>
            <a:buNone/>
          </a:pPr>
          <a:r>
            <a:rPr lang="en-US" sz="2000" kern="1200" dirty="0"/>
            <a:t>Earlier application is encouraged</a:t>
          </a:r>
        </a:p>
      </dsp:txBody>
      <dsp:txXfrm>
        <a:off x="6011066" y="1423141"/>
        <a:ext cx="1990996" cy="2825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4F3C2-F51A-4DA4-A963-8A294ED02047}">
      <dsp:nvSpPr>
        <dsp:cNvPr id="0" name=""/>
        <dsp:cNvSpPr/>
      </dsp:nvSpPr>
      <dsp:spPr>
        <a:xfrm>
          <a:off x="0" y="38745"/>
          <a:ext cx="8561387" cy="50652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June 30: </a:t>
          </a:r>
          <a:r>
            <a:rPr lang="en-US" sz="1700" kern="1200" dirty="0"/>
            <a:t>Fiscal Year 2023</a:t>
          </a:r>
        </a:p>
      </dsp:txBody>
      <dsp:txXfrm>
        <a:off x="24727" y="63472"/>
        <a:ext cx="8511933" cy="457075"/>
      </dsp:txXfrm>
    </dsp:sp>
    <dsp:sp modelId="{A1EB1292-4A1D-4385-9FFE-41413E4C58BD}">
      <dsp:nvSpPr>
        <dsp:cNvPr id="0" name=""/>
        <dsp:cNvSpPr/>
      </dsp:nvSpPr>
      <dsp:spPr>
        <a:xfrm>
          <a:off x="0" y="633255"/>
          <a:ext cx="8561387"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Statement 91 – conduit debt</a:t>
          </a:r>
        </a:p>
        <a:p>
          <a:pPr marL="114300" lvl="1" indent="-114300" algn="l" defTabSz="577850">
            <a:lnSpc>
              <a:spcPct val="90000"/>
            </a:lnSpc>
            <a:spcBef>
              <a:spcPct val="0"/>
            </a:spcBef>
            <a:spcAft>
              <a:spcPct val="20000"/>
            </a:spcAft>
            <a:buChar char="•"/>
          </a:pPr>
          <a:r>
            <a:rPr lang="en-US" sz="1300" kern="1200" dirty="0"/>
            <a:t>Statement 94 – public-private partnerships</a:t>
          </a:r>
        </a:p>
        <a:p>
          <a:pPr marL="114300" lvl="1" indent="-114300" algn="l" defTabSz="577850">
            <a:lnSpc>
              <a:spcPct val="90000"/>
            </a:lnSpc>
            <a:spcBef>
              <a:spcPct val="0"/>
            </a:spcBef>
            <a:spcAft>
              <a:spcPct val="20000"/>
            </a:spcAft>
            <a:buChar char="•"/>
          </a:pPr>
          <a:r>
            <a:rPr lang="en-US" sz="1300" kern="1200" dirty="0"/>
            <a:t>Statement 96 – SBITAs</a:t>
          </a:r>
        </a:p>
        <a:p>
          <a:pPr marL="114300" lvl="1" indent="-114300" algn="l" defTabSz="577850">
            <a:lnSpc>
              <a:spcPct val="90000"/>
            </a:lnSpc>
            <a:spcBef>
              <a:spcPct val="0"/>
            </a:spcBef>
            <a:spcAft>
              <a:spcPct val="20000"/>
            </a:spcAft>
            <a:buChar char="•"/>
          </a:pPr>
          <a:r>
            <a:rPr lang="en-US" sz="1300" kern="1200" dirty="0"/>
            <a:t>Statement 99 – omnibus 2022 (leases, PPPs, and SBITAs)</a:t>
          </a:r>
        </a:p>
        <a:p>
          <a:pPr marL="114300" lvl="1" indent="-114300" algn="l" defTabSz="577850">
            <a:lnSpc>
              <a:spcPct val="90000"/>
            </a:lnSpc>
            <a:spcBef>
              <a:spcPct val="0"/>
            </a:spcBef>
            <a:spcAft>
              <a:spcPct val="20000"/>
            </a:spcAft>
            <a:buChar char="•"/>
          </a:pPr>
          <a:r>
            <a:rPr lang="en-US" sz="1300" kern="1200" dirty="0"/>
            <a:t>IG 2020-1 – update (4.6–4.17 and 4.19–4.21)</a:t>
          </a:r>
        </a:p>
        <a:p>
          <a:pPr marL="114300" lvl="1" indent="-114300" algn="l" defTabSz="577850">
            <a:lnSpc>
              <a:spcPct val="90000"/>
            </a:lnSpc>
            <a:spcBef>
              <a:spcPct val="0"/>
            </a:spcBef>
            <a:spcAft>
              <a:spcPct val="20000"/>
            </a:spcAft>
            <a:buChar char="•"/>
          </a:pPr>
          <a:r>
            <a:rPr lang="en-US" sz="1300" kern="1200" dirty="0"/>
            <a:t>IG 2021-1 – update (4.1–4.21, 4.23, 5.2, and 5.4)</a:t>
          </a:r>
        </a:p>
      </dsp:txBody>
      <dsp:txXfrm>
        <a:off x="0" y="633255"/>
        <a:ext cx="8561387" cy="1278225"/>
      </dsp:txXfrm>
    </dsp:sp>
    <dsp:sp modelId="{CEEBD4D2-33F5-4F28-83A8-EFB97DFCD116}">
      <dsp:nvSpPr>
        <dsp:cNvPr id="0" name=""/>
        <dsp:cNvSpPr/>
      </dsp:nvSpPr>
      <dsp:spPr>
        <a:xfrm>
          <a:off x="0" y="1911480"/>
          <a:ext cx="8561387" cy="4722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June 30: </a:t>
          </a:r>
          <a:r>
            <a:rPr lang="en-US" sz="1700" kern="1200" dirty="0"/>
            <a:t>Fiscal Year 2024</a:t>
          </a:r>
        </a:p>
      </dsp:txBody>
      <dsp:txXfrm>
        <a:off x="23052" y="1934532"/>
        <a:ext cx="8515283" cy="426111"/>
      </dsp:txXfrm>
    </dsp:sp>
    <dsp:sp modelId="{63296DEB-DEF5-4C02-A0AE-AC230232A4BF}">
      <dsp:nvSpPr>
        <dsp:cNvPr id="0" name=""/>
        <dsp:cNvSpPr/>
      </dsp:nvSpPr>
      <dsp:spPr>
        <a:xfrm>
          <a:off x="0" y="2383695"/>
          <a:ext cx="856138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6510" rIns="92456" bIns="1651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latin typeface="+mn-lt"/>
            </a:rPr>
            <a:t>Statement 99 – omnibus 2022 (financial guarantees and classification of derivatives)</a:t>
          </a:r>
        </a:p>
        <a:p>
          <a:pPr marL="114300" lvl="1" indent="-114300" algn="l" defTabSz="577850" rtl="0">
            <a:lnSpc>
              <a:spcPct val="90000"/>
            </a:lnSpc>
            <a:spcBef>
              <a:spcPct val="0"/>
            </a:spcBef>
            <a:spcAft>
              <a:spcPct val="20000"/>
            </a:spcAft>
            <a:buChar char="•"/>
          </a:pPr>
          <a:r>
            <a:rPr lang="en-US" sz="1300" kern="1200" dirty="0">
              <a:latin typeface="+mn-lt"/>
            </a:rPr>
            <a:t>Statement 100 – accounting changes and error corrections </a:t>
          </a:r>
        </a:p>
        <a:p>
          <a:pPr marL="114300" lvl="1" indent="-114300" algn="l" defTabSz="577850" rtl="0">
            <a:lnSpc>
              <a:spcPct val="90000"/>
            </a:lnSpc>
            <a:spcBef>
              <a:spcPct val="0"/>
            </a:spcBef>
            <a:spcAft>
              <a:spcPct val="20000"/>
            </a:spcAft>
            <a:buChar char="•"/>
          </a:pPr>
          <a:r>
            <a:rPr lang="en-US" sz="1300" kern="1200" dirty="0">
              <a:latin typeface="+mn-lt"/>
            </a:rPr>
            <a:t>IG 2021-1 – update (5.1)</a:t>
          </a:r>
        </a:p>
      </dsp:txBody>
      <dsp:txXfrm>
        <a:off x="0" y="2383695"/>
        <a:ext cx="8561387" cy="1076400"/>
      </dsp:txXfrm>
    </dsp:sp>
    <dsp:sp modelId="{695E293E-4831-4A5C-9465-43B565C079A1}">
      <dsp:nvSpPr>
        <dsp:cNvPr id="0" name=""/>
        <dsp:cNvSpPr/>
      </dsp:nvSpPr>
      <dsp:spPr>
        <a:xfrm>
          <a:off x="0" y="3075928"/>
          <a:ext cx="8561387" cy="39325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June 30: </a:t>
          </a:r>
          <a:r>
            <a:rPr lang="en-US" sz="1700" kern="1200" dirty="0"/>
            <a:t>Fiscal Year 2025</a:t>
          </a:r>
        </a:p>
      </dsp:txBody>
      <dsp:txXfrm>
        <a:off x="19197" y="3095125"/>
        <a:ext cx="8522993" cy="35486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0F25-CDA8-4B9D-8307-D82E094BD48D}">
      <dsp:nvSpPr>
        <dsp:cNvPr id="0" name=""/>
        <dsp:cNvSpPr/>
      </dsp:nvSpPr>
      <dsp:spPr>
        <a:xfrm>
          <a:off x="41" y="86870"/>
          <a:ext cx="4000609" cy="662400"/>
        </a:xfrm>
        <a:prstGeom prst="rect">
          <a:avLst/>
        </a:prstGeom>
        <a:solidFill>
          <a:schemeClr val="dk2">
            <a:hueOff val="0"/>
            <a:satOff val="0"/>
            <a:lumOff val="0"/>
            <a:alphaOff val="0"/>
          </a:schemeClr>
        </a:solidFill>
        <a:ln w="55000" cap="flat" cmpd="thickThin" algn="ctr">
          <a:solidFill>
            <a:schemeClr val="dk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0" kern="1200"/>
            <a:t>A compensated absence is</a:t>
          </a:r>
          <a:endParaRPr lang="en-US" sz="2300" kern="1200"/>
        </a:p>
      </dsp:txBody>
      <dsp:txXfrm>
        <a:off x="41" y="86870"/>
        <a:ext cx="4000609" cy="662400"/>
      </dsp:txXfrm>
    </dsp:sp>
    <dsp:sp modelId="{0E2A6BE6-E0B8-4E8E-BF68-0EDCB5CA520C}">
      <dsp:nvSpPr>
        <dsp:cNvPr id="0" name=""/>
        <dsp:cNvSpPr/>
      </dsp:nvSpPr>
      <dsp:spPr>
        <a:xfrm>
          <a:off x="41" y="749270"/>
          <a:ext cx="4000609" cy="3788100"/>
        </a:xfrm>
        <a:prstGeom prst="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dirty="0"/>
            <a:t>Leave for which employees may receive one or more:</a:t>
          </a:r>
          <a:endParaRPr lang="en-US" sz="2300" kern="1200" dirty="0"/>
        </a:p>
        <a:p>
          <a:pPr marL="457200" lvl="2" indent="-228600" algn="l" defTabSz="1022350">
            <a:lnSpc>
              <a:spcPct val="90000"/>
            </a:lnSpc>
            <a:spcBef>
              <a:spcPct val="0"/>
            </a:spcBef>
            <a:spcAft>
              <a:spcPct val="15000"/>
            </a:spcAft>
            <a:buChar char="•"/>
          </a:pPr>
          <a:r>
            <a:rPr lang="en-US" sz="2300" kern="1200" baseline="0" dirty="0"/>
            <a:t>Cash payments when the leave is used for time off</a:t>
          </a:r>
          <a:endParaRPr lang="en-US" sz="2300" kern="1200" dirty="0"/>
        </a:p>
        <a:p>
          <a:pPr marL="457200" lvl="2" indent="-228600" algn="l" defTabSz="1022350">
            <a:lnSpc>
              <a:spcPct val="90000"/>
            </a:lnSpc>
            <a:spcBef>
              <a:spcPct val="0"/>
            </a:spcBef>
            <a:spcAft>
              <a:spcPct val="15000"/>
            </a:spcAft>
            <a:buChar char="•"/>
          </a:pPr>
          <a:r>
            <a:rPr lang="en-US" sz="2300" kern="1200" baseline="0" dirty="0"/>
            <a:t>Other cash payments, such as payment for unused leave upon termination of employment</a:t>
          </a:r>
          <a:endParaRPr lang="en-US" sz="2300" kern="1200" dirty="0"/>
        </a:p>
        <a:p>
          <a:pPr marL="457200" lvl="2" indent="-228600" algn="l" defTabSz="1022350">
            <a:lnSpc>
              <a:spcPct val="90000"/>
            </a:lnSpc>
            <a:spcBef>
              <a:spcPct val="0"/>
            </a:spcBef>
            <a:spcAft>
              <a:spcPct val="15000"/>
            </a:spcAft>
            <a:buChar char="•"/>
          </a:pPr>
          <a:r>
            <a:rPr lang="en-US" sz="2300" kern="1200" baseline="0" dirty="0"/>
            <a:t>Noncash settlement, such as conversion to postemployment benefits</a:t>
          </a:r>
          <a:endParaRPr lang="en-US" sz="2300" kern="1200" dirty="0"/>
        </a:p>
      </dsp:txBody>
      <dsp:txXfrm>
        <a:off x="41" y="749270"/>
        <a:ext cx="4000609" cy="3788100"/>
      </dsp:txXfrm>
    </dsp:sp>
    <dsp:sp modelId="{1A6DF3A3-420C-4D1B-96C0-AEAE2C3C8BB2}">
      <dsp:nvSpPr>
        <dsp:cNvPr id="0" name=""/>
        <dsp:cNvSpPr/>
      </dsp:nvSpPr>
      <dsp:spPr>
        <a:xfrm>
          <a:off x="4560736" y="86870"/>
          <a:ext cx="4000609" cy="662400"/>
        </a:xfrm>
        <a:prstGeom prst="rect">
          <a:avLst/>
        </a:prstGeom>
        <a:solidFill>
          <a:schemeClr val="dk2">
            <a:hueOff val="0"/>
            <a:satOff val="0"/>
            <a:lumOff val="0"/>
            <a:alphaOff val="0"/>
          </a:schemeClr>
        </a:solidFill>
        <a:ln w="55000" cap="flat" cmpd="thickThin" algn="ctr">
          <a:solidFill>
            <a:schemeClr val="dk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0" kern="1200"/>
            <a:t>Examples:</a:t>
          </a:r>
          <a:endParaRPr lang="en-US" sz="2300" kern="1200"/>
        </a:p>
      </dsp:txBody>
      <dsp:txXfrm>
        <a:off x="4560736" y="86870"/>
        <a:ext cx="4000609" cy="662400"/>
      </dsp:txXfrm>
    </dsp:sp>
    <dsp:sp modelId="{D53A6203-70A1-477B-81F1-58131CF47E2D}">
      <dsp:nvSpPr>
        <dsp:cNvPr id="0" name=""/>
        <dsp:cNvSpPr/>
      </dsp:nvSpPr>
      <dsp:spPr>
        <a:xfrm>
          <a:off x="4560736" y="749270"/>
          <a:ext cx="4000609" cy="3788100"/>
        </a:xfrm>
        <a:prstGeom prst="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Vacation and sick leave</a:t>
          </a:r>
          <a:endParaRPr lang="en-US" sz="2300" kern="1200"/>
        </a:p>
        <a:p>
          <a:pPr marL="228600" lvl="1" indent="-228600" algn="l" defTabSz="1022350">
            <a:lnSpc>
              <a:spcPct val="90000"/>
            </a:lnSpc>
            <a:spcBef>
              <a:spcPct val="0"/>
            </a:spcBef>
            <a:spcAft>
              <a:spcPct val="15000"/>
            </a:spcAft>
            <a:buChar char="•"/>
          </a:pPr>
          <a:r>
            <a:rPr lang="en-US" sz="2300" kern="1200" baseline="0"/>
            <a:t>Paid time off (PTO)</a:t>
          </a:r>
          <a:endParaRPr lang="en-US" sz="2300" kern="1200"/>
        </a:p>
        <a:p>
          <a:pPr marL="228600" lvl="1" indent="-228600" algn="l" defTabSz="1022350">
            <a:lnSpc>
              <a:spcPct val="90000"/>
            </a:lnSpc>
            <a:spcBef>
              <a:spcPct val="0"/>
            </a:spcBef>
            <a:spcAft>
              <a:spcPct val="15000"/>
            </a:spcAft>
            <a:buChar char="•"/>
          </a:pPr>
          <a:r>
            <a:rPr lang="en-US" sz="2300" kern="1200" baseline="0" dirty="0"/>
            <a:t>Holidays</a:t>
          </a:r>
          <a:endParaRPr lang="en-US" sz="2300" kern="1200" dirty="0"/>
        </a:p>
        <a:p>
          <a:pPr marL="228600" lvl="1" indent="-228600" algn="l" defTabSz="1022350">
            <a:lnSpc>
              <a:spcPct val="90000"/>
            </a:lnSpc>
            <a:spcBef>
              <a:spcPct val="0"/>
            </a:spcBef>
            <a:spcAft>
              <a:spcPct val="15000"/>
            </a:spcAft>
            <a:buChar char="•"/>
          </a:pPr>
          <a:r>
            <a:rPr lang="en-US" sz="2300" kern="1200" dirty="0"/>
            <a:t>Parental leave</a:t>
          </a:r>
        </a:p>
        <a:p>
          <a:pPr marL="228600" lvl="1" indent="-228600" algn="l" defTabSz="1022350">
            <a:lnSpc>
              <a:spcPct val="90000"/>
            </a:lnSpc>
            <a:spcBef>
              <a:spcPct val="0"/>
            </a:spcBef>
            <a:spcAft>
              <a:spcPct val="15000"/>
            </a:spcAft>
            <a:buChar char="•"/>
          </a:pPr>
          <a:r>
            <a:rPr lang="en-US" sz="2300" kern="1200" baseline="0" dirty="0"/>
            <a:t>Certain types of sabbatical leave </a:t>
          </a:r>
          <a:endParaRPr lang="en-US" sz="2300" kern="1200" dirty="0"/>
        </a:p>
      </dsp:txBody>
      <dsp:txXfrm>
        <a:off x="4560736" y="749270"/>
        <a:ext cx="4000609" cy="37881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74D83-7453-43BA-ADDB-FB36A3340BB5}">
      <dsp:nvSpPr>
        <dsp:cNvPr id="0" name=""/>
        <dsp:cNvSpPr/>
      </dsp:nvSpPr>
      <dsp:spPr>
        <a:xfrm>
          <a:off x="0" y="456213"/>
          <a:ext cx="8561387" cy="876487"/>
        </a:xfrm>
        <a:prstGeom prst="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Employee has performed the services required to earn the leave</a:t>
          </a:r>
        </a:p>
      </dsp:txBody>
      <dsp:txXfrm>
        <a:off x="0" y="456213"/>
        <a:ext cx="8561387" cy="876487"/>
      </dsp:txXfrm>
    </dsp:sp>
    <dsp:sp modelId="{52B32811-CAB1-4425-8D83-8485D6B6AEB9}">
      <dsp:nvSpPr>
        <dsp:cNvPr id="0" name=""/>
        <dsp:cNvSpPr/>
      </dsp:nvSpPr>
      <dsp:spPr>
        <a:xfrm>
          <a:off x="428069" y="146253"/>
          <a:ext cx="7483542" cy="61992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attributable to services already rendered</a:t>
          </a:r>
        </a:p>
      </dsp:txBody>
      <dsp:txXfrm>
        <a:off x="458331" y="176515"/>
        <a:ext cx="7423018" cy="559396"/>
      </dsp:txXfrm>
    </dsp:sp>
    <dsp:sp modelId="{7129CFE9-4C2A-4AB9-8FC3-00DB48640D3C}">
      <dsp:nvSpPr>
        <dsp:cNvPr id="0" name=""/>
        <dsp:cNvSpPr/>
      </dsp:nvSpPr>
      <dsp:spPr>
        <a:xfrm>
          <a:off x="0" y="1756060"/>
          <a:ext cx="8561387" cy="1422225"/>
        </a:xfrm>
        <a:prstGeom prst="rect">
          <a:avLst/>
        </a:prstGeom>
        <a:solidFill>
          <a:schemeClr val="lt1">
            <a:alpha val="90000"/>
            <a:hueOff val="0"/>
            <a:satOff val="0"/>
            <a:lumOff val="0"/>
            <a:alphaOff val="0"/>
          </a:schemeClr>
        </a:solidFill>
        <a:ln w="55000" cap="flat" cmpd="thickThin" algn="ctr">
          <a:solidFill>
            <a:schemeClr val="accent2">
              <a:hueOff val="-10081594"/>
              <a:satOff val="4384"/>
              <a:lumOff val="1275"/>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be carried forward from reporting period when earned to a future reporting period when it will be used or otherwise paid or settled</a:t>
          </a:r>
        </a:p>
      </dsp:txBody>
      <dsp:txXfrm>
        <a:off x="0" y="1756060"/>
        <a:ext cx="8561387" cy="1422225"/>
      </dsp:txXfrm>
    </dsp:sp>
    <dsp:sp modelId="{A7A4C841-E045-4A72-B048-2067718898DA}">
      <dsp:nvSpPr>
        <dsp:cNvPr id="0" name=""/>
        <dsp:cNvSpPr/>
      </dsp:nvSpPr>
      <dsp:spPr>
        <a:xfrm>
          <a:off x="428069" y="1446100"/>
          <a:ext cx="7523216" cy="619920"/>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accumulates</a:t>
          </a:r>
        </a:p>
      </dsp:txBody>
      <dsp:txXfrm>
        <a:off x="458331" y="1476362"/>
        <a:ext cx="7462692" cy="559396"/>
      </dsp:txXfrm>
    </dsp:sp>
    <dsp:sp modelId="{96F0E547-B8B3-41F9-B53A-C7B5CB6A0FE2}">
      <dsp:nvSpPr>
        <dsp:cNvPr id="0" name=""/>
        <dsp:cNvSpPr/>
      </dsp:nvSpPr>
      <dsp:spPr>
        <a:xfrm>
          <a:off x="0" y="3601646"/>
          <a:ext cx="8561387" cy="876487"/>
        </a:xfrm>
        <a:prstGeom prst="rect">
          <a:avLst/>
        </a:prstGeom>
        <a:solidFill>
          <a:schemeClr val="lt1">
            <a:alpha val="90000"/>
            <a:hueOff val="0"/>
            <a:satOff val="0"/>
            <a:lumOff val="0"/>
            <a:alphaOff val="0"/>
          </a:schemeClr>
        </a:solidFill>
        <a:ln w="55000" cap="flat" cmpd="thickThin" algn="ctr">
          <a:solidFill>
            <a:schemeClr val="accent2">
              <a:hueOff val="-20163188"/>
              <a:satOff val="8769"/>
              <a:lumOff val="255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Likelihood of more than 50 percent</a:t>
          </a:r>
        </a:p>
      </dsp:txBody>
      <dsp:txXfrm>
        <a:off x="0" y="3601646"/>
        <a:ext cx="8561387" cy="876487"/>
      </dsp:txXfrm>
    </dsp:sp>
    <dsp:sp modelId="{DE431061-81A6-4BC6-9E9C-F3D6FD6A1CF6}">
      <dsp:nvSpPr>
        <dsp:cNvPr id="0" name=""/>
        <dsp:cNvSpPr/>
      </dsp:nvSpPr>
      <dsp:spPr>
        <a:xfrm>
          <a:off x="428069" y="3291686"/>
          <a:ext cx="7543172" cy="619920"/>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
          </a:r>
          <a:r>
            <a:rPr lang="en-US" sz="2100" i="1" kern="1200" dirty="0"/>
            <a:t>more likely than not </a:t>
          </a:r>
          <a:r>
            <a:rPr lang="en-US" sz="2100" i="0" kern="1200" dirty="0"/>
            <a:t>to be used for time off or otherwise paid or settled</a:t>
          </a:r>
          <a:endParaRPr lang="en-US" sz="2100" i="1" kern="1200" dirty="0"/>
        </a:p>
      </dsp:txBody>
      <dsp:txXfrm>
        <a:off x="458331" y="3321948"/>
        <a:ext cx="7482648" cy="55939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73DB3-19AE-4A4F-B22F-5126C9B8AD25}">
      <dsp:nvSpPr>
        <dsp:cNvPr id="0" name=""/>
        <dsp:cNvSpPr/>
      </dsp:nvSpPr>
      <dsp:spPr>
        <a:xfrm>
          <a:off x="0" y="307405"/>
          <a:ext cx="8561387" cy="667800"/>
        </a:xfrm>
        <a:prstGeom prst="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Excluded from liability</a:t>
          </a:r>
        </a:p>
      </dsp:txBody>
      <dsp:txXfrm>
        <a:off x="0" y="307405"/>
        <a:ext cx="8561387" cy="667800"/>
      </dsp:txXfrm>
    </dsp:sp>
    <dsp:sp modelId="{55247349-58F1-4FFE-9E8B-EA10D8083B89}">
      <dsp:nvSpPr>
        <dsp:cNvPr id="0" name=""/>
        <dsp:cNvSpPr/>
      </dsp:nvSpPr>
      <dsp:spPr>
        <a:xfrm>
          <a:off x="407585" y="71245"/>
          <a:ext cx="8151703" cy="47232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711200">
            <a:lnSpc>
              <a:spcPct val="90000"/>
            </a:lnSpc>
            <a:spcBef>
              <a:spcPct val="0"/>
            </a:spcBef>
            <a:spcAft>
              <a:spcPct val="35000"/>
            </a:spcAft>
            <a:buNone/>
          </a:pPr>
          <a:r>
            <a:rPr lang="en-US" sz="1600" kern="1200" dirty="0"/>
            <a:t>Leave more likely than not to be settled through conversion to defined benefit postemployment benefits</a:t>
          </a:r>
        </a:p>
      </dsp:txBody>
      <dsp:txXfrm>
        <a:off x="430642" y="94302"/>
        <a:ext cx="8105589" cy="426206"/>
      </dsp:txXfrm>
    </dsp:sp>
    <dsp:sp modelId="{9C7D0F18-4029-42F7-A8B5-0BCD24A97C7E}">
      <dsp:nvSpPr>
        <dsp:cNvPr id="0" name=""/>
        <dsp:cNvSpPr/>
      </dsp:nvSpPr>
      <dsp:spPr>
        <a:xfrm>
          <a:off x="0" y="1899581"/>
          <a:ext cx="8561387" cy="1663200"/>
        </a:xfrm>
        <a:prstGeom prst="rect">
          <a:avLst/>
        </a:prstGeom>
        <a:solidFill>
          <a:schemeClr val="lt1">
            <a:alpha val="90000"/>
            <a:hueOff val="0"/>
            <a:satOff val="0"/>
            <a:lumOff val="0"/>
            <a:alphaOff val="0"/>
          </a:schemeClr>
        </a:solidFill>
        <a:ln w="55000" cap="flat" cmpd="thickThin" algn="ctr">
          <a:solidFill>
            <a:schemeClr val="accent2">
              <a:hueOff val="-10081594"/>
              <a:satOff val="4384"/>
              <a:lumOff val="1275"/>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Recognize liability when leave commences</a:t>
          </a:r>
        </a:p>
        <a:p>
          <a:pPr marL="228600" lvl="1" indent="-228600" algn="l" defTabSz="889000">
            <a:lnSpc>
              <a:spcPct val="90000"/>
            </a:lnSpc>
            <a:spcBef>
              <a:spcPct val="0"/>
            </a:spcBef>
            <a:spcAft>
              <a:spcPct val="15000"/>
            </a:spcAft>
            <a:buChar char="•"/>
          </a:pPr>
          <a:r>
            <a:rPr lang="en-US" sz="2000" b="0" i="0" kern="1200" dirty="0"/>
            <a:t>Parental leave, military leave, jury duty recognized when commences</a:t>
          </a:r>
          <a:endParaRPr lang="en-US" sz="2000" kern="1200" dirty="0"/>
        </a:p>
        <a:p>
          <a:pPr marL="228600" lvl="1" indent="-228600" algn="l" defTabSz="889000">
            <a:lnSpc>
              <a:spcPct val="90000"/>
            </a:lnSpc>
            <a:spcBef>
              <a:spcPct val="0"/>
            </a:spcBef>
            <a:spcAft>
              <a:spcPct val="15000"/>
            </a:spcAft>
            <a:buChar char="•"/>
          </a:pPr>
          <a:r>
            <a:rPr lang="en-US" sz="2000" b="0" i="0" kern="1200" dirty="0"/>
            <a:t>Not sick leave or </a:t>
          </a:r>
          <a:r>
            <a:rPr lang="en-US" sz="2000" b="0" kern="1200" dirty="0"/>
            <a:t>sabbatical leave</a:t>
          </a:r>
          <a:endParaRPr lang="en-US" sz="2000" kern="1200" dirty="0"/>
        </a:p>
      </dsp:txBody>
      <dsp:txXfrm>
        <a:off x="0" y="1899581"/>
        <a:ext cx="8561387" cy="1663200"/>
      </dsp:txXfrm>
    </dsp:sp>
    <dsp:sp modelId="{DCB9DE7B-BD3F-46DD-B884-6E47312CF279}">
      <dsp:nvSpPr>
        <dsp:cNvPr id="0" name=""/>
        <dsp:cNvSpPr/>
      </dsp:nvSpPr>
      <dsp:spPr>
        <a:xfrm>
          <a:off x="420126" y="1061605"/>
          <a:ext cx="8137374" cy="1074135"/>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i="0" kern="1200" dirty="0"/>
            <a:t>Leave that is dependent upon the occurrence of a sporadic event that affects a relatively small proportion of employees in any particular reporting period</a:t>
          </a:r>
          <a:endParaRPr lang="en-US" sz="2000" kern="1200" dirty="0"/>
        </a:p>
      </dsp:txBody>
      <dsp:txXfrm>
        <a:off x="472561" y="1114040"/>
        <a:ext cx="8032504" cy="969265"/>
      </dsp:txXfrm>
    </dsp:sp>
    <dsp:sp modelId="{B85D644B-59C4-4F97-B2D6-4FBE66C49318}">
      <dsp:nvSpPr>
        <dsp:cNvPr id="0" name=""/>
        <dsp:cNvSpPr/>
      </dsp:nvSpPr>
      <dsp:spPr>
        <a:xfrm>
          <a:off x="0" y="3885341"/>
          <a:ext cx="8561387" cy="667800"/>
        </a:xfrm>
        <a:prstGeom prst="rect">
          <a:avLst/>
        </a:prstGeom>
        <a:solidFill>
          <a:schemeClr val="lt1">
            <a:alpha val="90000"/>
            <a:hueOff val="0"/>
            <a:satOff val="0"/>
            <a:lumOff val="0"/>
            <a:alphaOff val="0"/>
          </a:schemeClr>
        </a:solidFill>
        <a:ln w="55000" cap="flat" cmpd="thickThin" algn="ctr">
          <a:solidFill>
            <a:schemeClr val="accent2">
              <a:hueOff val="-20163188"/>
              <a:satOff val="8769"/>
              <a:lumOff val="255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Recognize liability when used</a:t>
          </a:r>
        </a:p>
      </dsp:txBody>
      <dsp:txXfrm>
        <a:off x="0" y="3885341"/>
        <a:ext cx="8561387" cy="667800"/>
      </dsp:txXfrm>
    </dsp:sp>
    <dsp:sp modelId="{321F52D4-822F-48DB-9DC0-FF15BBEB245E}">
      <dsp:nvSpPr>
        <dsp:cNvPr id="0" name=""/>
        <dsp:cNvSpPr/>
      </dsp:nvSpPr>
      <dsp:spPr>
        <a:xfrm>
          <a:off x="426815" y="3649181"/>
          <a:ext cx="8129191" cy="472320"/>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kern="1200" dirty="0"/>
            <a:t>Unlimited leave and holiday leave taken on specific date</a:t>
          </a:r>
          <a:endParaRPr lang="en-US" sz="2000" kern="1200" dirty="0"/>
        </a:p>
      </dsp:txBody>
      <dsp:txXfrm>
        <a:off x="449872" y="3672238"/>
        <a:ext cx="8083077" cy="42620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BC31-314C-4C55-9A17-218EA3257661}">
      <dsp:nvSpPr>
        <dsp:cNvPr id="0" name=""/>
        <dsp:cNvSpPr/>
      </dsp:nvSpPr>
      <dsp:spPr>
        <a:xfrm>
          <a:off x="3082517" y="204"/>
          <a:ext cx="4722223" cy="21357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Liability for amount of cash payment or noncash settlement</a:t>
          </a:r>
        </a:p>
      </dsp:txBody>
      <dsp:txXfrm>
        <a:off x="3082517" y="204"/>
        <a:ext cx="4722223" cy="2135786"/>
      </dsp:txXfrm>
    </dsp:sp>
    <dsp:sp modelId="{1D3BDF15-B418-4386-8F7A-0F522BD24F79}">
      <dsp:nvSpPr>
        <dsp:cNvPr id="0" name=""/>
        <dsp:cNvSpPr/>
      </dsp:nvSpPr>
      <dsp:spPr>
        <a:xfrm>
          <a:off x="756646" y="204"/>
          <a:ext cx="2114428" cy="2135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1FF9B-5F31-402C-9F8B-CF856555E988}">
      <dsp:nvSpPr>
        <dsp:cNvPr id="0" name=""/>
        <dsp:cNvSpPr/>
      </dsp:nvSpPr>
      <dsp:spPr>
        <a:xfrm>
          <a:off x="756646" y="2488395"/>
          <a:ext cx="4722223" cy="21357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Include applicable salary-related payments</a:t>
          </a:r>
        </a:p>
      </dsp:txBody>
      <dsp:txXfrm>
        <a:off x="756646" y="2488395"/>
        <a:ext cx="4722223" cy="2135786"/>
      </dsp:txXfrm>
    </dsp:sp>
    <dsp:sp modelId="{3F49CD99-2B49-4FB8-902D-1C4C7FF3C086}">
      <dsp:nvSpPr>
        <dsp:cNvPr id="0" name=""/>
        <dsp:cNvSpPr/>
      </dsp:nvSpPr>
      <dsp:spPr>
        <a:xfrm>
          <a:off x="5690312" y="2488395"/>
          <a:ext cx="2114428" cy="2135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The need for updates to Q&amp;A implementation guidance is considered annually.</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solidFill>
                <a:schemeClr val="bg1"/>
              </a:solidFill>
            </a:rPr>
            <a:t>New guidance is added as new pronouncements are issued and new issues arise.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E3BAD92-E384-45B8-9D18-6D3D53683EB5}">
      <dsp:nvSpPr>
        <dsp:cNvPr id="0" name=""/>
        <dsp:cNvSpPr/>
      </dsp:nvSpPr>
      <dsp:spPr>
        <a:xfrm>
          <a:off x="5822843" y="1340804"/>
          <a:ext cx="2114882" cy="25855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dirty="0"/>
            <a:t>Effective dates vary by Q&amp;A from periods beginning after June 15, 2020 through periods beginning after June 15, 2023.</a:t>
          </a:r>
        </a:p>
      </dsp:txBody>
      <dsp:txXfrm>
        <a:off x="5884786" y="1402747"/>
        <a:ext cx="1990996" cy="246170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8040-6800-48D5-B1F2-90637DCDE2CD}">
      <dsp:nvSpPr>
        <dsp:cNvPr id="0" name=""/>
        <dsp:cNvSpPr/>
      </dsp:nvSpPr>
      <dsp:spPr>
        <a:xfrm rot="5400000">
          <a:off x="4679845" y="-1415283"/>
          <a:ext cx="2283795" cy="547928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Certain asset retirement obligations</a:t>
          </a:r>
        </a:p>
        <a:p>
          <a:pPr marL="171450" lvl="1" indent="-171450" algn="l" defTabSz="800100">
            <a:lnSpc>
              <a:spcPct val="90000"/>
            </a:lnSpc>
            <a:spcBef>
              <a:spcPct val="0"/>
            </a:spcBef>
            <a:spcAft>
              <a:spcPct val="15000"/>
            </a:spcAft>
            <a:buChar char="•"/>
          </a:pPr>
          <a:r>
            <a:rPr lang="en-US" sz="1800" kern="1200"/>
            <a:t>Conduit debt obligations</a:t>
          </a:r>
        </a:p>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Fiduciary activities</a:t>
          </a:r>
        </a:p>
        <a:p>
          <a:pPr marL="171450" lvl="1" indent="-171450" algn="l" defTabSz="800100">
            <a:lnSpc>
              <a:spcPct val="90000"/>
            </a:lnSpc>
            <a:spcBef>
              <a:spcPct val="0"/>
            </a:spcBef>
            <a:spcAft>
              <a:spcPct val="15000"/>
            </a:spcAft>
            <a:buChar char="•"/>
          </a:pPr>
          <a:r>
            <a:rPr lang="en-US" sz="1800" kern="1200" baseline="0"/>
            <a:t>Financial reporting entity</a:t>
          </a:r>
          <a:endParaRPr lang="en-US" sz="1800" kern="1200"/>
        </a:p>
        <a:p>
          <a:pPr marL="171450" lvl="1" indent="-171450" algn="l" defTabSz="800100">
            <a:lnSpc>
              <a:spcPct val="90000"/>
            </a:lnSpc>
            <a:spcBef>
              <a:spcPct val="0"/>
            </a:spcBef>
            <a:spcAft>
              <a:spcPct val="15000"/>
            </a:spcAft>
            <a:buChar char="•"/>
          </a:pPr>
          <a:r>
            <a:rPr lang="en-US" sz="1800" kern="1200"/>
            <a:t>Leases</a:t>
          </a:r>
        </a:p>
      </dsp:txBody>
      <dsp:txXfrm rot="-5400000">
        <a:off x="3082099" y="293949"/>
        <a:ext cx="5367801" cy="2060823"/>
      </dsp:txXfrm>
    </dsp:sp>
    <dsp:sp modelId="{A5ED6E25-6D50-4F08-B281-D1A9FF92CC5F}">
      <dsp:nvSpPr>
        <dsp:cNvPr id="0" name=""/>
        <dsp:cNvSpPr/>
      </dsp:nvSpPr>
      <dsp:spPr>
        <a:xfrm>
          <a:off x="0" y="1401"/>
          <a:ext cx="3082099" cy="2645918"/>
        </a:xfrm>
        <a:prstGeom prst="roundRect">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Adds new questions on standards regarding</a:t>
          </a:r>
          <a:endParaRPr lang="en-US" sz="2400" kern="1200" dirty="0"/>
        </a:p>
      </dsp:txBody>
      <dsp:txXfrm>
        <a:off x="129163" y="130564"/>
        <a:ext cx="2823773" cy="2387592"/>
      </dsp:txXfrm>
    </dsp:sp>
    <dsp:sp modelId="{D013C71A-1D30-4CDA-80B8-6FF107508A0E}">
      <dsp:nvSpPr>
        <dsp:cNvPr id="0" name=""/>
        <dsp:cNvSpPr/>
      </dsp:nvSpPr>
      <dsp:spPr>
        <a:xfrm rot="5400000">
          <a:off x="4880356" y="1312648"/>
          <a:ext cx="1882772" cy="547928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OPEB</a:t>
          </a:r>
        </a:p>
        <a:p>
          <a:pPr marL="171450" lvl="1" indent="-171450" algn="l" defTabSz="800100">
            <a:lnSpc>
              <a:spcPct val="90000"/>
            </a:lnSpc>
            <a:spcBef>
              <a:spcPct val="0"/>
            </a:spcBef>
            <a:spcAft>
              <a:spcPct val="15000"/>
            </a:spcAft>
            <a:buChar char="•"/>
          </a:pPr>
          <a:r>
            <a:rPr lang="en-US" sz="1800" kern="1200" baseline="0"/>
            <a:t>Pensions</a:t>
          </a:r>
          <a:endParaRPr lang="en-US" sz="1800" kern="1200"/>
        </a:p>
        <a:p>
          <a:pPr marL="171450" lvl="1" indent="-171450" algn="l" defTabSz="800100">
            <a:lnSpc>
              <a:spcPct val="90000"/>
            </a:lnSpc>
            <a:spcBef>
              <a:spcPct val="0"/>
            </a:spcBef>
            <a:spcAft>
              <a:spcPct val="15000"/>
            </a:spcAft>
            <a:buChar char="•"/>
          </a:pPr>
          <a:r>
            <a:rPr lang="en-US" sz="1800" kern="1200" dirty="0"/>
            <a:t>Deferral of certain Implementation Guide questions and answers</a:t>
          </a:r>
        </a:p>
      </dsp:txBody>
      <dsp:txXfrm rot="-5400000">
        <a:off x="3082099" y="3202815"/>
        <a:ext cx="5387378" cy="1698954"/>
      </dsp:txXfrm>
    </dsp:sp>
    <dsp:sp modelId="{3A504A58-4C97-4E91-BB84-9ADD772D04D5}">
      <dsp:nvSpPr>
        <dsp:cNvPr id="0" name=""/>
        <dsp:cNvSpPr/>
      </dsp:nvSpPr>
      <dsp:spPr>
        <a:xfrm>
          <a:off x="0" y="2830468"/>
          <a:ext cx="3082099" cy="2443648"/>
        </a:xfrm>
        <a:prstGeom prst="roundRect">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119289" y="2949757"/>
        <a:ext cx="2843521" cy="220507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5F7C5-FA3F-4AD1-BCB5-4F69A2D515EE}">
      <dsp:nvSpPr>
        <dsp:cNvPr id="0" name=""/>
        <dsp:cNvSpPr/>
      </dsp:nvSpPr>
      <dsp:spPr>
        <a:xfrm rot="5400000">
          <a:off x="4130458" y="-897460"/>
          <a:ext cx="3371199" cy="5473936"/>
        </a:xfrm>
        <a:prstGeom prst="round2Same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a:t>Derivative instruments</a:t>
          </a:r>
          <a:endParaRPr lang="en-US" sz="1800" kern="1200"/>
        </a:p>
        <a:p>
          <a:pPr marL="171450" lvl="1" indent="-171450" algn="l" defTabSz="800100">
            <a:lnSpc>
              <a:spcPct val="90000"/>
            </a:lnSpc>
            <a:spcBef>
              <a:spcPct val="0"/>
            </a:spcBef>
            <a:spcAft>
              <a:spcPct val="15000"/>
            </a:spcAft>
            <a:buChar char="•"/>
          </a:pPr>
          <a:r>
            <a:rPr lang="en-US" sz="1800" b="0" kern="1200"/>
            <a:t>Fiduciary activities</a:t>
          </a:r>
          <a:endParaRPr lang="en-US" sz="1800" kern="1200"/>
        </a:p>
        <a:p>
          <a:pPr marL="171450" lvl="1" indent="-171450" algn="l" defTabSz="800100">
            <a:lnSpc>
              <a:spcPct val="90000"/>
            </a:lnSpc>
            <a:spcBef>
              <a:spcPct val="0"/>
            </a:spcBef>
            <a:spcAft>
              <a:spcPct val="15000"/>
            </a:spcAft>
            <a:buChar char="•"/>
          </a:pPr>
          <a:r>
            <a:rPr lang="en-US" sz="1800" b="0" kern="1200"/>
            <a:t>Leases, including</a:t>
          </a:r>
          <a:endParaRPr lang="en-US" sz="1800" kern="1200"/>
        </a:p>
        <a:p>
          <a:pPr marL="342900" lvl="2" indent="-171450" algn="l" defTabSz="800100">
            <a:lnSpc>
              <a:spcPct val="90000"/>
            </a:lnSpc>
            <a:spcBef>
              <a:spcPct val="0"/>
            </a:spcBef>
            <a:spcAft>
              <a:spcPct val="15000"/>
            </a:spcAft>
            <a:buChar char="•"/>
          </a:pPr>
          <a:r>
            <a:rPr lang="en-US" sz="1800" b="0" kern="1200"/>
            <a:t>Definition of a lease</a:t>
          </a:r>
          <a:endParaRPr lang="en-US" sz="1800" kern="1200"/>
        </a:p>
        <a:p>
          <a:pPr marL="342900" lvl="2" indent="-171450" algn="l" defTabSz="800100">
            <a:lnSpc>
              <a:spcPct val="90000"/>
            </a:lnSpc>
            <a:spcBef>
              <a:spcPct val="0"/>
            </a:spcBef>
            <a:spcAft>
              <a:spcPct val="15000"/>
            </a:spcAft>
            <a:buChar char="•"/>
          </a:pPr>
          <a:r>
            <a:rPr lang="en-US" sz="1800" b="0" kern="1200"/>
            <a:t>Lease term: options to extend or terminate; </a:t>
          </a:r>
          <a:r>
            <a:rPr lang="en-US" sz="1800" kern="1200"/>
            <a:t>reassessment</a:t>
          </a:r>
        </a:p>
        <a:p>
          <a:pPr marL="342900" lvl="2" indent="-171450" algn="l" defTabSz="800100">
            <a:lnSpc>
              <a:spcPct val="90000"/>
            </a:lnSpc>
            <a:spcBef>
              <a:spcPct val="0"/>
            </a:spcBef>
            <a:spcAft>
              <a:spcPct val="15000"/>
            </a:spcAft>
            <a:buChar char="•"/>
          </a:pPr>
          <a:r>
            <a:rPr lang="en-US" sz="1800" kern="1200"/>
            <a:t>Short-term leases</a:t>
          </a:r>
        </a:p>
        <a:p>
          <a:pPr marL="342900" lvl="2" indent="-171450" algn="l" defTabSz="800100">
            <a:lnSpc>
              <a:spcPct val="90000"/>
            </a:lnSpc>
            <a:spcBef>
              <a:spcPct val="0"/>
            </a:spcBef>
            <a:spcAft>
              <a:spcPct val="15000"/>
            </a:spcAft>
            <a:buChar char="•"/>
          </a:pPr>
          <a:r>
            <a:rPr lang="en-US" sz="1800" kern="1200"/>
            <a:t>Lessee recognition and measurement</a:t>
          </a:r>
        </a:p>
        <a:p>
          <a:pPr marL="342900" lvl="2" indent="-171450" algn="l" defTabSz="800100">
            <a:lnSpc>
              <a:spcPct val="90000"/>
            </a:lnSpc>
            <a:spcBef>
              <a:spcPct val="0"/>
            </a:spcBef>
            <a:spcAft>
              <a:spcPct val="15000"/>
            </a:spcAft>
            <a:buChar char="•"/>
          </a:pPr>
          <a:r>
            <a:rPr lang="en-US" sz="1800" kern="1200"/>
            <a:t>Lessor recognition and measurement</a:t>
          </a:r>
        </a:p>
        <a:p>
          <a:pPr marL="342900" lvl="2" indent="-171450" algn="l" defTabSz="800100">
            <a:lnSpc>
              <a:spcPct val="90000"/>
            </a:lnSpc>
            <a:spcBef>
              <a:spcPct val="0"/>
            </a:spcBef>
            <a:spcAft>
              <a:spcPct val="15000"/>
            </a:spcAft>
            <a:buChar char="•"/>
          </a:pPr>
          <a:r>
            <a:rPr lang="en-US" sz="1800" kern="1200"/>
            <a:t>Lease incentives</a:t>
          </a:r>
        </a:p>
        <a:p>
          <a:pPr marL="342900" lvl="2" indent="-171450" algn="l" defTabSz="800100">
            <a:lnSpc>
              <a:spcPct val="90000"/>
            </a:lnSpc>
            <a:spcBef>
              <a:spcPct val="0"/>
            </a:spcBef>
            <a:spcAft>
              <a:spcPct val="15000"/>
            </a:spcAft>
            <a:buChar char="•"/>
          </a:pPr>
          <a:r>
            <a:rPr lang="en-US" sz="1800" kern="1200"/>
            <a:t>Modifications and terminations</a:t>
          </a:r>
        </a:p>
        <a:p>
          <a:pPr marL="171450" lvl="1" indent="-171450" algn="l" defTabSz="800100">
            <a:lnSpc>
              <a:spcPct val="90000"/>
            </a:lnSpc>
            <a:spcBef>
              <a:spcPct val="0"/>
            </a:spcBef>
            <a:spcAft>
              <a:spcPct val="15000"/>
            </a:spcAft>
            <a:buChar char="•"/>
          </a:pPr>
          <a:r>
            <a:rPr lang="en-US" sz="1800" kern="1200"/>
            <a:t>Nonexchange transactions</a:t>
          </a:r>
        </a:p>
      </dsp:txBody>
      <dsp:txXfrm rot="-5400000">
        <a:off x="3079090" y="318476"/>
        <a:ext cx="5309368" cy="3042063"/>
      </dsp:txXfrm>
    </dsp:sp>
    <dsp:sp modelId="{46B343EF-AEAF-47C1-8B4A-E155A931D527}">
      <dsp:nvSpPr>
        <dsp:cNvPr id="0" name=""/>
        <dsp:cNvSpPr/>
      </dsp:nvSpPr>
      <dsp:spPr>
        <a:xfrm>
          <a:off x="0" y="0"/>
          <a:ext cx="3079089" cy="3676487"/>
        </a:xfrm>
        <a:prstGeom prst="roundRect">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sp:txBody>
      <dsp:txXfrm>
        <a:off x="150309" y="150309"/>
        <a:ext cx="2778471" cy="3375869"/>
      </dsp:txXfrm>
    </dsp:sp>
    <dsp:sp modelId="{6ED8D0D0-49E7-444B-A87B-B7DFAEC96AC5}">
      <dsp:nvSpPr>
        <dsp:cNvPr id="0" name=""/>
        <dsp:cNvSpPr/>
      </dsp:nvSpPr>
      <dsp:spPr>
        <a:xfrm rot="5400000">
          <a:off x="5217759" y="1872536"/>
          <a:ext cx="1207967" cy="5479287"/>
        </a:xfrm>
        <a:prstGeom prst="round2Same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Financial reporting model</a:t>
          </a:r>
        </a:p>
        <a:p>
          <a:pPr marL="171450" lvl="1" indent="-171450" algn="l" defTabSz="800100">
            <a:lnSpc>
              <a:spcPct val="90000"/>
            </a:lnSpc>
            <a:spcBef>
              <a:spcPct val="0"/>
            </a:spcBef>
            <a:spcAft>
              <a:spcPct val="15000"/>
            </a:spcAft>
            <a:buChar char="•"/>
          </a:pPr>
          <a:r>
            <a:rPr lang="en-US" sz="1800" kern="1200"/>
            <a:t>Sales and pledges and intra-entity transfers (Statement 48)</a:t>
          </a:r>
        </a:p>
      </dsp:txBody>
      <dsp:txXfrm rot="-5400000">
        <a:off x="3082099" y="4067164"/>
        <a:ext cx="5420319" cy="1090031"/>
      </dsp:txXfrm>
    </dsp:sp>
    <dsp:sp modelId="{A5169881-BF8A-4A69-960A-A5DA19919492}">
      <dsp:nvSpPr>
        <dsp:cNvPr id="0" name=""/>
        <dsp:cNvSpPr/>
      </dsp:nvSpPr>
      <dsp:spPr>
        <a:xfrm>
          <a:off x="0" y="3821818"/>
          <a:ext cx="3082099" cy="1580724"/>
        </a:xfrm>
        <a:prstGeom prst="roundRect">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77165" y="3898983"/>
        <a:ext cx="2927769" cy="142639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F2B7D-6705-4C68-AE1F-E4E7C9F865EB}">
      <dsp:nvSpPr>
        <dsp:cNvPr id="0" name=""/>
        <dsp:cNvSpPr/>
      </dsp:nvSpPr>
      <dsp:spPr>
        <a:xfrm>
          <a:off x="0" y="841"/>
          <a:ext cx="8561387" cy="10038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The GASB monitors and supports implementation of all of its pronouncements</a:t>
          </a:r>
          <a:endParaRPr lang="en-US" sz="2600" kern="1200"/>
        </a:p>
      </dsp:txBody>
      <dsp:txXfrm>
        <a:off x="49004" y="49845"/>
        <a:ext cx="8463379" cy="90585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2064-A3E6-44B3-ADC7-3766444E32D8}">
      <dsp:nvSpPr>
        <dsp:cNvPr id="0" name=""/>
        <dsp:cNvSpPr/>
      </dsp:nvSpPr>
      <dsp:spPr>
        <a:xfrm>
          <a:off x="3436" y="465"/>
          <a:ext cx="8554514" cy="1197908"/>
        </a:xfrm>
        <a:prstGeom prst="roundRect">
          <a:avLst>
            <a:gd name="adj" fmla="val 10000"/>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For Statements resulting from comprehensive projects and major projects that address a fundamental aspect of the standards, the GASB also:</a:t>
          </a:r>
          <a:endParaRPr lang="en-US" sz="2400" kern="1200"/>
        </a:p>
      </dsp:txBody>
      <dsp:txXfrm>
        <a:off x="38522" y="35551"/>
        <a:ext cx="8484342" cy="1127736"/>
      </dsp:txXfrm>
    </dsp:sp>
    <dsp:sp modelId="{C7D93C5D-75C1-48CB-952F-CC4956E36B98}">
      <dsp:nvSpPr>
        <dsp:cNvPr id="0" name=""/>
        <dsp:cNvSpPr/>
      </dsp:nvSpPr>
      <dsp:spPr>
        <a:xfrm>
          <a:off x="3436" y="1494276"/>
          <a:ext cx="1603169" cy="2409890"/>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Examines a random some of financial reports for the year prior to, year of, and year after implementation </a:t>
          </a:r>
          <a:endParaRPr lang="en-US" sz="1700" kern="1200"/>
        </a:p>
      </dsp:txBody>
      <dsp:txXfrm>
        <a:off x="50391" y="1541231"/>
        <a:ext cx="1509259" cy="2315980"/>
      </dsp:txXfrm>
    </dsp:sp>
    <dsp:sp modelId="{10C834EF-2EA4-47C7-B1CA-4927438FCD17}">
      <dsp:nvSpPr>
        <dsp:cNvPr id="0" name=""/>
        <dsp:cNvSpPr/>
      </dsp:nvSpPr>
      <dsp:spPr>
        <a:xfrm>
          <a:off x="1741272" y="1494276"/>
          <a:ext cx="1603169" cy="2409890"/>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Collects information from their preparers regarding staff hours and </a:t>
          </a:r>
          <a:r>
            <a:rPr lang="en-US" sz="1600" kern="1200" baseline="0" err="1"/>
            <a:t>nonstaff</a:t>
          </a:r>
          <a:r>
            <a:rPr lang="en-US" sz="1600" kern="1200" baseline="0"/>
            <a:t> costs for those three years</a:t>
          </a:r>
          <a:endParaRPr lang="en-US" sz="1600" kern="1200"/>
        </a:p>
      </dsp:txBody>
      <dsp:txXfrm>
        <a:off x="1788227" y="1541231"/>
        <a:ext cx="1509259" cy="2315980"/>
      </dsp:txXfrm>
    </dsp:sp>
    <dsp:sp modelId="{9A5126F6-A120-4810-A160-AF66BB29CCD5}">
      <dsp:nvSpPr>
        <dsp:cNvPr id="0" name=""/>
        <dsp:cNvSpPr/>
      </dsp:nvSpPr>
      <dsp:spPr>
        <a:xfrm>
          <a:off x="3479108" y="1494742"/>
          <a:ext cx="1603169" cy="2409890"/>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Examine financial reports for the same random sample in the fifth year of implementation</a:t>
          </a:r>
          <a:endParaRPr lang="en-US" sz="1700" kern="1200"/>
        </a:p>
      </dsp:txBody>
      <dsp:txXfrm>
        <a:off x="3526063" y="1541697"/>
        <a:ext cx="1509259" cy="2315980"/>
      </dsp:txXfrm>
    </dsp:sp>
    <dsp:sp modelId="{55E7CB99-D83D-4A4A-BF85-2722F7D23FE1}">
      <dsp:nvSpPr>
        <dsp:cNvPr id="0" name=""/>
        <dsp:cNvSpPr/>
      </dsp:nvSpPr>
      <dsp:spPr>
        <a:xfrm>
          <a:off x="5216944" y="1494276"/>
          <a:ext cx="1603169" cy="2409890"/>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Conduct stakeholder roundtables and surveys regarding their experience with the standards</a:t>
          </a:r>
          <a:endParaRPr lang="en-US" sz="1700" kern="1200"/>
        </a:p>
      </dsp:txBody>
      <dsp:txXfrm>
        <a:off x="5263899" y="1541231"/>
        <a:ext cx="1509259" cy="2315980"/>
      </dsp:txXfrm>
    </dsp:sp>
    <dsp:sp modelId="{17733C04-2CCA-4A89-8377-C96E55D3D87B}">
      <dsp:nvSpPr>
        <dsp:cNvPr id="0" name=""/>
        <dsp:cNvSpPr/>
      </dsp:nvSpPr>
      <dsp:spPr>
        <a:xfrm>
          <a:off x="6954780" y="1494276"/>
          <a:ext cx="1603169" cy="2409890"/>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Reports the findings publicly</a:t>
          </a:r>
        </a:p>
      </dsp:txBody>
      <dsp:txXfrm>
        <a:off x="7001735" y="1541231"/>
        <a:ext cx="1509259" cy="231598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A4AF-93C7-4485-A2DF-2F75873345AB}">
      <dsp:nvSpPr>
        <dsp:cNvPr id="0" name=""/>
        <dsp:cNvSpPr/>
      </dsp:nvSpPr>
      <dsp:spPr>
        <a:xfrm>
          <a:off x="0" y="102169"/>
          <a:ext cx="8561387" cy="1061775"/>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provide general support to stakeholders when implementing significant new pronouncements</a:t>
          </a:r>
          <a:endParaRPr lang="en-US" sz="2000" kern="1200"/>
        </a:p>
      </dsp:txBody>
      <dsp:txXfrm>
        <a:off x="51832" y="154001"/>
        <a:ext cx="8457723" cy="958111"/>
      </dsp:txXfrm>
    </dsp:sp>
    <dsp:sp modelId="{37F1A8E4-BD04-4F06-A1B6-8416C61D99BA}">
      <dsp:nvSpPr>
        <dsp:cNvPr id="0" name=""/>
        <dsp:cNvSpPr/>
      </dsp:nvSpPr>
      <dsp:spPr>
        <a:xfrm>
          <a:off x="0" y="1221545"/>
          <a:ext cx="8561387" cy="1061775"/>
        </a:xfrm>
        <a:prstGeom prst="roundRect">
          <a:avLst/>
        </a:prstGeom>
        <a:solidFill>
          <a:schemeClr val="accent1">
            <a:shade val="80000"/>
            <a:hueOff val="97150"/>
            <a:satOff val="-7002"/>
            <a:lumOff val="1002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identify and address practice issues that arise</a:t>
          </a:r>
          <a:endParaRPr lang="en-US" sz="2000" kern="1200"/>
        </a:p>
      </dsp:txBody>
      <dsp:txXfrm>
        <a:off x="51832" y="1273377"/>
        <a:ext cx="8457723" cy="958111"/>
      </dsp:txXfrm>
    </dsp:sp>
    <dsp:sp modelId="{CEA7DC39-C426-479F-BDCA-6BBB643EC7B6}">
      <dsp:nvSpPr>
        <dsp:cNvPr id="0" name=""/>
        <dsp:cNvSpPr/>
      </dsp:nvSpPr>
      <dsp:spPr>
        <a:xfrm>
          <a:off x="0" y="2340920"/>
          <a:ext cx="8561387" cy="1061775"/>
        </a:xfrm>
        <a:prstGeom prst="roundRect">
          <a:avLst/>
        </a:prstGeom>
        <a:solidFill>
          <a:schemeClr val="accent1">
            <a:shade val="80000"/>
            <a:hueOff val="194301"/>
            <a:satOff val="-14004"/>
            <a:lumOff val="2004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answer technical inquiries from stakeholders and develop and publish Q&amp;A implementation guidance</a:t>
          </a:r>
        </a:p>
      </dsp:txBody>
      <dsp:txXfrm>
        <a:off x="51832" y="2392752"/>
        <a:ext cx="8457723" cy="958111"/>
      </dsp:txXfrm>
    </dsp:sp>
    <dsp:sp modelId="{5C3A854D-625B-4E35-9413-47933248003E}">
      <dsp:nvSpPr>
        <dsp:cNvPr id="0" name=""/>
        <dsp:cNvSpPr/>
      </dsp:nvSpPr>
      <dsp:spPr>
        <a:xfrm>
          <a:off x="0" y="3460295"/>
          <a:ext cx="8561387" cy="1061775"/>
        </a:xfrm>
        <a:prstGeom prst="roundRect">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collect timely information that the Board can use to evaluate cost-benefit considerations as it develops other pronouncements and when it reexamines the standards in the future</a:t>
          </a:r>
          <a:endParaRPr lang="en-US" sz="2000" kern="1200"/>
        </a:p>
      </dsp:txBody>
      <dsp:txXfrm>
        <a:off x="51832" y="3512127"/>
        <a:ext cx="8457723" cy="95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dirty="0"/>
            <a:t>The Board improved the standards related to conduit debt obligations by providing a single reporting method for government issuers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Interpretation 2 had been in effect for 20 years before its effectiveness was evaluated; based on GASB research, improvements were needed to eliminate diversity in practice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60325" lvl="0" indent="0" algn="ctr" defTabSz="844550">
            <a:lnSpc>
              <a:spcPct val="90000"/>
            </a:lnSpc>
            <a:spcBef>
              <a:spcPct val="0"/>
            </a:spcBef>
            <a:spcAft>
              <a:spcPct val="35000"/>
            </a:spcAft>
            <a:buNone/>
          </a:pPr>
          <a:r>
            <a:rPr lang="en-US" sz="1900" kern="1200"/>
            <a:t>Effective for periods beginning after December 15, 2021</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60325" lvl="0" indent="0" algn="ctr" defTabSz="844550">
            <a:lnSpc>
              <a:spcPct val="90000"/>
            </a:lnSpc>
            <a:spcBef>
              <a:spcPct val="0"/>
            </a:spcBef>
            <a:spcAft>
              <a:spcPct val="35000"/>
            </a:spcAft>
            <a:buNone/>
          </a:pPr>
          <a:r>
            <a:rPr lang="en-US" sz="1900" kern="1200"/>
            <a:t>Earlier application is encouraged</a:t>
          </a:r>
        </a:p>
      </dsp:txBody>
      <dsp:txXfrm>
        <a:off x="5989192" y="2981134"/>
        <a:ext cx="2034744" cy="128792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16E40-0582-4403-B4EB-C12ADF46179B}">
      <dsp:nvSpPr>
        <dsp:cNvPr id="0" name=""/>
        <dsp:cNvSpPr/>
      </dsp:nvSpPr>
      <dsp:spPr>
        <a:xfrm>
          <a:off x="7524" y="625342"/>
          <a:ext cx="2249036" cy="3373554"/>
        </a:xfrm>
        <a:prstGeom prst="roundRect">
          <a:avLst>
            <a:gd name="adj" fmla="val 10000"/>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bring potential implementation issues to the GASB’s attention</a:t>
          </a:r>
          <a:endParaRPr lang="en-US" sz="1800" kern="1200"/>
        </a:p>
      </dsp:txBody>
      <dsp:txXfrm>
        <a:off x="73396" y="691214"/>
        <a:ext cx="2117292" cy="3241810"/>
      </dsp:txXfrm>
    </dsp:sp>
    <dsp:sp modelId="{776E540A-F56D-4918-9104-9C04382A2757}">
      <dsp:nvSpPr>
        <dsp:cNvPr id="0" name=""/>
        <dsp:cNvSpPr/>
      </dsp:nvSpPr>
      <dsp:spPr>
        <a:xfrm>
          <a:off x="2481464" y="2033239"/>
          <a:ext cx="476795" cy="557760"/>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81464" y="2144791"/>
        <a:ext cx="333757" cy="334656"/>
      </dsp:txXfrm>
    </dsp:sp>
    <dsp:sp modelId="{F257E7EA-3745-49B5-90E2-1B61CE35B3DF}">
      <dsp:nvSpPr>
        <dsp:cNvPr id="0" name=""/>
        <dsp:cNvSpPr/>
      </dsp:nvSpPr>
      <dsp:spPr>
        <a:xfrm>
          <a:off x="3156175" y="625342"/>
          <a:ext cx="2249036" cy="3373554"/>
        </a:xfrm>
        <a:prstGeom prst="roundRect">
          <a:avLst>
            <a:gd name="adj" fmla="val 10000"/>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Governments are recruited to keep track of their staff hours and nonstaff costs related to the pronouncement and provide that information for the year prior to implementation and the first and second years of implementation</a:t>
          </a:r>
          <a:endParaRPr lang="en-US" sz="1800" kern="1200"/>
        </a:p>
      </dsp:txBody>
      <dsp:txXfrm>
        <a:off x="3222047" y="691214"/>
        <a:ext cx="2117292" cy="3241810"/>
      </dsp:txXfrm>
    </dsp:sp>
    <dsp:sp modelId="{E9C0A308-07B9-4EA2-85ED-A5F1B8F9E3F1}">
      <dsp:nvSpPr>
        <dsp:cNvPr id="0" name=""/>
        <dsp:cNvSpPr/>
      </dsp:nvSpPr>
      <dsp:spPr>
        <a:xfrm>
          <a:off x="5630115" y="2033239"/>
          <a:ext cx="476795" cy="557760"/>
        </a:xfrm>
        <a:prstGeom prst="rightArrow">
          <a:avLst>
            <a:gd name="adj1" fmla="val 60000"/>
            <a:gd name="adj2" fmla="val 50000"/>
          </a:avLst>
        </a:prstGeom>
        <a:solidFill>
          <a:schemeClr val="accent2">
            <a:shade val="90000"/>
            <a:hueOff val="120331"/>
            <a:satOff val="-14337"/>
            <a:lumOff val="28208"/>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30115" y="2144791"/>
        <a:ext cx="333757" cy="334656"/>
      </dsp:txXfrm>
    </dsp:sp>
    <dsp:sp modelId="{D8FBE5C5-FF9C-4F71-9685-AF56E0A4D8E8}">
      <dsp:nvSpPr>
        <dsp:cNvPr id="0" name=""/>
        <dsp:cNvSpPr/>
      </dsp:nvSpPr>
      <dsp:spPr>
        <a:xfrm>
          <a:off x="6304826" y="625342"/>
          <a:ext cx="2249036" cy="3373554"/>
        </a:xfrm>
        <a:prstGeom prst="roundRect">
          <a:avLst>
            <a:gd name="adj" fmla="val 10000"/>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of all types are invited to participate in roundtable discussions and to respond to surveys regarding their experience with the standards in practice</a:t>
          </a:r>
          <a:endParaRPr lang="en-US" sz="1800" kern="1200"/>
        </a:p>
      </dsp:txBody>
      <dsp:txXfrm>
        <a:off x="6370698" y="691214"/>
        <a:ext cx="2117292" cy="324181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E6DD2-8CF7-42BE-8D81-0D2D2492B13B}">
      <dsp:nvSpPr>
        <dsp:cNvPr id="0" name=""/>
        <dsp:cNvSpPr/>
      </dsp:nvSpPr>
      <dsp:spPr>
        <a:xfrm>
          <a:off x="0" y="1079"/>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317C8-B4B0-4010-A73C-5DC6D3CAFEAE}">
      <dsp:nvSpPr>
        <dsp:cNvPr id="0" name=""/>
        <dsp:cNvSpPr/>
      </dsp:nvSpPr>
      <dsp:spPr>
        <a:xfrm>
          <a:off x="0" y="1079"/>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67—Pension plan reporting</a:t>
          </a:r>
          <a:endParaRPr lang="en-US" sz="2400" kern="1200"/>
        </a:p>
      </dsp:txBody>
      <dsp:txXfrm>
        <a:off x="0" y="1079"/>
        <a:ext cx="8325484" cy="720267"/>
      </dsp:txXfrm>
    </dsp:sp>
    <dsp:sp modelId="{DD9FC95E-10FB-44F6-91A8-87D87A5F3EA7}">
      <dsp:nvSpPr>
        <dsp:cNvPr id="0" name=""/>
        <dsp:cNvSpPr/>
      </dsp:nvSpPr>
      <dsp:spPr>
        <a:xfrm>
          <a:off x="0" y="721347"/>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AEF4C-914C-4171-A4D4-5C4486C37494}">
      <dsp:nvSpPr>
        <dsp:cNvPr id="0" name=""/>
        <dsp:cNvSpPr/>
      </dsp:nvSpPr>
      <dsp:spPr>
        <a:xfrm>
          <a:off x="0" y="721347"/>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68—Employer reporting for pensions</a:t>
          </a:r>
          <a:endParaRPr lang="en-US" sz="2400" kern="1200"/>
        </a:p>
      </dsp:txBody>
      <dsp:txXfrm>
        <a:off x="0" y="721347"/>
        <a:ext cx="8325484" cy="720267"/>
      </dsp:txXfrm>
    </dsp:sp>
    <dsp:sp modelId="{501C815D-BE89-4595-874E-F1CF54579BBC}">
      <dsp:nvSpPr>
        <dsp:cNvPr id="0" name=""/>
        <dsp:cNvSpPr/>
      </dsp:nvSpPr>
      <dsp:spPr>
        <a:xfrm>
          <a:off x="0" y="1441615"/>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9D752-2492-4F6E-8FAA-8D4D6F731207}">
      <dsp:nvSpPr>
        <dsp:cNvPr id="0" name=""/>
        <dsp:cNvSpPr/>
      </dsp:nvSpPr>
      <dsp:spPr>
        <a:xfrm>
          <a:off x="0" y="1441615"/>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72—Fair Value measurement &amp; reporting</a:t>
          </a:r>
          <a:endParaRPr lang="en-US" sz="2400" kern="1200"/>
        </a:p>
      </dsp:txBody>
      <dsp:txXfrm>
        <a:off x="0" y="1441615"/>
        <a:ext cx="8325484" cy="720267"/>
      </dsp:txXfrm>
    </dsp:sp>
    <dsp:sp modelId="{71747363-4B36-4047-BA07-889D4ACF11EB}">
      <dsp:nvSpPr>
        <dsp:cNvPr id="0" name=""/>
        <dsp:cNvSpPr/>
      </dsp:nvSpPr>
      <dsp:spPr>
        <a:xfrm>
          <a:off x="0" y="2161883"/>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80252-1F9C-42C3-8FE7-16730436F244}">
      <dsp:nvSpPr>
        <dsp:cNvPr id="0" name=""/>
        <dsp:cNvSpPr/>
      </dsp:nvSpPr>
      <dsp:spPr>
        <a:xfrm>
          <a:off x="0" y="2161883"/>
          <a:ext cx="8317353" cy="90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109788" lvl="0" indent="-2109788" algn="l" defTabSz="1066800">
            <a:lnSpc>
              <a:spcPct val="90000"/>
            </a:lnSpc>
            <a:spcBef>
              <a:spcPct val="0"/>
            </a:spcBef>
            <a:spcAft>
              <a:spcPct val="35000"/>
            </a:spcAft>
            <a:buNone/>
          </a:pPr>
          <a:r>
            <a:rPr lang="en-US" sz="2400" b="0" i="0" kern="1200"/>
            <a:t>Statement 75—Employer reporting for other postemployment benefits (OPEB)</a:t>
          </a:r>
          <a:endParaRPr lang="en-US" sz="2400" kern="1200"/>
        </a:p>
      </dsp:txBody>
      <dsp:txXfrm>
        <a:off x="0" y="2161883"/>
        <a:ext cx="8317353" cy="907537"/>
      </dsp:txXfrm>
    </dsp:sp>
    <dsp:sp modelId="{9E7A82D0-D164-4EF5-9FCE-56732B2B48E6}">
      <dsp:nvSpPr>
        <dsp:cNvPr id="0" name=""/>
        <dsp:cNvSpPr/>
      </dsp:nvSpPr>
      <dsp:spPr>
        <a:xfrm>
          <a:off x="0" y="3069420"/>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A6404-2395-4C62-8794-BC552A7C2633}">
      <dsp:nvSpPr>
        <dsp:cNvPr id="0" name=""/>
        <dsp:cNvSpPr/>
      </dsp:nvSpPr>
      <dsp:spPr>
        <a:xfrm>
          <a:off x="0" y="3069420"/>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84—Fiduciary activities </a:t>
          </a:r>
          <a:endParaRPr lang="en-US" sz="2400" kern="1200"/>
        </a:p>
      </dsp:txBody>
      <dsp:txXfrm>
        <a:off x="0" y="3069420"/>
        <a:ext cx="8325484" cy="720267"/>
      </dsp:txXfrm>
    </dsp:sp>
    <dsp:sp modelId="{3C155F03-C47A-4C9F-86FC-61EBCBD2BC87}">
      <dsp:nvSpPr>
        <dsp:cNvPr id="0" name=""/>
        <dsp:cNvSpPr/>
      </dsp:nvSpPr>
      <dsp:spPr>
        <a:xfrm>
          <a:off x="0" y="3789688"/>
          <a:ext cx="832548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7AFA0-4F9A-4898-9181-288018134C50}">
      <dsp:nvSpPr>
        <dsp:cNvPr id="0" name=""/>
        <dsp:cNvSpPr/>
      </dsp:nvSpPr>
      <dsp:spPr>
        <a:xfrm>
          <a:off x="0" y="3789688"/>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87—Leases</a:t>
          </a:r>
          <a:endParaRPr lang="en-US" sz="2400" kern="1200"/>
        </a:p>
      </dsp:txBody>
      <dsp:txXfrm>
        <a:off x="0" y="3789688"/>
        <a:ext cx="8325484" cy="72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41E2F-697E-4433-8B2F-5753C6A27B86}">
      <dsp:nvSpPr>
        <dsp:cNvPr id="0" name=""/>
        <dsp:cNvSpPr/>
      </dsp:nvSpPr>
      <dsp:spPr>
        <a:xfrm>
          <a:off x="1790" y="2221"/>
          <a:ext cx="8553033" cy="96701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Generally, issuers’ commitments are </a:t>
          </a:r>
          <a:r>
            <a:rPr lang="en-US" sz="2400" b="1" i="0" kern="1200">
              <a:solidFill>
                <a:schemeClr val="accent3">
                  <a:lumMod val="60000"/>
                  <a:lumOff val="40000"/>
                </a:schemeClr>
              </a:solidFill>
            </a:rPr>
            <a:t>limited</a:t>
          </a:r>
          <a:r>
            <a:rPr lang="en-US" sz="2400" b="0" kern="1200"/>
            <a:t> to the resources provided by the third-party obligor.</a:t>
          </a:r>
          <a:endParaRPr lang="en-US" sz="2400" kern="1200"/>
        </a:p>
      </dsp:txBody>
      <dsp:txXfrm>
        <a:off x="48996" y="49427"/>
        <a:ext cx="8458621" cy="872599"/>
      </dsp:txXfrm>
    </dsp:sp>
    <dsp:sp modelId="{2B4A7807-EB43-4EFC-99E5-30CAD19355F4}">
      <dsp:nvSpPr>
        <dsp:cNvPr id="0" name=""/>
        <dsp:cNvSpPr/>
      </dsp:nvSpPr>
      <dsp:spPr>
        <a:xfrm rot="5400000">
          <a:off x="5508192" y="-29075"/>
          <a:ext cx="1720448" cy="438235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ts val="0"/>
            </a:spcAft>
            <a:buNone/>
          </a:pPr>
          <a:r>
            <a:rPr lang="en-US" sz="1800" kern="1200" baseline="0"/>
            <a:t>For example:</a:t>
          </a:r>
          <a:endParaRPr lang="en-US" sz="1800" kern="1200"/>
        </a:p>
        <a:p>
          <a:pPr marL="171450" lvl="1" indent="-171450" algn="l" defTabSz="800100">
            <a:lnSpc>
              <a:spcPct val="90000"/>
            </a:lnSpc>
            <a:spcBef>
              <a:spcPct val="0"/>
            </a:spcBef>
            <a:spcAft>
              <a:spcPts val="0"/>
            </a:spcAft>
            <a:buChar char="•"/>
          </a:pPr>
          <a:r>
            <a:rPr lang="en-US" sz="1800" kern="1200" baseline="0"/>
            <a:t>Extending a moral obligation pledge</a:t>
          </a:r>
          <a:endParaRPr lang="en-US" sz="1800" kern="1200"/>
        </a:p>
        <a:p>
          <a:pPr marL="171450" lvl="1" indent="-171450" algn="l" defTabSz="800100">
            <a:lnSpc>
              <a:spcPct val="90000"/>
            </a:lnSpc>
            <a:spcBef>
              <a:spcPct val="0"/>
            </a:spcBef>
            <a:spcAft>
              <a:spcPts val="0"/>
            </a:spcAft>
            <a:buChar char="•"/>
          </a:pPr>
          <a:r>
            <a:rPr lang="en-US" sz="1800" kern="1200" baseline="0"/>
            <a:t>Extending an appropriation pledge</a:t>
          </a:r>
          <a:endParaRPr lang="en-US" sz="1800" kern="1200"/>
        </a:p>
        <a:p>
          <a:pPr marL="171450" lvl="1" indent="-171450" algn="l" defTabSz="800100">
            <a:lnSpc>
              <a:spcPct val="90000"/>
            </a:lnSpc>
            <a:spcBef>
              <a:spcPct val="0"/>
            </a:spcBef>
            <a:spcAft>
              <a:spcPts val="0"/>
            </a:spcAft>
            <a:buChar char="•"/>
          </a:pPr>
          <a:r>
            <a:rPr lang="en-US" sz="1800" kern="1200" baseline="0"/>
            <a:t>Extending a financial guarantee </a:t>
          </a:r>
          <a:endParaRPr lang="en-US" sz="1800" kern="1200"/>
        </a:p>
        <a:p>
          <a:pPr marL="171450" lvl="1" indent="-171450" algn="l" defTabSz="800100">
            <a:lnSpc>
              <a:spcPct val="90000"/>
            </a:lnSpc>
            <a:spcBef>
              <a:spcPct val="0"/>
            </a:spcBef>
            <a:spcAft>
              <a:spcPts val="0"/>
            </a:spcAft>
            <a:buChar char="•"/>
          </a:pPr>
          <a:r>
            <a:rPr lang="en-US" sz="1800" kern="1200" baseline="0"/>
            <a:t>Pledging its own property, revenue, or other assets as security</a:t>
          </a:r>
          <a:endParaRPr lang="en-US" sz="1800" kern="1200"/>
        </a:p>
      </dsp:txBody>
      <dsp:txXfrm rot="-5400000">
        <a:off x="4177237" y="1385866"/>
        <a:ext cx="4298374" cy="1552478"/>
      </dsp:txXfrm>
    </dsp:sp>
    <dsp:sp modelId="{E9E01FBE-8278-4A4D-9750-CCA72D9B06DB}">
      <dsp:nvSpPr>
        <dsp:cNvPr id="0" name=""/>
        <dsp:cNvSpPr/>
      </dsp:nvSpPr>
      <dsp:spPr>
        <a:xfrm>
          <a:off x="1790" y="1142824"/>
          <a:ext cx="4175446" cy="203855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en-US" sz="2400" b="0" kern="1200"/>
            <a:t>Occasionally, an issuer may extend an</a:t>
          </a:r>
        </a:p>
        <a:p>
          <a:pPr marL="0" lvl="0" indent="0" algn="ctr" defTabSz="1066800">
            <a:lnSpc>
              <a:spcPct val="90000"/>
            </a:lnSpc>
            <a:spcBef>
              <a:spcPct val="0"/>
            </a:spcBef>
            <a:spcAft>
              <a:spcPts val="0"/>
            </a:spcAft>
            <a:buNone/>
          </a:pPr>
          <a:r>
            <a:rPr lang="en-US" sz="2400" b="1" kern="1200">
              <a:solidFill>
                <a:schemeClr val="accent3">
                  <a:lumMod val="60000"/>
                  <a:lumOff val="40000"/>
                </a:schemeClr>
              </a:solidFill>
            </a:rPr>
            <a:t>additional commitment</a:t>
          </a:r>
        </a:p>
        <a:p>
          <a:pPr marL="0" lvl="0" indent="0" algn="ctr" defTabSz="1066800">
            <a:lnSpc>
              <a:spcPct val="90000"/>
            </a:lnSpc>
            <a:spcBef>
              <a:spcPct val="0"/>
            </a:spcBef>
            <a:spcAft>
              <a:spcPts val="0"/>
            </a:spcAft>
            <a:buNone/>
          </a:pPr>
          <a:r>
            <a:rPr lang="en-US" sz="2400" b="0" kern="1200"/>
            <a:t>to support debt service in the event of the third-party obligor’s default. </a:t>
          </a:r>
          <a:endParaRPr lang="en-US" sz="2400" kern="1200"/>
        </a:p>
      </dsp:txBody>
      <dsp:txXfrm>
        <a:off x="101304" y="1242338"/>
        <a:ext cx="3976418" cy="1839531"/>
      </dsp:txXfrm>
    </dsp:sp>
    <dsp:sp modelId="{A121580E-A6D0-4A79-BFD8-EFEA55DD0F99}">
      <dsp:nvSpPr>
        <dsp:cNvPr id="0" name=""/>
        <dsp:cNvSpPr/>
      </dsp:nvSpPr>
      <dsp:spPr>
        <a:xfrm>
          <a:off x="1790" y="3354976"/>
          <a:ext cx="8553033" cy="157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u="none" kern="1200"/>
            <a:t>Under a </a:t>
          </a:r>
          <a:r>
            <a:rPr lang="en-US" sz="2400" b="1" u="none" kern="1200">
              <a:solidFill>
                <a:schemeClr val="accent3">
                  <a:lumMod val="60000"/>
                  <a:lumOff val="40000"/>
                </a:schemeClr>
              </a:solidFill>
            </a:rPr>
            <a:t>voluntary commitment</a:t>
          </a:r>
          <a:r>
            <a:rPr lang="en-US" sz="2400" u="none" kern="1200"/>
            <a:t>, issuer voluntarily decides to make a debt service payment or request an appropriation for a payment in the event that the third-party is, or will be, unable to pay.</a:t>
          </a:r>
        </a:p>
      </dsp:txBody>
      <dsp:txXfrm>
        <a:off x="78611" y="3431797"/>
        <a:ext cx="8399391" cy="1420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065D-CFE4-4E58-AEBF-E591828EE965}">
      <dsp:nvSpPr>
        <dsp:cNvPr id="0" name=""/>
        <dsp:cNvSpPr/>
      </dsp:nvSpPr>
      <dsp:spPr>
        <a:xfrm>
          <a:off x="0" y="348973"/>
          <a:ext cx="8561387" cy="453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59CA9BE-A530-42A4-BA16-CAB95F6A4C7B}">
      <dsp:nvSpPr>
        <dsp:cNvPr id="0" name=""/>
        <dsp:cNvSpPr/>
      </dsp:nvSpPr>
      <dsp:spPr>
        <a:xfrm>
          <a:off x="428069" y="83293"/>
          <a:ext cx="7038085"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Do </a:t>
          </a:r>
          <a:r>
            <a:rPr lang="en-US" sz="1800" i="1" kern="1200">
              <a:solidFill>
                <a:schemeClr val="bg1"/>
              </a:solidFill>
            </a:rPr>
            <a:t>not</a:t>
          </a:r>
          <a:r>
            <a:rPr lang="en-US" sz="1800" kern="1200">
              <a:solidFill>
                <a:schemeClr val="bg1"/>
              </a:solidFill>
            </a:rPr>
            <a:t> recognize a conduit debt obligation as a liability</a:t>
          </a:r>
        </a:p>
      </dsp:txBody>
      <dsp:txXfrm>
        <a:off x="454008" y="109232"/>
        <a:ext cx="6986207" cy="479482"/>
      </dsp:txXfrm>
    </dsp:sp>
    <dsp:sp modelId="{C0642AD9-E944-43CB-8CBB-40EFB348510C}">
      <dsp:nvSpPr>
        <dsp:cNvPr id="0" name=""/>
        <dsp:cNvSpPr/>
      </dsp:nvSpPr>
      <dsp:spPr>
        <a:xfrm>
          <a:off x="0" y="1165453"/>
          <a:ext cx="8561387" cy="453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C54F930-8EF1-4728-87AC-388663179F9F}">
      <dsp:nvSpPr>
        <dsp:cNvPr id="0" name=""/>
        <dsp:cNvSpPr/>
      </dsp:nvSpPr>
      <dsp:spPr>
        <a:xfrm>
          <a:off x="428069" y="899773"/>
          <a:ext cx="7055464"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May have a related liability arising out of an additional or voluntary commitment</a:t>
          </a:r>
        </a:p>
      </dsp:txBody>
      <dsp:txXfrm>
        <a:off x="454008" y="925712"/>
        <a:ext cx="7003586" cy="479482"/>
      </dsp:txXfrm>
    </dsp:sp>
    <dsp:sp modelId="{6DF1576B-8DC8-410C-A08C-8F733AA4E091}">
      <dsp:nvSpPr>
        <dsp:cNvPr id="0" name=""/>
        <dsp:cNvSpPr/>
      </dsp:nvSpPr>
      <dsp:spPr>
        <a:xfrm>
          <a:off x="0" y="2248511"/>
          <a:ext cx="8561387" cy="453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FFE27DC-35D0-4CDC-864A-54A27D951366}">
      <dsp:nvSpPr>
        <dsp:cNvPr id="0" name=""/>
        <dsp:cNvSpPr/>
      </dsp:nvSpPr>
      <dsp:spPr>
        <a:xfrm>
          <a:off x="428069" y="1716253"/>
          <a:ext cx="7072844" cy="79793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Additional commitment</a:t>
          </a:r>
          <a:r>
            <a:rPr lang="en-US" sz="1800" kern="1200">
              <a:solidFill>
                <a:schemeClr val="bg1"/>
              </a:solidFill>
            </a:rPr>
            <a:t>: report a liability when qualitative factors indicate it is </a:t>
          </a:r>
          <a:r>
            <a:rPr lang="en-US" sz="1800" i="1" kern="1200">
              <a:solidFill>
                <a:schemeClr val="bg1"/>
              </a:solidFill>
            </a:rPr>
            <a:t>more likely than not </a:t>
          </a:r>
          <a:r>
            <a:rPr lang="en-US" sz="1800" kern="1200">
              <a:solidFill>
                <a:schemeClr val="bg1"/>
              </a:solidFill>
            </a:rPr>
            <a:t>that the issuer will support debt service payments for a conduit debt obligation</a:t>
          </a:r>
        </a:p>
      </dsp:txBody>
      <dsp:txXfrm>
        <a:off x="467021" y="1755205"/>
        <a:ext cx="6994940" cy="720033"/>
      </dsp:txXfrm>
    </dsp:sp>
    <dsp:sp modelId="{7E866FB5-874B-4CDA-B36E-04643D8C9AF6}">
      <dsp:nvSpPr>
        <dsp:cNvPr id="0" name=""/>
        <dsp:cNvSpPr/>
      </dsp:nvSpPr>
      <dsp:spPr>
        <a:xfrm>
          <a:off x="0" y="3347744"/>
          <a:ext cx="8561387" cy="453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A6EB5-9334-41C7-9375-21B3D9C7F2FD}">
      <dsp:nvSpPr>
        <dsp:cNvPr id="0" name=""/>
        <dsp:cNvSpPr/>
      </dsp:nvSpPr>
      <dsp:spPr>
        <a:xfrm>
          <a:off x="428069" y="2799311"/>
          <a:ext cx="7085968" cy="81411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Voluntary commitment</a:t>
          </a:r>
          <a:r>
            <a:rPr lang="en-US" sz="1800" kern="1200">
              <a:solidFill>
                <a:schemeClr val="bg1"/>
              </a:solidFill>
            </a:rPr>
            <a:t>: </a:t>
          </a:r>
          <a:r>
            <a:rPr lang="en-US" sz="1800" kern="1200"/>
            <a:t>if a certain event or circumstance has occurred, evaluate likelihood, then </a:t>
          </a:r>
          <a:r>
            <a:rPr lang="en-US" sz="1800" kern="1200">
              <a:solidFill>
                <a:schemeClr val="bg1"/>
              </a:solidFill>
            </a:rPr>
            <a:t>report a liability if it is </a:t>
          </a:r>
          <a:r>
            <a:rPr lang="en-US" sz="1800" i="1" kern="1200">
              <a:solidFill>
                <a:schemeClr val="bg1"/>
              </a:solidFill>
            </a:rPr>
            <a:t>more likely than not </a:t>
          </a:r>
          <a:r>
            <a:rPr lang="en-US" sz="1800" kern="1200">
              <a:solidFill>
                <a:schemeClr val="bg1"/>
              </a:solidFill>
            </a:rPr>
            <a:t>that the issuer will support debt service payments</a:t>
          </a:r>
        </a:p>
      </dsp:txBody>
      <dsp:txXfrm>
        <a:off x="467811" y="2839053"/>
        <a:ext cx="7006484" cy="734628"/>
      </dsp:txXfrm>
    </dsp:sp>
    <dsp:sp modelId="{1F97856C-7C15-4D66-8916-C7DD87B3CEF0}">
      <dsp:nvSpPr>
        <dsp:cNvPr id="0" name=""/>
        <dsp:cNvSpPr/>
      </dsp:nvSpPr>
      <dsp:spPr>
        <a:xfrm>
          <a:off x="0" y="4446722"/>
          <a:ext cx="8561387" cy="4536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72A51-18E2-4B19-AFED-9DC33DFD2180}">
      <dsp:nvSpPr>
        <dsp:cNvPr id="0" name=""/>
        <dsp:cNvSpPr/>
      </dsp:nvSpPr>
      <dsp:spPr>
        <a:xfrm>
          <a:off x="428069" y="3898544"/>
          <a:ext cx="7121087" cy="81385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Voluntary commitments for which a liability is recognized and all additional commitments: At least annually reevaluate whether recognition criteria are met while conduit debt is outstanding</a:t>
          </a:r>
        </a:p>
      </dsp:txBody>
      <dsp:txXfrm>
        <a:off x="467798" y="3938273"/>
        <a:ext cx="7041629" cy="734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24A8-8669-4E45-A2D3-FD8307929218}">
      <dsp:nvSpPr>
        <dsp:cNvPr id="0" name=""/>
        <dsp:cNvSpPr/>
      </dsp:nvSpPr>
      <dsp:spPr>
        <a:xfrm rot="5400000">
          <a:off x="4186120" y="-332588"/>
          <a:ext cx="3271245" cy="547928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1200"/>
            </a:spcAft>
            <a:buChar char="•"/>
          </a:pPr>
          <a:r>
            <a:rPr lang="en-US" sz="2000" kern="1200" baseline="0"/>
            <a:t>Capital asset is built or acquired with proceeds of the conduit debt obligation.</a:t>
          </a:r>
          <a:endParaRPr lang="en-US" sz="2000" kern="1200"/>
        </a:p>
        <a:p>
          <a:pPr marL="228600" lvl="1" indent="-228600" algn="l" defTabSz="889000">
            <a:lnSpc>
              <a:spcPct val="90000"/>
            </a:lnSpc>
            <a:spcBef>
              <a:spcPct val="0"/>
            </a:spcBef>
            <a:spcAft>
              <a:spcPts val="1200"/>
            </a:spcAft>
            <a:buChar char="•"/>
          </a:pPr>
          <a:r>
            <a:rPr lang="en-US" sz="2000" kern="1200" baseline="0"/>
            <a:t>Issuer retains title to the capital asset from the beginning of the arrangement.</a:t>
          </a:r>
          <a:endParaRPr lang="en-US" sz="2000" kern="1200"/>
        </a:p>
        <a:p>
          <a:pPr marL="228600" lvl="1" indent="-228600" algn="l" defTabSz="889000">
            <a:lnSpc>
              <a:spcPct val="90000"/>
            </a:lnSpc>
            <a:spcBef>
              <a:spcPct val="0"/>
            </a:spcBef>
            <a:spcAft>
              <a:spcPts val="1200"/>
            </a:spcAft>
            <a:buChar char="•"/>
          </a:pPr>
          <a:r>
            <a:rPr lang="en-US" sz="2000" kern="1200" baseline="0"/>
            <a:t>Payments from the third-party obligor are to cover debt service payments.</a:t>
          </a:r>
          <a:endParaRPr lang="en-US" sz="2000" kern="1200"/>
        </a:p>
        <a:p>
          <a:pPr marL="228600" lvl="1" indent="-228600" algn="l" defTabSz="889000">
            <a:lnSpc>
              <a:spcPct val="90000"/>
            </a:lnSpc>
            <a:spcBef>
              <a:spcPct val="0"/>
            </a:spcBef>
            <a:spcAft>
              <a:spcPts val="1200"/>
            </a:spcAft>
            <a:buChar char="•"/>
          </a:pPr>
          <a:r>
            <a:rPr lang="en-US" sz="2000" kern="1200" baseline="0"/>
            <a:t>Payment schedule of the arrangement coincides with the debt service repayment schedule. </a:t>
          </a:r>
          <a:endParaRPr lang="en-US" sz="2000" kern="1200"/>
        </a:p>
      </dsp:txBody>
      <dsp:txXfrm rot="-5400000">
        <a:off x="3082100" y="931121"/>
        <a:ext cx="5319598" cy="2951867"/>
      </dsp:txXfrm>
    </dsp:sp>
    <dsp:sp modelId="{B9BD8346-5422-4C4B-9807-7007DFB62C91}">
      <dsp:nvSpPr>
        <dsp:cNvPr id="0" name=""/>
        <dsp:cNvSpPr/>
      </dsp:nvSpPr>
      <dsp:spPr>
        <a:xfrm>
          <a:off x="0" y="450683"/>
          <a:ext cx="3082099" cy="391274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lang="en-US" sz="2400" b="0" kern="1200"/>
            <a:t>Some conduit debt obligations include </a:t>
          </a:r>
        </a:p>
        <a:p>
          <a:pPr marL="0" lvl="0" indent="0" algn="ctr" defTabSz="1066800">
            <a:lnSpc>
              <a:spcPct val="100000"/>
            </a:lnSpc>
            <a:spcBef>
              <a:spcPct val="0"/>
            </a:spcBef>
            <a:spcAft>
              <a:spcPts val="0"/>
            </a:spcAft>
            <a:buNone/>
          </a:pPr>
          <a:r>
            <a:rPr lang="en-US" sz="2400" b="0" kern="1200"/>
            <a:t>arrangements</a:t>
          </a:r>
          <a:r>
            <a:rPr lang="en-US" sz="2400" b="1" kern="1200">
              <a:solidFill>
                <a:srgbClr val="FF0000"/>
              </a:solidFill>
            </a:rPr>
            <a:t>*</a:t>
          </a:r>
          <a:r>
            <a:rPr lang="en-US" sz="2400" b="0" kern="1200"/>
            <a:t> that involve capital assets to be used by the third-party obligor but owned by the issuer. </a:t>
          </a:r>
          <a:endParaRPr lang="en-US" sz="2400" kern="1200"/>
        </a:p>
      </dsp:txBody>
      <dsp:txXfrm>
        <a:off x="150456" y="601139"/>
        <a:ext cx="2781187" cy="3611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1CA5B-A1B5-4289-947A-3F77BD4A78E8}">
      <dsp:nvSpPr>
        <dsp:cNvPr id="0" name=""/>
        <dsp:cNvSpPr/>
      </dsp:nvSpPr>
      <dsp:spPr>
        <a:xfrm>
          <a:off x="0" y="341828"/>
          <a:ext cx="7617020" cy="504000"/>
        </a:xfrm>
        <a:prstGeom prst="rect">
          <a:avLst/>
        </a:prstGeom>
        <a:solidFill>
          <a:schemeClr val="lt1">
            <a:alpha val="90000"/>
            <a:hueOff val="0"/>
            <a:satOff val="0"/>
            <a:lumOff val="0"/>
            <a:alphaOff val="0"/>
          </a:schemeClr>
        </a:solidFill>
        <a:ln w="55000" cap="flat" cmpd="thickThin" algn="ctr">
          <a:solidFill>
            <a:schemeClr val="accent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14E43F3-D1B3-4652-ABBF-85E9B1ABD765}">
      <dsp:nvSpPr>
        <dsp:cNvPr id="0" name=""/>
        <dsp:cNvSpPr/>
      </dsp:nvSpPr>
      <dsp:spPr>
        <a:xfrm>
          <a:off x="380851" y="46628"/>
          <a:ext cx="6325836" cy="59040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report those arrangements as leases</a:t>
          </a:r>
        </a:p>
      </dsp:txBody>
      <dsp:txXfrm>
        <a:off x="409672" y="75449"/>
        <a:ext cx="6268194" cy="532758"/>
      </dsp:txXfrm>
    </dsp:sp>
    <dsp:sp modelId="{95BD6757-FBBC-4987-BE89-C3EB77E6B694}">
      <dsp:nvSpPr>
        <dsp:cNvPr id="0" name=""/>
        <dsp:cNvSpPr/>
      </dsp:nvSpPr>
      <dsp:spPr>
        <a:xfrm>
          <a:off x="0" y="1249029"/>
          <a:ext cx="7617020" cy="504000"/>
        </a:xfrm>
        <a:prstGeom prst="rect">
          <a:avLst/>
        </a:prstGeom>
        <a:solidFill>
          <a:schemeClr val="lt1">
            <a:alpha val="90000"/>
            <a:hueOff val="0"/>
            <a:satOff val="0"/>
            <a:lumOff val="0"/>
            <a:alphaOff val="0"/>
          </a:schemeClr>
        </a:solidFill>
        <a:ln w="55000" cap="flat" cmpd="thickThin" algn="ctr">
          <a:solidFill>
            <a:schemeClr val="accent2">
              <a:shade val="80000"/>
              <a:hueOff val="40129"/>
              <a:satOff val="-4930"/>
              <a:lumOff val="10233"/>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9165680-6590-4205-BEE3-7BAABE703941}">
      <dsp:nvSpPr>
        <dsp:cNvPr id="0" name=""/>
        <dsp:cNvSpPr/>
      </dsp:nvSpPr>
      <dsp:spPr>
        <a:xfrm>
          <a:off x="380851" y="953829"/>
          <a:ext cx="6325889" cy="590400"/>
        </a:xfrm>
        <a:prstGeom prst="roundRect">
          <a:avLst/>
        </a:prstGeom>
        <a:solidFill>
          <a:schemeClr val="accent2">
            <a:shade val="80000"/>
            <a:hueOff val="40129"/>
            <a:satOff val="-4930"/>
            <a:lumOff val="10233"/>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liability for the related conduit debt obligations</a:t>
          </a:r>
        </a:p>
      </dsp:txBody>
      <dsp:txXfrm>
        <a:off x="409672" y="982650"/>
        <a:ext cx="6268247" cy="532758"/>
      </dsp:txXfrm>
    </dsp:sp>
    <dsp:sp modelId="{063C0E61-DD4E-410B-BEFD-B8C9F3297D00}">
      <dsp:nvSpPr>
        <dsp:cNvPr id="0" name=""/>
        <dsp:cNvSpPr/>
      </dsp:nvSpPr>
      <dsp:spPr>
        <a:xfrm>
          <a:off x="0" y="2156229"/>
          <a:ext cx="7617020" cy="504000"/>
        </a:xfrm>
        <a:prstGeom prst="rect">
          <a:avLst/>
        </a:prstGeom>
        <a:solidFill>
          <a:schemeClr val="lt1">
            <a:alpha val="90000"/>
            <a:hueOff val="0"/>
            <a:satOff val="0"/>
            <a:lumOff val="0"/>
            <a:alphaOff val="0"/>
          </a:schemeClr>
        </a:solidFill>
        <a:ln w="55000" cap="flat" cmpd="thickThin" algn="ctr">
          <a:solidFill>
            <a:schemeClr val="accent2">
              <a:shade val="80000"/>
              <a:hueOff val="80259"/>
              <a:satOff val="-9859"/>
              <a:lumOff val="20465"/>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C94C83-F97D-402B-B0C8-45F7F29BB3A1}">
      <dsp:nvSpPr>
        <dsp:cNvPr id="0" name=""/>
        <dsp:cNvSpPr/>
      </dsp:nvSpPr>
      <dsp:spPr>
        <a:xfrm>
          <a:off x="380851" y="1861029"/>
          <a:ext cx="6364705" cy="590400"/>
        </a:xfrm>
        <a:prstGeom prst="roundRect">
          <a:avLst/>
        </a:prstGeom>
        <a:solidFill>
          <a:schemeClr val="accent2">
            <a:shade val="80000"/>
            <a:hueOff val="80259"/>
            <a:satOff val="-9859"/>
            <a:lumOff val="20465"/>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receivable for the payments related to those arrangements</a:t>
          </a:r>
        </a:p>
      </dsp:txBody>
      <dsp:txXfrm>
        <a:off x="409672" y="1889850"/>
        <a:ext cx="6307063" cy="532758"/>
      </dsp:txXfrm>
    </dsp:sp>
    <dsp:sp modelId="{04EE9915-7D84-4E2F-8E30-5D02EE9504E3}">
      <dsp:nvSpPr>
        <dsp:cNvPr id="0" name=""/>
        <dsp:cNvSpPr/>
      </dsp:nvSpPr>
      <dsp:spPr>
        <a:xfrm>
          <a:off x="0" y="3063429"/>
          <a:ext cx="7617020" cy="504000"/>
        </a:xfrm>
        <a:prstGeom prst="rect">
          <a:avLst/>
        </a:prstGeom>
        <a:solidFill>
          <a:schemeClr val="lt1">
            <a:alpha val="90000"/>
            <a:hueOff val="0"/>
            <a:satOff val="0"/>
            <a:lumOff val="0"/>
            <a:alphaOff val="0"/>
          </a:schemeClr>
        </a:solidFill>
        <a:ln w="55000" cap="flat" cmpd="thickThin" algn="ctr">
          <a:solidFill>
            <a:schemeClr val="accent2">
              <a:shade val="80000"/>
              <a:hueOff val="120388"/>
              <a:satOff val="-14789"/>
              <a:lumOff val="30698"/>
              <a:alphaOff val="0"/>
            </a:schemeClr>
          </a:solidFill>
          <a:prstDash val="solid"/>
        </a:ln>
        <a:effectLst/>
      </dsp:spPr>
      <dsp:style>
        <a:lnRef idx="2">
          <a:scrgbClr r="0" g="0" b="0"/>
        </a:lnRef>
        <a:fillRef idx="1">
          <a:scrgbClr r="0" g="0" b="0"/>
        </a:fillRef>
        <a:effectRef idx="0">
          <a:scrgbClr r="0" g="0" b="0"/>
        </a:effectRef>
        <a:fontRef idx="minor"/>
      </dsp:style>
    </dsp:sp>
    <dsp:sp modelId="{9ED4593D-B608-450D-938A-FD8FD5656F52}">
      <dsp:nvSpPr>
        <dsp:cNvPr id="0" name=""/>
        <dsp:cNvSpPr/>
      </dsp:nvSpPr>
      <dsp:spPr>
        <a:xfrm>
          <a:off x="380851" y="2768229"/>
          <a:ext cx="6357187" cy="590400"/>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If the arrangement meets the definition of a service concession arrangement, follow Statement 60</a:t>
          </a:r>
        </a:p>
      </dsp:txBody>
      <dsp:txXfrm>
        <a:off x="409672" y="2797050"/>
        <a:ext cx="6299545"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1BCB-9C8B-42A5-8FEE-5722C3079DD8}">
      <dsp:nvSpPr>
        <dsp:cNvPr id="0" name=""/>
        <dsp:cNvSpPr/>
      </dsp:nvSpPr>
      <dsp:spPr>
        <a:xfrm rot="5400000">
          <a:off x="5057721" y="-1722867"/>
          <a:ext cx="1686359" cy="5553790"/>
        </a:xfrm>
        <a:prstGeom prst="round2Same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baseline="0"/>
            <a:t>Description of limited commitments</a:t>
          </a:r>
          <a:endParaRPr lang="en-US" sz="1700" kern="1200"/>
        </a:p>
        <a:p>
          <a:pPr marL="171450" lvl="1" indent="-171450" algn="l" defTabSz="755650">
            <a:lnSpc>
              <a:spcPct val="90000"/>
            </a:lnSpc>
            <a:spcBef>
              <a:spcPct val="0"/>
            </a:spcBef>
            <a:spcAft>
              <a:spcPct val="15000"/>
            </a:spcAft>
            <a:buChar char="•"/>
          </a:pPr>
          <a:r>
            <a:rPr lang="en-US" sz="1700" kern="1200" baseline="0"/>
            <a:t>Description of additional commitments (legal authority and limits; length; arrangements for recovering payments from third-party obligors, if any)</a:t>
          </a:r>
          <a:endParaRPr lang="en-US" sz="1700" kern="1200"/>
        </a:p>
        <a:p>
          <a:pPr marL="171450" lvl="1" indent="-171450" algn="l" defTabSz="755650">
            <a:lnSpc>
              <a:spcPct val="90000"/>
            </a:lnSpc>
            <a:spcBef>
              <a:spcPct val="0"/>
            </a:spcBef>
            <a:spcAft>
              <a:spcPct val="15000"/>
            </a:spcAft>
            <a:buChar char="•"/>
          </a:pPr>
          <a:r>
            <a:rPr lang="en-US" sz="1700" kern="1200" baseline="0"/>
            <a:t>Aggregate outstanding principal amount</a:t>
          </a:r>
          <a:endParaRPr lang="en-US" sz="1700" kern="1200"/>
        </a:p>
      </dsp:txBody>
      <dsp:txXfrm rot="-5400000">
        <a:off x="3124006" y="293169"/>
        <a:ext cx="5471469" cy="1521717"/>
      </dsp:txXfrm>
    </dsp:sp>
    <dsp:sp modelId="{C0D06F7E-F00B-4497-B85B-CB5B5250581B}">
      <dsp:nvSpPr>
        <dsp:cNvPr id="0" name=""/>
        <dsp:cNvSpPr/>
      </dsp:nvSpPr>
      <dsp:spPr>
        <a:xfrm>
          <a:off x="0" y="52"/>
          <a:ext cx="3124006" cy="2107949"/>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0" kern="1200"/>
            <a:t>A general description of the issuer’s conduit debt obligations</a:t>
          </a:r>
          <a:endParaRPr lang="en-US" sz="3000" kern="1200"/>
        </a:p>
      </dsp:txBody>
      <dsp:txXfrm>
        <a:off x="102902" y="102954"/>
        <a:ext cx="2918202" cy="1902145"/>
      </dsp:txXfrm>
    </dsp:sp>
    <dsp:sp modelId="{6A3315A0-D0E0-45CA-8C26-24A5097CBD2E}">
      <dsp:nvSpPr>
        <dsp:cNvPr id="0" name=""/>
        <dsp:cNvSpPr/>
      </dsp:nvSpPr>
      <dsp:spPr>
        <a:xfrm rot="5400000">
          <a:off x="5057721" y="490480"/>
          <a:ext cx="1686359" cy="5553790"/>
        </a:xfrm>
        <a:prstGeom prst="round2Same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baseline="0"/>
            <a:t>Description of timing of recognition and measurement of the liability</a:t>
          </a:r>
          <a:endParaRPr lang="en-US" sz="1700" kern="1200"/>
        </a:p>
        <a:p>
          <a:pPr marL="171450" lvl="1" indent="-171450" algn="l" defTabSz="755650">
            <a:lnSpc>
              <a:spcPct val="90000"/>
            </a:lnSpc>
            <a:spcBef>
              <a:spcPct val="0"/>
            </a:spcBef>
            <a:spcAft>
              <a:spcPct val="15000"/>
            </a:spcAft>
            <a:buChar char="•"/>
          </a:pPr>
          <a:r>
            <a:rPr lang="en-US" sz="1700" kern="1200" baseline="0"/>
            <a:t>Beginning balances, increases, decreases, ending balances</a:t>
          </a:r>
          <a:endParaRPr lang="en-US" sz="1700" kern="1200"/>
        </a:p>
        <a:p>
          <a:pPr marL="171450" lvl="1" indent="-171450" algn="l" defTabSz="755650">
            <a:lnSpc>
              <a:spcPct val="90000"/>
            </a:lnSpc>
            <a:spcBef>
              <a:spcPct val="0"/>
            </a:spcBef>
            <a:spcAft>
              <a:spcPct val="15000"/>
            </a:spcAft>
            <a:buChar char="•"/>
          </a:pPr>
          <a:r>
            <a:rPr lang="en-US" sz="1700" kern="1200" baseline="0"/>
            <a:t>Cumulative payments that have been made</a:t>
          </a:r>
          <a:endParaRPr lang="en-US" sz="1700" kern="1200"/>
        </a:p>
        <a:p>
          <a:pPr marL="171450" lvl="1" indent="-171450" algn="l" defTabSz="755650">
            <a:lnSpc>
              <a:spcPct val="90000"/>
            </a:lnSpc>
            <a:spcBef>
              <a:spcPct val="0"/>
            </a:spcBef>
            <a:spcAft>
              <a:spcPct val="15000"/>
            </a:spcAft>
            <a:buChar char="•"/>
          </a:pPr>
          <a:r>
            <a:rPr lang="en-US" sz="1700" kern="1200" baseline="0"/>
            <a:t>Amounts expected to be recovered, if any, for those payments</a:t>
          </a:r>
          <a:endParaRPr lang="en-US" sz="1700" kern="1200"/>
        </a:p>
      </dsp:txBody>
      <dsp:txXfrm rot="-5400000">
        <a:off x="3124006" y="2506517"/>
        <a:ext cx="5471469" cy="1521717"/>
      </dsp:txXfrm>
    </dsp:sp>
    <dsp:sp modelId="{D54A352B-1D92-468F-A08A-4BE69766C2F0}">
      <dsp:nvSpPr>
        <dsp:cNvPr id="0" name=""/>
        <dsp:cNvSpPr/>
      </dsp:nvSpPr>
      <dsp:spPr>
        <a:xfrm>
          <a:off x="0" y="2213400"/>
          <a:ext cx="3124006" cy="2107949"/>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0" kern="1200"/>
            <a:t>If the issuer recognizes a related liability</a:t>
          </a:r>
          <a:endParaRPr lang="en-US" sz="3000" kern="1200"/>
        </a:p>
      </dsp:txBody>
      <dsp:txXfrm>
        <a:off x="102902" y="2316302"/>
        <a:ext cx="2918202" cy="190214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2FE091-9834-3248-B5DE-0B4F05D31F25}" type="datetimeFigureOut">
              <a:rPr lang="en-US" smtClean="0"/>
              <a:t>9/13/23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7E1298-9719-A847-8A86-E02FED6E13BC}" type="slidenum">
              <a:rPr lang="en-US" smtClean="0"/>
              <a:t>‹#›</a:t>
            </a:fld>
            <a:endParaRPr lang="en-US"/>
          </a:p>
        </p:txBody>
      </p:sp>
    </p:spTree>
    <p:extLst>
      <p:ext uri="{BB962C8B-B14F-4D97-AF65-F5344CB8AC3E}">
        <p14:creationId xmlns:p14="http://schemas.microsoft.com/office/powerpoint/2010/main" val="4406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5768711-07A2-4905-A9C6-92171B1DF195}" type="datetimeFigureOut">
              <a:rPr lang="en-US"/>
              <a:pPr>
                <a:defRPr/>
              </a:pPr>
              <a:t>9/13/23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79DEEB5-AEAE-45A6-BF9A-868FE2D85C7C}" type="slidenum">
              <a:rPr lang="en-US"/>
              <a:pPr>
                <a:defRPr/>
              </a:pPr>
              <a:t>‹#›</a:t>
            </a:fld>
            <a:endParaRPr lang="en-US"/>
          </a:p>
        </p:txBody>
      </p:sp>
    </p:spTree>
    <p:extLst>
      <p:ext uri="{BB962C8B-B14F-4D97-AF65-F5344CB8AC3E}">
        <p14:creationId xmlns:p14="http://schemas.microsoft.com/office/powerpoint/2010/main" val="192893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a:t>
            </a:fld>
            <a:endParaRPr lang="en-US"/>
          </a:p>
        </p:txBody>
      </p:sp>
    </p:spTree>
    <p:extLst>
      <p:ext uri="{BB962C8B-B14F-4D97-AF65-F5344CB8AC3E}">
        <p14:creationId xmlns:p14="http://schemas.microsoft.com/office/powerpoint/2010/main" val="272683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26</a:t>
            </a:fld>
            <a:endParaRPr lang="en-US"/>
          </a:p>
        </p:txBody>
      </p:sp>
    </p:spTree>
    <p:extLst>
      <p:ext uri="{BB962C8B-B14F-4D97-AF65-F5344CB8AC3E}">
        <p14:creationId xmlns:p14="http://schemas.microsoft.com/office/powerpoint/2010/main" val="318024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27</a:t>
            </a:fld>
            <a:endParaRPr lang="en-US"/>
          </a:p>
        </p:txBody>
      </p:sp>
    </p:spTree>
    <p:extLst>
      <p:ext uri="{BB962C8B-B14F-4D97-AF65-F5344CB8AC3E}">
        <p14:creationId xmlns:p14="http://schemas.microsoft.com/office/powerpoint/2010/main" val="118218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28</a:t>
            </a:fld>
            <a:endParaRPr lang="en-US"/>
          </a:p>
        </p:txBody>
      </p:sp>
    </p:spTree>
    <p:extLst>
      <p:ext uri="{BB962C8B-B14F-4D97-AF65-F5344CB8AC3E}">
        <p14:creationId xmlns:p14="http://schemas.microsoft.com/office/powerpoint/2010/main" val="21871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29</a:t>
            </a:fld>
            <a:endParaRPr lang="en-US"/>
          </a:p>
        </p:txBody>
      </p:sp>
    </p:spTree>
    <p:extLst>
      <p:ext uri="{BB962C8B-B14F-4D97-AF65-F5344CB8AC3E}">
        <p14:creationId xmlns:p14="http://schemas.microsoft.com/office/powerpoint/2010/main" val="125306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30</a:t>
            </a:fld>
            <a:endParaRPr lang="en-US"/>
          </a:p>
        </p:txBody>
      </p:sp>
    </p:spTree>
    <p:extLst>
      <p:ext uri="{BB962C8B-B14F-4D97-AF65-F5344CB8AC3E}">
        <p14:creationId xmlns:p14="http://schemas.microsoft.com/office/powerpoint/2010/main" val="141280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31</a:t>
            </a:fld>
            <a:endParaRPr lang="en-US"/>
          </a:p>
        </p:txBody>
      </p:sp>
    </p:spTree>
    <p:extLst>
      <p:ext uri="{BB962C8B-B14F-4D97-AF65-F5344CB8AC3E}">
        <p14:creationId xmlns:p14="http://schemas.microsoft.com/office/powerpoint/2010/main" val="319935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62425" cy="3121025"/>
          </a:xfrm>
        </p:spPr>
      </p:sp>
      <p:sp>
        <p:nvSpPr>
          <p:cNvPr id="3" name="Notes Placeholder 2"/>
          <p:cNvSpPr>
            <a:spLocks noGrp="1"/>
          </p:cNvSpPr>
          <p:nvPr>
            <p:ph type="body" idx="1"/>
          </p:nvPr>
        </p:nvSpPr>
        <p:spPr/>
        <p:txBody>
          <a:bodyPr/>
          <a:lstStyle/>
          <a:p>
            <a:pPr defTabSz="463709">
              <a:defRPr/>
            </a:pPr>
            <a:endParaRPr lang="en-US" sz="1800"/>
          </a:p>
        </p:txBody>
      </p:sp>
      <p:sp>
        <p:nvSpPr>
          <p:cNvPr id="4" name="Slide Number Placeholder 3"/>
          <p:cNvSpPr>
            <a:spLocks noGrp="1"/>
          </p:cNvSpPr>
          <p:nvPr>
            <p:ph type="sldNum" sz="quarter" idx="10"/>
          </p:nvPr>
        </p:nvSpPr>
        <p:spPr/>
        <p:txBody>
          <a:bodyPr/>
          <a:lstStyle/>
          <a:p>
            <a:pPr defTabSz="463709"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63709" fontAlgn="base">
                <a:spcBef>
                  <a:spcPct val="0"/>
                </a:spcBef>
                <a:spcAft>
                  <a:spcPct val="0"/>
                </a:spcAft>
                <a:defRPr/>
              </a:pPr>
              <a:t>32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004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37</a:t>
            </a:fld>
            <a:endParaRPr lang="en-US">
              <a:solidFill>
                <a:prstClr val="black"/>
              </a:solidFill>
              <a:latin typeface="Calibri"/>
            </a:endParaRPr>
          </a:p>
        </p:txBody>
      </p:sp>
    </p:spTree>
    <p:extLst>
      <p:ext uri="{BB962C8B-B14F-4D97-AF65-F5344CB8AC3E}">
        <p14:creationId xmlns:p14="http://schemas.microsoft.com/office/powerpoint/2010/main" val="191749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38</a:t>
            </a:fld>
            <a:endParaRPr lang="en-US">
              <a:solidFill>
                <a:prstClr val="black"/>
              </a:solidFill>
              <a:latin typeface="Calibri"/>
            </a:endParaRPr>
          </a:p>
        </p:txBody>
      </p:sp>
    </p:spTree>
    <p:extLst>
      <p:ext uri="{BB962C8B-B14F-4D97-AF65-F5344CB8AC3E}">
        <p14:creationId xmlns:p14="http://schemas.microsoft.com/office/powerpoint/2010/main" val="419219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45</a:t>
            </a:fld>
            <a:endParaRPr lang="en-US"/>
          </a:p>
        </p:txBody>
      </p:sp>
    </p:spTree>
    <p:extLst>
      <p:ext uri="{BB962C8B-B14F-4D97-AF65-F5344CB8AC3E}">
        <p14:creationId xmlns:p14="http://schemas.microsoft.com/office/powerpoint/2010/main" val="173846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7</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138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46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63544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889E5-E43E-4873-9C76-D23896215F1C}" type="slidenum">
              <a:rPr lang="en-US" smtClean="0"/>
              <a:t>50</a:t>
            </a:fld>
            <a:endParaRPr lang="en-US"/>
          </a:p>
        </p:txBody>
      </p:sp>
    </p:spTree>
    <p:extLst>
      <p:ext uri="{BB962C8B-B14F-4D97-AF65-F5344CB8AC3E}">
        <p14:creationId xmlns:p14="http://schemas.microsoft.com/office/powerpoint/2010/main" val="536186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53</a:t>
            </a:fld>
            <a:endParaRPr lang="en-US"/>
          </a:p>
        </p:txBody>
      </p:sp>
    </p:spTree>
    <p:extLst>
      <p:ext uri="{BB962C8B-B14F-4D97-AF65-F5344CB8AC3E}">
        <p14:creationId xmlns:p14="http://schemas.microsoft.com/office/powerpoint/2010/main" val="249636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54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554823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59</a:t>
            </a:fld>
            <a:endParaRPr lang="en-US"/>
          </a:p>
        </p:txBody>
      </p:sp>
    </p:spTree>
    <p:extLst>
      <p:ext uri="{BB962C8B-B14F-4D97-AF65-F5344CB8AC3E}">
        <p14:creationId xmlns:p14="http://schemas.microsoft.com/office/powerpoint/2010/main" val="195459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solidFill>
                  <a:schemeClr val="tx1">
                    <a:lumMod val="75000"/>
                    <a:lumOff val="25000"/>
                  </a:schemeClr>
                </a:solidFill>
              </a:rPr>
              <a:t>Box 3: The list of qualitative factors in paragraph 13 should be used to assess whether it is more likely than not an issuer will support debt service payments. </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10</a:t>
            </a:fld>
            <a:endParaRPr lang="en-US"/>
          </a:p>
        </p:txBody>
      </p:sp>
    </p:spTree>
    <p:extLst>
      <p:ext uri="{BB962C8B-B14F-4D97-AF65-F5344CB8AC3E}">
        <p14:creationId xmlns:p14="http://schemas.microsoft.com/office/powerpoint/2010/main" val="350357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41686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02718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21</a:t>
            </a:fld>
            <a:endParaRPr lang="en-US"/>
          </a:p>
        </p:txBody>
      </p:sp>
    </p:spTree>
    <p:extLst>
      <p:ext uri="{BB962C8B-B14F-4D97-AF65-F5344CB8AC3E}">
        <p14:creationId xmlns:p14="http://schemas.microsoft.com/office/powerpoint/2010/main" val="50381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22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91342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24</a:t>
            </a:fld>
            <a:endParaRPr lang="en-US"/>
          </a:p>
        </p:txBody>
      </p:sp>
    </p:spTree>
    <p:extLst>
      <p:ext uri="{BB962C8B-B14F-4D97-AF65-F5344CB8AC3E}">
        <p14:creationId xmlns:p14="http://schemas.microsoft.com/office/powerpoint/2010/main" val="173632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25</a:t>
            </a:fld>
            <a:endParaRPr lang="en-US"/>
          </a:p>
        </p:txBody>
      </p:sp>
    </p:spTree>
    <p:extLst>
      <p:ext uri="{BB962C8B-B14F-4D97-AF65-F5344CB8AC3E}">
        <p14:creationId xmlns:p14="http://schemas.microsoft.com/office/powerpoint/2010/main" val="2029128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grpSp>
        <p:nvGrpSpPr>
          <p:cNvPr id="5" name="Group 16"/>
          <p:cNvGrpSpPr>
            <a:grpSpLocks/>
          </p:cNvGrpSpPr>
          <p:nvPr/>
        </p:nvGrpSpPr>
        <p:grpSpPr bwMode="auto">
          <a:xfrm>
            <a:off x="-3175" y="4953001"/>
            <a:ext cx="9147175" cy="1911351"/>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User1\Desktop\Documents\Logo stuff\Logo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16639"/>
            <a:ext cx="6175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4"/>
            <a:ext cx="7772400" cy="182976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fld id="{3E1A0F3D-6552-4C1B-89F3-533BAB5E5FE8}" type="datetimeFigureOut">
              <a:rPr lang="en-US" smtClean="0"/>
              <a:t>9/13/23</a:t>
            </a:fld>
            <a:endParaRPr lang="en-US"/>
          </a:p>
        </p:txBody>
      </p:sp>
      <p:sp>
        <p:nvSpPr>
          <p:cNvPr id="13" name="Footer Placeholder 18"/>
          <p:cNvSpPr>
            <a:spLocks noGrp="1"/>
          </p:cNvSpPr>
          <p:nvPr>
            <p:ph type="ftr" sz="quarter" idx="11"/>
          </p:nvPr>
        </p:nvSpPr>
        <p:spPr>
          <a:xfrm>
            <a:off x="34926" y="6026153"/>
            <a:ext cx="6696075" cy="747713"/>
          </a:xfrm>
        </p:spPr>
        <p:txBody>
          <a:bodyPr/>
          <a:lstStyle>
            <a:lvl1pPr>
              <a:defRPr>
                <a:solidFill>
                  <a:schemeClr val="accent1">
                    <a:tint val="20000"/>
                  </a:schemeClr>
                </a:solidFill>
              </a:defRPr>
            </a:lvl1pPr>
            <a:extLst/>
          </a:lstStyle>
          <a:p>
            <a:endParaRPr lang="en-US" dirty="0"/>
          </a:p>
        </p:txBody>
      </p:sp>
    </p:spTree>
    <p:extLst>
      <p:ext uri="{BB962C8B-B14F-4D97-AF65-F5344CB8AC3E}">
        <p14:creationId xmlns:p14="http://schemas.microsoft.com/office/powerpoint/2010/main" val="292544265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1257964112"/>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2"/>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D0686D69-97B8-404C-8D24-E94C438CBC92}" type="slidenum">
              <a:rPr lang="en-US" smtClean="0"/>
              <a:t>‹#›</a:t>
            </a:fld>
            <a:endParaRPr lang="en-US"/>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9482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1"/>
            <a:ext cx="4793093" cy="585216"/>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
        <p:nvSpPr>
          <p:cNvPr id="9" name="Slide Number Placeholder 5"/>
          <p:cNvSpPr>
            <a:spLocks noGrp="1"/>
          </p:cNvSpPr>
          <p:nvPr>
            <p:ph type="sldNum" sz="quarter" idx="4"/>
          </p:nvPr>
        </p:nvSpPr>
        <p:spPr>
          <a:xfrm>
            <a:off x="7974228" y="6356352"/>
            <a:ext cx="712573" cy="365125"/>
          </a:xfrm>
          <a:prstGeom prst="rect">
            <a:avLst/>
          </a:prstGeom>
        </p:spPr>
        <p:txBody>
          <a:bodyPr vert="horz" lIns="91440" tIns="45720" rIns="91440" bIns="45720" rtlCol="0" anchor="ctr"/>
          <a:lstStyle>
            <a:lvl1pPr algn="r">
              <a:defRPr sz="1400">
                <a:solidFill>
                  <a:schemeClr val="tx1"/>
                </a:solidFill>
              </a:defRPr>
            </a:lvl1pPr>
          </a:lstStyle>
          <a:p>
            <a:fld id="{D0686D69-97B8-404C-8D24-E94C438CBC92}" type="slidenum">
              <a:rPr lang="en-US" smtClean="0"/>
              <a:t>‹#›</a:t>
            </a:fld>
            <a:endParaRPr lang="en-US"/>
          </a:p>
        </p:txBody>
      </p:sp>
      <p:sp>
        <p:nvSpPr>
          <p:cNvPr id="5" name="Content Placeholder 4"/>
          <p:cNvSpPr>
            <a:spLocks noGrp="1"/>
          </p:cNvSpPr>
          <p:nvPr>
            <p:ph sz="quarter" idx="12"/>
          </p:nvPr>
        </p:nvSpPr>
        <p:spPr>
          <a:xfrm>
            <a:off x="458788" y="1228580"/>
            <a:ext cx="4800600" cy="481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3"/>
          </p:nvPr>
        </p:nvSpPr>
        <p:spPr>
          <a:xfrm>
            <a:off x="6273802" y="1117997"/>
            <a:ext cx="2701925" cy="4927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Tree>
    <p:extLst>
      <p:ext uri="{BB962C8B-B14F-4D97-AF65-F5344CB8AC3E}">
        <p14:creationId xmlns:p14="http://schemas.microsoft.com/office/powerpoint/2010/main" val="2710148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6079430" cy="786453"/>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70" y="1602319"/>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12192"/>
            <a:ext cx="2293114" cy="6870192"/>
          </a:xfrm>
          <a:prstGeom prst="rect">
            <a:avLst/>
          </a:prstGeom>
        </p:spPr>
      </p:pic>
      <p:sp>
        <p:nvSpPr>
          <p:cNvPr id="6" name="Slide Number Placeholder 5">
            <a:extLst>
              <a:ext uri="{FF2B5EF4-FFF2-40B4-BE49-F238E27FC236}">
                <a16:creationId xmlns:a16="http://schemas.microsoft.com/office/drawing/2014/main" id="{D5591842-3F3F-4185-B28C-49684B385570}"/>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C1B60A-4AE3-4111-B151-7D6FBDEA7F62}" type="slidenum">
              <a:rPr lang="en-US" sz="1200" smtClean="0">
                <a:solidFill>
                  <a:prstClr val="white"/>
                </a:solidFill>
              </a:rPr>
              <a:pPr/>
              <a:t>‹#›</a:t>
            </a:fld>
            <a:endParaRPr lang="en-US" sz="1200" dirty="0">
              <a:solidFill>
                <a:prstClr val="white"/>
              </a:solidFill>
            </a:endParaRPr>
          </a:p>
        </p:txBody>
      </p:sp>
      <p:pic>
        <p:nvPicPr>
          <p:cNvPr id="8" name="Picture 7"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12192"/>
            <a:ext cx="2293114" cy="6870192"/>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4384031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1186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6"/>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1219200"/>
            <a:ext cx="6000750" cy="5118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a:spLocks noGrp="1"/>
          </p:cNvSpPr>
          <p:nvPr>
            <p:ph type="ftr" sz="quarter" idx="11"/>
          </p:nvPr>
        </p:nvSpPr>
        <p:spPr>
          <a:xfrm>
            <a:off x="457200" y="6402919"/>
            <a:ext cx="594360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9417136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1"/>
          </p:nvPr>
        </p:nvSpPr>
        <p:spPr>
          <a:xfrm>
            <a:off x="457200" y="6402919"/>
            <a:ext cx="822960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2235764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40546174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6"/>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1219201"/>
            <a:ext cx="6000750" cy="5025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251249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55614" y="2400315"/>
            <a:ext cx="6224690" cy="2048567"/>
          </a:xfrm>
        </p:spPr>
        <p:txBody>
          <a:bodyPr lIns="0" tIns="0" rIns="0" bIns="0" anchor="t">
            <a:noAutofit/>
          </a:bodyPr>
          <a:lstStyle>
            <a:lvl1pPr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4876802"/>
            <a:ext cx="6231040" cy="1153580"/>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sp>
        <p:nvSpPr>
          <p:cNvPr id="6" name="Footer Placeholder 4">
            <a:extLst>
              <a:ext uri="{FF2B5EF4-FFF2-40B4-BE49-F238E27FC236}">
                <a16:creationId xmlns:a16="http://schemas.microsoft.com/office/drawing/2014/main" id="{43DE802A-6433-42D5-B998-0849723ADBAA}"/>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0873455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8228271"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9" y="1110270"/>
            <a:ext cx="8228271" cy="4466167"/>
          </a:xfrm>
        </p:spPr>
        <p:txBody>
          <a:bodyPr lIns="0" tIns="0" rIns="0" bIns="0" numCol="2" spcCol="374904">
            <a:noAutofit/>
          </a:bodyPr>
          <a:lstStyle>
            <a:lvl1pPr marL="192020" indent="-192020">
              <a:lnSpc>
                <a:spcPts val="2000"/>
              </a:lnSpc>
              <a:spcBef>
                <a:spcPts val="0"/>
              </a:spcBef>
              <a:spcAft>
                <a:spcPts val="900"/>
              </a:spcAft>
              <a:buClr>
                <a:schemeClr val="tx2"/>
              </a:buClr>
              <a:defRPr sz="1400">
                <a:solidFill>
                  <a:schemeClr val="bg2"/>
                </a:solidFill>
              </a:defRPr>
            </a:lvl1pPr>
            <a:lvl2pPr marL="411470" indent="-192020">
              <a:lnSpc>
                <a:spcPts val="2000"/>
              </a:lnSpc>
              <a:spcBef>
                <a:spcPts val="0"/>
              </a:spcBef>
              <a:spcAft>
                <a:spcPts val="900"/>
              </a:spcAft>
              <a:defRPr sz="1400">
                <a:solidFill>
                  <a:schemeClr val="bg2"/>
                </a:solidFill>
              </a:defRPr>
            </a:lvl2pPr>
            <a:lvl3pPr marL="640064" indent="-192020">
              <a:lnSpc>
                <a:spcPts val="2000"/>
              </a:lnSpc>
              <a:spcBef>
                <a:spcPts val="0"/>
              </a:spcBef>
              <a:spcAft>
                <a:spcPts val="900"/>
              </a:spcAft>
              <a:defRPr sz="1400">
                <a:solidFill>
                  <a:schemeClr val="bg2"/>
                </a:solidFill>
              </a:defRPr>
            </a:lvl3pPr>
            <a:lvl4pPr marL="868658" indent="-192020">
              <a:lnSpc>
                <a:spcPts val="2000"/>
              </a:lnSpc>
              <a:spcBef>
                <a:spcPts val="0"/>
              </a:spcBef>
              <a:spcAft>
                <a:spcPts val="900"/>
              </a:spcAft>
              <a:defRPr sz="1400">
                <a:solidFill>
                  <a:schemeClr val="bg2"/>
                </a:solidFill>
              </a:defRPr>
            </a:lvl4pPr>
            <a:lvl5pPr marL="1097252" indent="-192020">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85558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1714127976"/>
      </p:ext>
    </p:extLst>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4" y="1652677"/>
            <a:ext cx="8561387" cy="462424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4" y="537325"/>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58AAA2C7-F958-45B8-A333-4FD2FE63E1AB}" type="slidenum">
              <a:rPr lang="en-US" smtClean="0"/>
              <a:t>‹#›</a:t>
            </a:fld>
            <a:endParaRPr lang="en-US" dirty="0"/>
          </a:p>
        </p:txBody>
      </p:sp>
    </p:spTree>
    <p:extLst>
      <p:ext uri="{BB962C8B-B14F-4D97-AF65-F5344CB8AC3E}">
        <p14:creationId xmlns:p14="http://schemas.microsoft.com/office/powerpoint/2010/main" val="135012729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1" y="1406074"/>
            <a:ext cx="6996017" cy="1433285"/>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dirty="0"/>
              <a:t>Click to edit Master subtitle </a:t>
            </a:r>
          </a:p>
        </p:txBody>
      </p:sp>
      <p:sp>
        <p:nvSpPr>
          <p:cNvPr id="12" name="Date Placeholder 3"/>
          <p:cNvSpPr>
            <a:spLocks noGrp="1"/>
          </p:cNvSpPr>
          <p:nvPr>
            <p:ph type="dt" sz="half" idx="10"/>
          </p:nvPr>
        </p:nvSpPr>
        <p:spPr>
          <a:xfrm>
            <a:off x="6794502" y="6234569"/>
            <a:ext cx="1673949" cy="324076"/>
          </a:xfrm>
          <a:prstGeom prst="rect">
            <a:avLst/>
          </a:prstGeom>
        </p:spPr>
        <p:txBody>
          <a:bodyPr/>
          <a:lstStyle>
            <a:lvl1pPr algn="r">
              <a:defRPr/>
            </a:lvl1pPr>
          </a:lstStyle>
          <a:p>
            <a:fld id="{9B0C71F1-63B4-43B3-B7A7-61D908572AC9}" type="datetimeFigureOut">
              <a:rPr lang="en-US" smtClean="0"/>
              <a:t>9/13/23</a:t>
            </a:fld>
            <a:endParaRPr lang="en-US"/>
          </a:p>
        </p:txBody>
      </p:sp>
      <p:sp>
        <p:nvSpPr>
          <p:cNvPr id="6" name="Slide Number Placeholder 5"/>
          <p:cNvSpPr>
            <a:spLocks noGrp="1"/>
          </p:cNvSpPr>
          <p:nvPr>
            <p:ph type="sldNum" sz="quarter" idx="4"/>
          </p:nvPr>
        </p:nvSpPr>
        <p:spPr>
          <a:xfrm>
            <a:off x="8603676"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fld id="{D0686D69-97B8-404C-8D24-E94C438CBC92}" type="slidenum">
              <a:rPr lang="en-US" smtClean="0"/>
              <a:t>‹#›</a:t>
            </a:fld>
            <a:endParaRPr lang="en-US"/>
          </a:p>
        </p:txBody>
      </p:sp>
      <p:cxnSp>
        <p:nvCxnSpPr>
          <p:cNvPr id="7" name="Straight Connector 6"/>
          <p:cNvCxnSpPr/>
          <p:nvPr/>
        </p:nvCxnSpPr>
        <p:spPr>
          <a:xfrm>
            <a:off x="527067" y="2922582"/>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2878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9" y="537324"/>
            <a:ext cx="8907921" cy="905499"/>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6322784"/>
            <a:ext cx="1851252" cy="235859"/>
          </a:xfrm>
          <a:prstGeom prst="rect">
            <a:avLst/>
          </a:prstGeom>
        </p:spPr>
        <p:txBody>
          <a:bodyPr/>
          <a:lstStyle>
            <a:lvl1pPr>
              <a:defRPr/>
            </a:lvl1pPr>
          </a:lstStyle>
          <a:p>
            <a:fld id="{9B0C71F1-63B4-43B3-B7A7-61D908572AC9}" type="datetimeFigureOut">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6529266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Slide Number Placeholder 7"/>
          <p:cNvSpPr>
            <a:spLocks noGrp="1"/>
          </p:cNvSpPr>
          <p:nvPr>
            <p:ph type="sldNum" sz="quarter" idx="10"/>
          </p:nvPr>
        </p:nvSpPr>
        <p:spPr>
          <a:xfrm>
            <a:off x="6553200" y="6519154"/>
            <a:ext cx="2133600" cy="365125"/>
          </a:xfrm>
        </p:spPr>
        <p:txBody>
          <a:bodyPr/>
          <a:lstStyle/>
          <a:p>
            <a:fld id="{D0686D69-97B8-404C-8D24-E94C438CBC92}" type="slidenum">
              <a:rPr lang="en-US" smtClean="0"/>
              <a:t>‹#›</a:t>
            </a:fld>
            <a:endParaRPr lang="en-US"/>
          </a:p>
        </p:txBody>
      </p:sp>
      <p:sp>
        <p:nvSpPr>
          <p:cNvPr id="9" name="Slide Number Placeholder 7"/>
          <p:cNvSpPr txBox="1">
            <a:spLocks/>
          </p:cNvSpPr>
          <p:nvPr/>
        </p:nvSpPr>
        <p:spPr>
          <a:xfrm>
            <a:off x="5854138" y="6509290"/>
            <a:ext cx="2133600" cy="365125"/>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371866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031" y="0"/>
            <a:ext cx="2283970" cy="6858000"/>
          </a:xfrm>
          <a:prstGeom prst="rect">
            <a:avLst/>
          </a:prstGeom>
        </p:spPr>
      </p:pic>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2" y="1828803"/>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2"/>
            <a:ext cx="1737360" cy="4389967"/>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bg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3058457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607943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58790" y="1219200"/>
            <a:ext cx="6078537" cy="50313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11"/>
          </p:nvPr>
        </p:nvSpPr>
        <p:spPr>
          <a:xfrm>
            <a:off x="457202" y="6402919"/>
            <a:ext cx="6080125"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358579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1110514"/>
            <a:ext cx="5943600" cy="4466167"/>
          </a:xfrm>
        </p:spPr>
        <p:txBody>
          <a:bodyPr lIns="0" tIns="0" rIns="0" bIns="0">
            <a:noAutofit/>
          </a:bodyPr>
          <a:lstStyle>
            <a:lvl1pPr marL="192020" indent="-192020">
              <a:lnSpc>
                <a:spcPts val="2000"/>
              </a:lnSpc>
              <a:spcBef>
                <a:spcPts val="0"/>
              </a:spcBef>
              <a:spcAft>
                <a:spcPts val="1200"/>
              </a:spcAft>
              <a:buClr>
                <a:schemeClr val="tx2"/>
              </a:buClr>
              <a:defRPr sz="1400">
                <a:solidFill>
                  <a:schemeClr val="bg2"/>
                </a:solidFill>
              </a:defRPr>
            </a:lvl1pPr>
            <a:lvl2pPr marL="411470" indent="-192020">
              <a:lnSpc>
                <a:spcPts val="2000"/>
              </a:lnSpc>
              <a:spcBef>
                <a:spcPts val="0"/>
              </a:spcBef>
              <a:spcAft>
                <a:spcPts val="1200"/>
              </a:spcAft>
              <a:defRPr sz="1400">
                <a:solidFill>
                  <a:schemeClr val="bg2"/>
                </a:solidFill>
              </a:defRPr>
            </a:lvl2pPr>
            <a:lvl3pPr marL="640064" indent="-192020">
              <a:lnSpc>
                <a:spcPts val="2000"/>
              </a:lnSpc>
              <a:spcBef>
                <a:spcPts val="0"/>
              </a:spcBef>
              <a:spcAft>
                <a:spcPts val="1200"/>
              </a:spcAft>
              <a:defRPr sz="1400">
                <a:solidFill>
                  <a:schemeClr val="bg2"/>
                </a:solidFill>
              </a:defRPr>
            </a:lvl3pPr>
            <a:lvl4pPr marL="868658" indent="-192020">
              <a:lnSpc>
                <a:spcPts val="2000"/>
              </a:lnSpc>
              <a:spcBef>
                <a:spcPts val="0"/>
              </a:spcBef>
              <a:spcAft>
                <a:spcPts val="1200"/>
              </a:spcAft>
              <a:defRPr sz="1400">
                <a:solidFill>
                  <a:schemeClr val="bg2"/>
                </a:solidFill>
              </a:defRPr>
            </a:lvl4pPr>
            <a:lvl5pPr marL="1097252" indent="-192020">
              <a:lnSpc>
                <a:spcPts val="2000"/>
              </a:lnSpc>
              <a:spcBef>
                <a:spcPts val="0"/>
              </a:spcBef>
              <a:spcAft>
                <a:spcPts val="12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6"/>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bg1"/>
                </a:solidFill>
              </a:defRPr>
            </a:lvl1pPr>
          </a:lstStyle>
          <a:p>
            <a:fld id="{D0686D69-97B8-404C-8D24-E94C438CBC92}" type="slidenum">
              <a:rPr lang="en-US" smtClean="0"/>
              <a:t>‹#›</a:t>
            </a:fld>
            <a:endParaRPr lang="en-US"/>
          </a:p>
        </p:txBody>
      </p:sp>
      <p:sp>
        <p:nvSpPr>
          <p:cNvPr id="8" name="Footer Placeholder 3"/>
          <p:cNvSpPr>
            <a:spLocks noGrp="1"/>
          </p:cNvSpPr>
          <p:nvPr>
            <p:ph type="ftr" sz="quarter" idx="11"/>
          </p:nvPr>
        </p:nvSpPr>
        <p:spPr>
          <a:xfrm>
            <a:off x="457200" y="6402919"/>
            <a:ext cx="593725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682590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031" y="-12441"/>
            <a:ext cx="2283970" cy="6858000"/>
          </a:xfrm>
          <a:prstGeom prst="rect">
            <a:avLst/>
          </a:prstGeom>
        </p:spPr>
      </p:pic>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2" y="1828803"/>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2"/>
            <a:ext cx="1737360" cy="4389967"/>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2" name="Footer Placeholder 3"/>
          <p:cNvSpPr>
            <a:spLocks noGrp="1"/>
          </p:cNvSpPr>
          <p:nvPr>
            <p:ph type="ftr" sz="quarter" idx="11"/>
          </p:nvPr>
        </p:nvSpPr>
        <p:spPr>
          <a:xfrm>
            <a:off x="457200" y="6402919"/>
            <a:ext cx="593725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FF18D201-0E32-4040-8634-7DE7A4CE0EB7}"/>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6347361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5"/>
            <a:ext cx="5943600" cy="577731"/>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57203" y="1828805"/>
            <a:ext cx="5939383" cy="4086455"/>
          </a:xfrm>
        </p:spPr>
        <p:txBody>
          <a:bodyPr>
            <a:normAutofit/>
          </a:bodyPr>
          <a:lstStyle>
            <a:lvl1pPr marL="0" indent="0">
              <a:buNone/>
              <a:defRPr sz="9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3"/>
            <a:ext cx="1737360" cy="4389967"/>
          </a:xfrm>
        </p:spPr>
        <p:txBody>
          <a:bodyPr lIns="0" tIns="0" rIns="0" bIns="0">
            <a:noAutofit/>
          </a:bodyPr>
          <a:lstStyle>
            <a:lvl1pPr marL="0" indent="0">
              <a:lnSpc>
                <a:spcPts val="1275"/>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pic>
        <p:nvPicPr>
          <p:cNvPr id="6" name="Picture 2" descr="C:\Users\User1\Desktop\Documents\Logo stuff\Logo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3" y="6092693"/>
            <a:ext cx="694654" cy="65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4951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71" y="1602318"/>
            <a:ext cx="7772399" cy="4466167"/>
          </a:xfrm>
        </p:spPr>
        <p:txBody>
          <a:bodyPr>
            <a:noAutofit/>
          </a:bodyPr>
          <a:lstStyle>
            <a:lvl1pPr>
              <a:spcAft>
                <a:spcPts val="900"/>
              </a:spcAft>
              <a:defRPr/>
            </a:lvl1pPr>
            <a:lvl2pPr>
              <a:spcAft>
                <a:spcPts val="900"/>
              </a:spcAft>
              <a:defRPr/>
            </a:lvl2pPr>
            <a:lvl3pPr indent="-171450">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B0731FB-00BE-4A51-A4BA-EC634D8CD9BA}"/>
              </a:ext>
            </a:extLst>
          </p:cNvPr>
          <p:cNvSpPr>
            <a:spLocks noGrp="1"/>
          </p:cNvSpPr>
          <p:nvPr>
            <p:ph type="ftr" sz="quarter" idx="15"/>
          </p:nvPr>
        </p:nvSpPr>
        <p:spPr>
          <a:xfrm>
            <a:off x="2128839" y="6388499"/>
            <a:ext cx="4886325"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A664CA-BD48-4626-B242-BA098DA6EB98}"/>
              </a:ext>
            </a:extLst>
          </p:cNvPr>
          <p:cNvSpPr>
            <a:spLocks noGrp="1"/>
          </p:cNvSpPr>
          <p:nvPr>
            <p:ph type="sldNum" sz="quarter" idx="16"/>
          </p:nvPr>
        </p:nvSpPr>
        <p:spPr>
          <a:xfrm>
            <a:off x="7008019" y="6370323"/>
            <a:ext cx="2057400" cy="366183"/>
          </a:xfrm>
          <a:prstGeom prst="rect">
            <a:avLst/>
          </a:prstGeom>
        </p:spPr>
        <p:txBody>
          <a:bodyPr/>
          <a:lstStyle/>
          <a:p>
            <a:fld id="{D0686D69-97B8-404C-8D24-E94C438CBC92}" type="slidenum">
              <a:rPr lang="en-US" smtClean="0"/>
              <a:t>‹#›</a:t>
            </a:fld>
            <a:endParaRPr lang="en-US"/>
          </a:p>
        </p:txBody>
      </p:sp>
    </p:spTree>
    <p:extLst>
      <p:ext uri="{BB962C8B-B14F-4D97-AF65-F5344CB8AC3E}">
        <p14:creationId xmlns:p14="http://schemas.microsoft.com/office/powerpoint/2010/main" val="33393085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rmAutofit/>
          </a:bodyPr>
          <a:lstStyle/>
          <a:p>
            <a:pPr lvl="0"/>
            <a:r>
              <a:rPr lang="en-US" noProof="0"/>
              <a:t>Click icon to add table</a:t>
            </a:r>
            <a:endParaRPr lang="en-US" noProof="0" dirty="0"/>
          </a:p>
        </p:txBody>
      </p:sp>
      <p:sp>
        <p:nvSpPr>
          <p:cNvPr id="4" name="Date Placeholder 9"/>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254236379"/>
      </p:ext>
    </p:extLst>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4"/>
            <a:ext cx="8199664" cy="786449"/>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2" y="1996371"/>
            <a:ext cx="1866794" cy="3080523"/>
          </a:xfrm>
          <a:solidFill>
            <a:schemeClr val="accent5"/>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2" y="1996371"/>
            <a:ext cx="1866794" cy="3080523"/>
          </a:xfrm>
          <a:solidFill>
            <a:schemeClr val="accent3"/>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2" y="1996371"/>
            <a:ext cx="1866794" cy="3080523"/>
          </a:xfrm>
          <a:solidFill>
            <a:schemeClr val="accent4"/>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3" y="1996371"/>
            <a:ext cx="1866794" cy="3080523"/>
          </a:xfrm>
          <a:solidFill>
            <a:schemeClr val="accent6"/>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9" name="Footer Placeholder 2">
            <a:extLst>
              <a:ext uri="{FF2B5EF4-FFF2-40B4-BE49-F238E27FC236}">
                <a16:creationId xmlns:a16="http://schemas.microsoft.com/office/drawing/2014/main" id="{60A7DD1E-C6E1-48F6-A8A4-0AF3657C2DC1}"/>
              </a:ext>
            </a:extLst>
          </p:cNvPr>
          <p:cNvSpPr>
            <a:spLocks noGrp="1"/>
          </p:cNvSpPr>
          <p:nvPr>
            <p:ph type="ftr" sz="quarter" idx="14"/>
          </p:nvPr>
        </p:nvSpPr>
        <p:spPr>
          <a:xfrm>
            <a:off x="2025254" y="6370323"/>
            <a:ext cx="5093494" cy="366183"/>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7EA4D478-69B2-4606-AAF5-CE995DB59D07}"/>
              </a:ext>
            </a:extLst>
          </p:cNvPr>
          <p:cNvSpPr>
            <a:spLocks noGrp="1"/>
          </p:cNvSpPr>
          <p:nvPr>
            <p:ph type="sldNum" sz="quarter" idx="15"/>
          </p:nvPr>
        </p:nvSpPr>
        <p:spPr>
          <a:xfrm>
            <a:off x="7008019" y="6370323"/>
            <a:ext cx="2057400" cy="366183"/>
          </a:xfrm>
          <a:prstGeom prst="rect">
            <a:avLst/>
          </a:prstGeom>
        </p:spPr>
        <p:txBody>
          <a:bodyPr/>
          <a:lstStyle/>
          <a:p>
            <a:fld id="{D0686D69-97B8-404C-8D24-E94C438CBC92}" type="slidenum">
              <a:rPr lang="en-US" smtClean="0"/>
              <a:t>‹#›</a:t>
            </a:fld>
            <a:endParaRPr lang="en-US"/>
          </a:p>
        </p:txBody>
      </p:sp>
    </p:spTree>
    <p:extLst>
      <p:ext uri="{BB962C8B-B14F-4D97-AF65-F5344CB8AC3E}">
        <p14:creationId xmlns:p14="http://schemas.microsoft.com/office/powerpoint/2010/main" val="37630575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5"/>
            <a:ext cx="5943600" cy="577731"/>
          </a:xfrm>
        </p:spPr>
        <p:txBody>
          <a:bodyPr lIns="0" tIns="0" rIns="0" bIns="0" anchor="t">
            <a:noAutofit/>
          </a:bodyPr>
          <a:lstStyle>
            <a:lvl1pPr algn="l">
              <a:defRPr sz="165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1110515"/>
            <a:ext cx="5943600" cy="4466167"/>
          </a:xfrm>
        </p:spPr>
        <p:txBody>
          <a:bodyPr lIns="0" tIns="0" rIns="0" bIns="0">
            <a:noAutofit/>
          </a:bodyPr>
          <a:lstStyle>
            <a:lvl1pPr marL="144018" indent="-144018">
              <a:lnSpc>
                <a:spcPts val="1500"/>
              </a:lnSpc>
              <a:spcBef>
                <a:spcPts val="0"/>
              </a:spcBef>
              <a:spcAft>
                <a:spcPts val="900"/>
              </a:spcAft>
              <a:buClr>
                <a:schemeClr val="tx2"/>
              </a:buClr>
              <a:defRPr sz="1050">
                <a:solidFill>
                  <a:schemeClr val="bg2"/>
                </a:solidFill>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7"/>
            <a:ext cx="1737360" cy="4389967"/>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bg1"/>
                </a:solidFill>
              </a:defRPr>
            </a:lvl1pPr>
          </a:lstStyle>
          <a:p>
            <a:fld id="{D0686D69-97B8-404C-8D24-E94C438CBC92}" type="slidenum">
              <a:rPr lang="en-US" smtClean="0"/>
              <a:t>‹#›</a:t>
            </a:fld>
            <a:endParaRPr lang="en-US"/>
          </a:p>
        </p:txBody>
      </p:sp>
      <p:sp>
        <p:nvSpPr>
          <p:cNvPr id="8" name="Footer Placeholder 3"/>
          <p:cNvSpPr>
            <a:spLocks noGrp="1"/>
          </p:cNvSpPr>
          <p:nvPr>
            <p:ph type="ftr" sz="quarter" idx="11"/>
          </p:nvPr>
        </p:nvSpPr>
        <p:spPr>
          <a:xfrm>
            <a:off x="457200" y="6402921"/>
            <a:ext cx="5937250" cy="366183"/>
          </a:xfrm>
          <a:prstGeom prst="rect">
            <a:avLst/>
          </a:prstGeom>
        </p:spPr>
        <p:txBody>
          <a:bodyPr vert="horz" lIns="0" tIns="0" rIns="0" bIns="0" rtlCol="0" anchor="t"/>
          <a:lstStyle>
            <a:defPPr>
              <a:defRPr lang="en-US"/>
            </a:defPPr>
            <a:lvl1pPr marL="0" algn="l" defTabSz="342900" rtl="0" eaLnBrk="1" latinLnBrk="0" hangingPunct="1">
              <a:defRPr sz="600" kern="1200">
                <a:solidFill>
                  <a:schemeClr val="bg2"/>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2379519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5"/>
            <a:ext cx="6079430" cy="577731"/>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1" y="1110515"/>
            <a:ext cx="6079431" cy="4466167"/>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12192"/>
            <a:ext cx="2293114" cy="6885456"/>
          </a:xfrm>
          <a:prstGeom prst="rect">
            <a:avLst/>
          </a:prstGeom>
        </p:spPr>
      </p:pic>
      <p:sp>
        <p:nvSpPr>
          <p:cNvPr id="7" name="Slide Number Placeholder 5"/>
          <p:cNvSpPr>
            <a:spLocks noGrp="1"/>
          </p:cNvSpPr>
          <p:nvPr>
            <p:ph type="sldNum" sz="quarter" idx="4"/>
          </p:nvPr>
        </p:nvSpPr>
        <p:spPr>
          <a:xfrm>
            <a:off x="7974229" y="6356352"/>
            <a:ext cx="712573" cy="365125"/>
          </a:xfrm>
          <a:prstGeom prst="rect">
            <a:avLst/>
          </a:prstGeom>
        </p:spPr>
        <p:txBody>
          <a:bodyPr vert="horz" lIns="91440" tIns="45720" rIns="91440" bIns="45720" rtlCol="0" anchor="ctr"/>
          <a:lstStyle>
            <a:lvl1pPr algn="r">
              <a:defRPr sz="1050">
                <a:solidFill>
                  <a:schemeClr val="tx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9399809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5"/>
            <a:ext cx="5943600" cy="577731"/>
          </a:xfrm>
        </p:spPr>
        <p:txBody>
          <a:bodyPr lIns="0" tIns="0" rIns="0" bIns="0" anchor="t">
            <a:noAutofit/>
          </a:bodyPr>
          <a:lstStyle>
            <a:lvl1pPr algn="l">
              <a:defRPr sz="165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1110515"/>
            <a:ext cx="5943600" cy="4466167"/>
          </a:xfrm>
        </p:spPr>
        <p:txBody>
          <a:bodyPr lIns="0" tIns="0" rIns="0" bIns="0">
            <a:noAutofit/>
          </a:bodyPr>
          <a:lstStyle>
            <a:lvl1pPr marL="144018" indent="-144018">
              <a:lnSpc>
                <a:spcPts val="1500"/>
              </a:lnSpc>
              <a:spcBef>
                <a:spcPts val="0"/>
              </a:spcBef>
              <a:spcAft>
                <a:spcPts val="900"/>
              </a:spcAft>
              <a:buClr>
                <a:schemeClr val="tx2"/>
              </a:buClr>
              <a:defRPr sz="1050">
                <a:solidFill>
                  <a:schemeClr val="bg2"/>
                </a:solidFill>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7"/>
            <a:ext cx="1737360" cy="4389967"/>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8" name="Footer Placeholder 3"/>
          <p:cNvSpPr>
            <a:spLocks noGrp="1"/>
          </p:cNvSpPr>
          <p:nvPr>
            <p:ph type="ftr" sz="quarter" idx="11"/>
          </p:nvPr>
        </p:nvSpPr>
        <p:spPr>
          <a:xfrm>
            <a:off x="457200" y="6402921"/>
            <a:ext cx="5937250" cy="366183"/>
          </a:xfrm>
          <a:prstGeom prst="rect">
            <a:avLst/>
          </a:prstGeom>
        </p:spPr>
        <p:txBody>
          <a:bodyPr vert="horz" lIns="0" tIns="0" rIns="0" bIns="0" rtlCol="0" anchor="t"/>
          <a:lstStyle>
            <a:defPPr>
              <a:defRPr lang="en-US"/>
            </a:defPPr>
            <a:lvl1pPr marL="0" algn="l" defTabSz="342900" rtl="0" eaLnBrk="1" latinLnBrk="0" hangingPunct="1">
              <a:defRPr sz="600" kern="1200">
                <a:solidFill>
                  <a:schemeClr val="bg2"/>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8515997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5"/>
            <a:ext cx="7771070" cy="577731"/>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1227669"/>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8184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5"/>
            <a:ext cx="6079430" cy="577731"/>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1" y="1110515"/>
            <a:ext cx="6079431" cy="4466167"/>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12192"/>
            <a:ext cx="2293114" cy="6885456"/>
          </a:xfrm>
          <a:prstGeom prst="rect">
            <a:avLst/>
          </a:prstGeom>
        </p:spPr>
      </p:pic>
    </p:spTree>
    <p:extLst>
      <p:ext uri="{BB962C8B-B14F-4D97-AF65-F5344CB8AC3E}">
        <p14:creationId xmlns:p14="http://schemas.microsoft.com/office/powerpoint/2010/main" val="31651561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5"/>
            <a:ext cx="6079430" cy="577731"/>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1" y="1110515"/>
            <a:ext cx="6079431" cy="4466167"/>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12192"/>
            <a:ext cx="2293114" cy="6885456"/>
          </a:xfrm>
          <a:prstGeom prst="rect">
            <a:avLst/>
          </a:prstGeom>
        </p:spPr>
      </p:pic>
    </p:spTree>
    <p:extLst>
      <p:ext uri="{BB962C8B-B14F-4D97-AF65-F5344CB8AC3E}">
        <p14:creationId xmlns:p14="http://schemas.microsoft.com/office/powerpoint/2010/main" val="20307602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1"/>
            <a:ext cx="4793093" cy="585216"/>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
        <p:nvSpPr>
          <p:cNvPr id="5" name="Content Placeholder 4"/>
          <p:cNvSpPr>
            <a:spLocks noGrp="1"/>
          </p:cNvSpPr>
          <p:nvPr>
            <p:ph sz="quarter" idx="12"/>
          </p:nvPr>
        </p:nvSpPr>
        <p:spPr>
          <a:xfrm>
            <a:off x="458788" y="1228580"/>
            <a:ext cx="4800600" cy="481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3"/>
          </p:nvPr>
        </p:nvSpPr>
        <p:spPr>
          <a:xfrm>
            <a:off x="6273804" y="1117999"/>
            <a:ext cx="2701925" cy="4927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7AD41989-9BF5-4C0B-B6D8-BF3B29764599}"/>
              </a:ext>
            </a:extLst>
          </p:cNvPr>
          <p:cNvSpPr txBox="1">
            <a:spLocks/>
          </p:cNvSpPr>
          <p:nvPr/>
        </p:nvSpPr>
        <p:spPr>
          <a:xfrm>
            <a:off x="5791200" y="6334206"/>
            <a:ext cx="2895600" cy="365125"/>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750" smtClean="0">
                <a:solidFill>
                  <a:schemeClr val="bg1"/>
                </a:solidFill>
              </a:rPr>
              <a:pPr/>
              <a:t>‹#›</a:t>
            </a:fld>
            <a:endParaRPr lang="en-US" sz="750" dirty="0">
              <a:solidFill>
                <a:schemeClr val="bg1"/>
              </a:solidFill>
            </a:endParaRPr>
          </a:p>
        </p:txBody>
      </p:sp>
      <p:pic>
        <p:nvPicPr>
          <p:cNvPr id="12" name="Picture 11"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Tree>
    <p:extLst>
      <p:ext uri="{BB962C8B-B14F-4D97-AF65-F5344CB8AC3E}">
        <p14:creationId xmlns:p14="http://schemas.microsoft.com/office/powerpoint/2010/main" val="29777294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229600" cy="640080"/>
          </a:xfrm>
        </p:spPr>
        <p:txBody>
          <a:bodyPr/>
          <a:lstStyle/>
          <a:p>
            <a:r>
              <a:rPr lang="en-US"/>
              <a:t>Click to edit Master title style</a:t>
            </a:r>
          </a:p>
        </p:txBody>
      </p:sp>
      <p:sp>
        <p:nvSpPr>
          <p:cNvPr id="4" name="Content Placeholder 3"/>
          <p:cNvSpPr>
            <a:spLocks noGrp="1"/>
          </p:cNvSpPr>
          <p:nvPr>
            <p:ph sz="quarter" idx="10"/>
          </p:nvPr>
        </p:nvSpPr>
        <p:spPr>
          <a:xfrm>
            <a:off x="457203" y="1276354"/>
            <a:ext cx="8240573" cy="4594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7992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1" y="1406074"/>
            <a:ext cx="6996017" cy="1433285"/>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a:t>Click to edit Master subtitle </a:t>
            </a:r>
          </a:p>
        </p:txBody>
      </p:sp>
      <p:sp>
        <p:nvSpPr>
          <p:cNvPr id="12" name="Date Placeholder 3"/>
          <p:cNvSpPr>
            <a:spLocks noGrp="1"/>
          </p:cNvSpPr>
          <p:nvPr>
            <p:ph type="dt" sz="half" idx="10"/>
          </p:nvPr>
        </p:nvSpPr>
        <p:spPr>
          <a:xfrm>
            <a:off x="6794502" y="6234569"/>
            <a:ext cx="1673949" cy="324076"/>
          </a:xfrm>
          <a:prstGeom prst="rect">
            <a:avLst/>
          </a:prstGeom>
        </p:spPr>
        <p:txBody>
          <a:bodyPr/>
          <a:lstStyle>
            <a:lvl1pPr algn="r">
              <a:defRPr/>
            </a:lvl1pPr>
          </a:lstStyle>
          <a:p>
            <a:pPr>
              <a:defRPr/>
            </a:pPr>
            <a:endParaRPr lang="en-US" dirty="0"/>
          </a:p>
        </p:txBody>
      </p:sp>
      <p:sp>
        <p:nvSpPr>
          <p:cNvPr id="6" name="Slide Number Placeholder 5"/>
          <p:cNvSpPr>
            <a:spLocks noGrp="1"/>
          </p:cNvSpPr>
          <p:nvPr>
            <p:ph type="sldNum" sz="quarter" idx="4"/>
          </p:nvPr>
        </p:nvSpPr>
        <p:spPr>
          <a:xfrm>
            <a:off x="8603676"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7" name="Straight Connector 6"/>
          <p:cNvCxnSpPr/>
          <p:nvPr userDrawn="1"/>
        </p:nvCxnSpPr>
        <p:spPr>
          <a:xfrm>
            <a:off x="527067" y="2922582"/>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5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4" name="Rectangle 3"/>
          <p:cNvSpPr/>
          <p:nvPr/>
        </p:nvSpPr>
        <p:spPr>
          <a:xfrm>
            <a:off x="0" y="-3176"/>
            <a:ext cx="9144000" cy="1333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5" name="TextBox 18"/>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6" name="Text Box 26"/>
          <p:cNvSpPr txBox="1">
            <a:spLocks noChangeArrowheads="1"/>
          </p:cNvSpPr>
          <p:nvPr/>
        </p:nvSpPr>
        <p:spPr bwMode="auto">
          <a:xfrm>
            <a:off x="2087564" y="6613525"/>
            <a:ext cx="7148512"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1" y="2054931"/>
            <a:ext cx="6704967" cy="1508924"/>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9" name="Footer Placeholder 7"/>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351823282"/>
      </p:ext>
    </p:extLst>
  </p:cSld>
  <p:clrMapOvr>
    <a:masterClrMapping/>
  </p:clrMapOvr>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438" y="1721949"/>
            <a:ext cx="8561387" cy="462424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4" y="537325"/>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Tree>
    <p:extLst>
      <p:ext uri="{BB962C8B-B14F-4D97-AF65-F5344CB8AC3E}">
        <p14:creationId xmlns:p14="http://schemas.microsoft.com/office/powerpoint/2010/main" val="32081462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5"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cxnSp>
        <p:nvCxnSpPr>
          <p:cNvPr id="3" name="Straight Connector 2"/>
          <p:cNvCxnSpPr/>
          <p:nvPr userDrawn="1"/>
        </p:nvCxnSpPr>
        <p:spPr>
          <a:xfrm>
            <a:off x="347271" y="3380283"/>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4" y="3549369"/>
            <a:ext cx="8216651" cy="651231"/>
          </a:xfrm>
        </p:spPr>
        <p:txBody>
          <a:bodyPr/>
          <a:lstStyle>
            <a:lvl1pPr marL="0" indent="0">
              <a:buNone/>
              <a:defRPr sz="21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15514800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1" y="1406074"/>
            <a:ext cx="6996017" cy="1433285"/>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a:t>Click to edit Master subtitle </a:t>
            </a:r>
          </a:p>
        </p:txBody>
      </p:sp>
      <p:cxnSp>
        <p:nvCxnSpPr>
          <p:cNvPr id="7" name="Straight Connector 6"/>
          <p:cNvCxnSpPr/>
          <p:nvPr userDrawn="1"/>
        </p:nvCxnSpPr>
        <p:spPr>
          <a:xfrm>
            <a:off x="527067" y="2922582"/>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30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2"/>
            <a:ext cx="9149800" cy="6870225"/>
          </a:xfrm>
          <a:prstGeom prst="rect">
            <a:avLst/>
          </a:prstGeom>
        </p:spPr>
      </p:pic>
      <p:sp>
        <p:nvSpPr>
          <p:cNvPr id="7" name="Text Placeholder 6"/>
          <p:cNvSpPr>
            <a:spLocks noGrp="1"/>
          </p:cNvSpPr>
          <p:nvPr>
            <p:ph type="body" sz="quarter" idx="10"/>
          </p:nvPr>
        </p:nvSpPr>
        <p:spPr>
          <a:xfrm>
            <a:off x="496251" y="2432275"/>
            <a:ext cx="7498080" cy="3858676"/>
          </a:xfrm>
          <a:prstGeom prst="rect">
            <a:avLst/>
          </a:prstGeom>
        </p:spPr>
        <p:txBody>
          <a:bodyPr lIns="0" tIns="0" rIns="0" bIns="0">
            <a:noAutofit/>
          </a:bodyPr>
          <a:lstStyle>
            <a:lvl1pPr marL="0" indent="0">
              <a:lnSpc>
                <a:spcPts val="6400"/>
              </a:lnSpc>
              <a:spcBef>
                <a:spcPts val="0"/>
              </a:spcBef>
              <a:buNone/>
              <a:defRPr sz="4800">
                <a:solidFill>
                  <a:srgbClr val="FFFFFF"/>
                </a:solidFill>
              </a:defRPr>
            </a:lvl1pPr>
          </a:lstStyle>
          <a:p>
            <a:pPr lvl="0"/>
            <a:r>
              <a:rPr lang="en-US"/>
              <a:t>Edit Master text styles</a:t>
            </a:r>
          </a:p>
        </p:txBody>
      </p:sp>
      <p:sp>
        <p:nvSpPr>
          <p:cNvPr id="10" name="Footer Placeholder 2">
            <a:extLst>
              <a:ext uri="{FF2B5EF4-FFF2-40B4-BE49-F238E27FC236}">
                <a16:creationId xmlns:a16="http://schemas.microsoft.com/office/drawing/2014/main" id="{B2D5757B-55DA-4E16-94F3-EF830658D2EC}"/>
              </a:ext>
            </a:extLst>
          </p:cNvPr>
          <p:cNvSpPr>
            <a:spLocks noGrp="1"/>
          </p:cNvSpPr>
          <p:nvPr>
            <p:ph type="ftr" sz="quarter" idx="11"/>
          </p:nvPr>
        </p:nvSpPr>
        <p:spPr>
          <a:xfrm>
            <a:off x="2025254" y="6370322"/>
            <a:ext cx="5093494" cy="366183"/>
          </a:xfrm>
          <a:prstGeom prst="rect">
            <a:avLst/>
          </a:prstGeom>
        </p:spPr>
        <p:txBody>
          <a:bodyPr/>
          <a:lstStyle/>
          <a:p>
            <a:r>
              <a:rPr lang="en-US" dirty="0"/>
              <a:t>2021 Governmental Accounting &amp; Auditing Update Conference</a:t>
            </a:r>
          </a:p>
        </p:txBody>
      </p:sp>
      <p:sp>
        <p:nvSpPr>
          <p:cNvPr id="11" name="Slide Number Placeholder 3">
            <a:extLst>
              <a:ext uri="{FF2B5EF4-FFF2-40B4-BE49-F238E27FC236}">
                <a16:creationId xmlns:a16="http://schemas.microsoft.com/office/drawing/2014/main" id="{3818B0CE-A02A-46B8-8BCC-86AEEBE721BC}"/>
              </a:ext>
            </a:extLst>
          </p:cNvPr>
          <p:cNvSpPr>
            <a:spLocks noGrp="1"/>
          </p:cNvSpPr>
          <p:nvPr>
            <p:ph type="sldNum" sz="quarter" idx="12"/>
          </p:nvPr>
        </p:nvSpPr>
        <p:spPr>
          <a:xfrm>
            <a:off x="7008019" y="6370322"/>
            <a:ext cx="2057400" cy="366183"/>
          </a:xfrm>
          <a:prstGeom prst="rect">
            <a:avLst/>
          </a:prstGeom>
        </p:spPr>
        <p:txBody>
          <a:bodyPr/>
          <a:lstStyle/>
          <a:p>
            <a:r>
              <a:rPr lang="en-US" dirty="0"/>
              <a:t>#AICPAgaac</a:t>
            </a:r>
          </a:p>
        </p:txBody>
      </p:sp>
    </p:spTree>
    <p:extLst>
      <p:ext uri="{BB962C8B-B14F-4D97-AF65-F5344CB8AC3E}">
        <p14:creationId xmlns:p14="http://schemas.microsoft.com/office/powerpoint/2010/main" val="36163753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0" i="0" u="none" kern="1200" dirty="0">
                <a:solidFill>
                  <a:schemeClr val="tx2"/>
                </a:solidFill>
                <a:latin typeface="+mn-lt"/>
                <a:ea typeface="+mj-ea"/>
                <a:cs typeface="+mj-cs"/>
              </a:defRPr>
            </a:lvl1pPr>
          </a:lstStyle>
          <a:p>
            <a:r>
              <a:rPr lang="en-US"/>
              <a:t>Click to edit Master title style</a:t>
            </a:r>
            <a:endParaRPr lang="en-US" dirty="0"/>
          </a:p>
        </p:txBody>
      </p:sp>
      <p:sp>
        <p:nvSpPr>
          <p:cNvPr id="7" name="Content Placeholder 6"/>
          <p:cNvSpPr>
            <a:spLocks noGrp="1"/>
          </p:cNvSpPr>
          <p:nvPr>
            <p:ph sz="quarter" idx="32"/>
          </p:nvPr>
        </p:nvSpPr>
        <p:spPr>
          <a:xfrm>
            <a:off x="457200" y="1813562"/>
            <a:ext cx="4023360" cy="4335780"/>
          </a:xfrm>
          <a:solidFill>
            <a:schemeClr val="bg1">
              <a:lumMod val="85000"/>
            </a:schemeClr>
          </a:solidFill>
        </p:spPr>
        <p:txBody>
          <a:bodyPr lIns="91440" tIns="45720" rIns="91440" bIns="45720"/>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0"/>
          <p:cNvSpPr>
            <a:spLocks noGrp="1"/>
          </p:cNvSpPr>
          <p:nvPr>
            <p:ph type="body" sz="quarter" idx="26"/>
          </p:nvPr>
        </p:nvSpPr>
        <p:spPr bwMode="gray">
          <a:xfrm>
            <a:off x="457200" y="1280163"/>
            <a:ext cx="4023360" cy="521671"/>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783" rtl="0" eaLnBrk="1" latinLnBrk="0" hangingPunct="1">
              <a:lnSpc>
                <a:spcPct val="100000"/>
              </a:lnSpc>
              <a:spcBef>
                <a:spcPts val="450"/>
              </a:spcBef>
              <a:buFont typeface="Arial" pitchFamily="34" charset="0"/>
              <a:buNone/>
            </a:pPr>
            <a:r>
              <a:rPr lang="en-US"/>
              <a:t>Edit Master text styles</a:t>
            </a:r>
          </a:p>
        </p:txBody>
      </p:sp>
      <p:sp>
        <p:nvSpPr>
          <p:cNvPr id="9" name="Content Placeholder 6"/>
          <p:cNvSpPr>
            <a:spLocks noGrp="1"/>
          </p:cNvSpPr>
          <p:nvPr>
            <p:ph sz="quarter" idx="33"/>
          </p:nvPr>
        </p:nvSpPr>
        <p:spPr>
          <a:xfrm>
            <a:off x="4663440" y="1813562"/>
            <a:ext cx="4023360" cy="4335780"/>
          </a:xfrm>
          <a:solidFill>
            <a:schemeClr val="bg1">
              <a:lumMod val="85000"/>
            </a:schemeClr>
          </a:solidFill>
        </p:spPr>
        <p:txBody>
          <a:bodyPr lIns="91440" tIns="45720" rIns="91440" bIns="45720"/>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0"/>
          <p:cNvSpPr>
            <a:spLocks noGrp="1"/>
          </p:cNvSpPr>
          <p:nvPr>
            <p:ph type="body" sz="quarter" idx="34"/>
          </p:nvPr>
        </p:nvSpPr>
        <p:spPr bwMode="gray">
          <a:xfrm>
            <a:off x="4663440" y="1280163"/>
            <a:ext cx="4023360" cy="521671"/>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783" rtl="0" eaLnBrk="1" latinLnBrk="0" hangingPunct="1">
              <a:lnSpc>
                <a:spcPct val="100000"/>
              </a:lnSpc>
              <a:spcBef>
                <a:spcPts val="450"/>
              </a:spcBef>
              <a:buFont typeface="Arial" pitchFamily="34" charset="0"/>
              <a:buNone/>
            </a:pPr>
            <a:r>
              <a:rPr lang="en-US"/>
              <a:t>Edit Master text styles</a:t>
            </a:r>
          </a:p>
        </p:txBody>
      </p:sp>
    </p:spTree>
    <p:extLst>
      <p:ext uri="{BB962C8B-B14F-4D97-AF65-F5344CB8AC3E}">
        <p14:creationId xmlns:p14="http://schemas.microsoft.com/office/powerpoint/2010/main" val="645055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64" indent="-231764">
              <a:buFont typeface="Arial"/>
              <a:buChar char="•"/>
              <a:defRPr/>
            </a:lvl2pPr>
            <a:lvl3pPr marL="457178" indent="-225413">
              <a:tabLst/>
              <a:defRPr sz="1600"/>
            </a:lvl3pPr>
            <a:lvl4pPr marL="688941" indent="-231764">
              <a:defRPr sz="1600"/>
            </a:lvl4pPr>
            <a:lvl5pPr marL="914355" indent="-225413">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716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7"/>
            <a:ext cx="7639200" cy="518400"/>
          </a:xfrm>
        </p:spPr>
        <p:txBody>
          <a:bodyPr/>
          <a:lstStyle/>
          <a:p>
            <a:r>
              <a:rPr lang="en-US" noProof="0"/>
              <a:t>Click to edit Master title style</a:t>
            </a:r>
            <a:endParaRPr lang="en-US" noProof="0" dirty="0"/>
          </a:p>
        </p:txBody>
      </p:sp>
      <p:sp>
        <p:nvSpPr>
          <p:cNvPr id="3" name="Text Placeholder 4"/>
          <p:cNvSpPr>
            <a:spLocks noGrp="1"/>
          </p:cNvSpPr>
          <p:nvPr>
            <p:ph type="body" sz="quarter" idx="11" hasCustomPrompt="1"/>
          </p:nvPr>
        </p:nvSpPr>
        <p:spPr>
          <a:xfrm>
            <a:off x="752400" y="354993"/>
            <a:ext cx="7639200" cy="169200"/>
          </a:xfrm>
        </p:spPr>
        <p:txBody>
          <a:bodyPr anchor="b"/>
          <a:lstStyle>
            <a:lvl1pPr>
              <a:spcAft>
                <a:spcPts val="0"/>
              </a:spcAft>
              <a:defRPr sz="900"/>
            </a:lvl1pPr>
          </a:lstStyle>
          <a:p>
            <a:pPr lvl="0"/>
            <a:r>
              <a:rPr lang="en-US" noProof="0" dirty="0"/>
              <a:t>Super title here</a:t>
            </a:r>
          </a:p>
        </p:txBody>
      </p:sp>
    </p:spTree>
    <p:extLst>
      <p:ext uri="{BB962C8B-B14F-4D97-AF65-F5344CB8AC3E}">
        <p14:creationId xmlns:p14="http://schemas.microsoft.com/office/powerpoint/2010/main" val="3827320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0334680"/>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9/13/23</a:t>
            </a:fld>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12699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952024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0" y="-3176"/>
            <a:ext cx="9144000" cy="1333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4" name="TextBox 16"/>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5" name="Text Box 26"/>
          <p:cNvSpPr txBox="1">
            <a:spLocks noChangeArrowheads="1"/>
          </p:cNvSpPr>
          <p:nvPr/>
        </p:nvSpPr>
        <p:spPr bwMode="auto">
          <a:xfrm>
            <a:off x="2087564" y="6613525"/>
            <a:ext cx="7148512"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1" y="2054931"/>
            <a:ext cx="6704967" cy="1508924"/>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6437245"/>
      </p:ext>
    </p:extLst>
  </p:cSld>
  <p:clrMapOvr>
    <a:masterClrMapping/>
  </p:clrMapOvr>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A0F3D-6552-4C1B-89F3-533BAB5E5FE8}"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2936935025"/>
      </p:ext>
    </p:extLst>
  </p:cSld>
  <p:clrMapOvr>
    <a:masterClrMapping/>
  </p:clrMapOvr>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A0F3D-6552-4C1B-89F3-533BAB5E5FE8}" type="datetimeFigureOut">
              <a:rPr lang="en-US" smtClean="0"/>
              <a:t>9/13/23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1031221484"/>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A0F3D-6552-4C1B-89F3-533BAB5E5FE8}" type="datetimeFigureOut">
              <a:rPr lang="en-US" smtClean="0"/>
              <a:t>9/13/23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32300225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E1A0F3D-6552-4C1B-89F3-533BAB5E5FE8}" type="datetimeFigureOut">
              <a:rPr lang="en-US" smtClean="0"/>
              <a:t>9/13/23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1757528281"/>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9/13/23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2040344"/>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1A0F3D-6552-4C1B-89F3-533BAB5E5FE8}"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4050538629"/>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1A0F3D-6552-4C1B-89F3-533BAB5E5FE8}"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3169927148"/>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602471510"/>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2874682263"/>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259216102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12952" y="6613525"/>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6" name="Title 1"/>
          <p:cNvSpPr>
            <a:spLocks noGrp="1"/>
          </p:cNvSpPr>
          <p:nvPr>
            <p:ph type="title"/>
          </p:nvPr>
        </p:nvSpPr>
        <p:spPr>
          <a:xfrm>
            <a:off x="508680" y="353788"/>
            <a:ext cx="8178120" cy="901011"/>
          </a:xfrm>
          <a:prstGeom prst="rect">
            <a:avLst/>
          </a:prstGeom>
        </p:spPr>
        <p:txBody>
          <a:bodyPr/>
          <a:lstStyle>
            <a:lvl1pPr algn="l">
              <a:defRPr sz="2400" b="1"/>
            </a:lvl1pPr>
          </a:lstStyle>
          <a:p>
            <a:r>
              <a:rPr lang="en-US"/>
              <a:t>Click to edit Master title style</a:t>
            </a:r>
            <a:endParaRPr lang="en-US" dirty="0"/>
          </a:p>
        </p:txBody>
      </p:sp>
      <p:sp>
        <p:nvSpPr>
          <p:cNvPr id="7" name="Content Placeholder 2"/>
          <p:cNvSpPr>
            <a:spLocks noGrp="1"/>
          </p:cNvSpPr>
          <p:nvPr>
            <p:ph idx="1"/>
          </p:nvPr>
        </p:nvSpPr>
        <p:spPr>
          <a:xfrm>
            <a:off x="508680" y="1500324"/>
            <a:ext cx="8178120" cy="4766661"/>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10"/>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523585931"/>
      </p:ext>
    </p:extLst>
  </p:cSld>
  <p:clrMapOvr>
    <a:masterClrMapping/>
  </p:clrMapOvr>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1A0F3D-6552-4C1B-89F3-533BAB5E5FE8}" type="datetimeFigureOut">
              <a:rPr lang="en-US" smtClean="0"/>
              <a:t>9/13/23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600966386"/>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1A0F3D-6552-4C1B-89F3-533BAB5E5FE8}" type="datetimeFigureOut">
              <a:rPr lang="en-US" smtClean="0"/>
              <a:t>9/13/23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1938843917"/>
      </p:ext>
    </p:extLst>
  </p:cSld>
  <p:clrMapOvr>
    <a:masterClrMapping/>
  </p:clrMapOvr>
  <p:hf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3302542379"/>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A0F3D-6552-4C1B-89F3-533BAB5E5FE8}" type="datetimeFigureOut">
              <a:rPr lang="en-US" smtClean="0"/>
              <a:t>9/13/23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237697-9759-4ECB-B695-1A60979A0462}" type="slidenum">
              <a:rPr lang="en-US" smtClean="0"/>
              <a:t>‹#›</a:t>
            </a:fld>
            <a:endParaRPr lang="en-US"/>
          </a:p>
        </p:txBody>
      </p:sp>
    </p:spTree>
    <p:extLst>
      <p:ext uri="{BB962C8B-B14F-4D97-AF65-F5344CB8AC3E}">
        <p14:creationId xmlns:p14="http://schemas.microsoft.com/office/powerpoint/2010/main" val="156705822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7" y="6624637"/>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7" name="Content Placeholder 2"/>
          <p:cNvSpPr>
            <a:spLocks noGrp="1"/>
          </p:cNvSpPr>
          <p:nvPr>
            <p:ph sz="half" idx="1"/>
          </p:nvPr>
        </p:nvSpPr>
        <p:spPr>
          <a:xfrm>
            <a:off x="505580" y="1494847"/>
            <a:ext cx="4063320" cy="4855496"/>
          </a:xfrm>
          <a:prstGeom prst="rect">
            <a:avLst/>
          </a:prstGeom>
        </p:spPr>
        <p:txBody>
          <a:bodyPr/>
          <a:lstStyle>
            <a:lvl1pPr>
              <a:buClr>
                <a:schemeClr val="accent2"/>
              </a:buClr>
              <a:defRPr sz="1800">
                <a:solidFill>
                  <a:schemeClr val="accent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494847"/>
            <a:ext cx="4063320" cy="4855496"/>
          </a:xfrm>
          <a:prstGeom prst="rect">
            <a:avLst/>
          </a:prstGeom>
        </p:spPr>
        <p:txBody>
          <a:bodyPr/>
          <a:lstStyle>
            <a:lvl1pPr>
              <a:buClr>
                <a:schemeClr val="accent2"/>
              </a:buClr>
              <a:defRPr sz="1800">
                <a:solidFill>
                  <a:srgbClr val="005BBF"/>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353788"/>
            <a:ext cx="8178120" cy="901011"/>
          </a:xfrm>
          <a:prstGeom prst="rect">
            <a:avLst/>
          </a:prstGeom>
        </p:spPr>
        <p:txBody>
          <a:bodyPr/>
          <a:lstStyle>
            <a:lvl1pPr algn="l">
              <a:defRPr sz="2400" b="1"/>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8748176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96311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1a">
    <p:spTree>
      <p:nvGrpSpPr>
        <p:cNvPr id="1" name=""/>
        <p:cNvGrpSpPr/>
        <p:nvPr/>
      </p:nvGrpSpPr>
      <p:grpSpPr>
        <a:xfrm>
          <a:off x="0" y="0"/>
          <a:ext cx="0" cy="0"/>
          <a:chOff x="0" y="0"/>
          <a:chExt cx="0" cy="0"/>
        </a:xfrm>
      </p:grpSpPr>
      <p:pic>
        <p:nvPicPr>
          <p:cNvPr id="3" name="Picture 4" descr="HIGH Bkg Merge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bwMode="white">
          <a:xfrm>
            <a:off x="1923805" y="2838203"/>
            <a:ext cx="5462649" cy="1710047"/>
          </a:xfrm>
          <a:prstGeom prst="rect">
            <a:avLst/>
          </a:prstGeom>
        </p:spPr>
        <p:txBody>
          <a:bodyPr anchor="ctr"/>
          <a:lstStyle>
            <a:lvl1pPr algn="ctr">
              <a:lnSpc>
                <a:spcPct val="100000"/>
              </a:lnSpc>
              <a:buNone/>
              <a:defRPr sz="2700" baseline="0">
                <a:solidFill>
                  <a:schemeClr val="bg1"/>
                </a:solidFill>
              </a:defRPr>
            </a:lvl1pPr>
          </a:lstStyle>
          <a:p>
            <a:pPr lvl="0"/>
            <a:r>
              <a:rPr lang="en-US"/>
              <a:t>Edit Master text styles</a:t>
            </a:r>
          </a:p>
        </p:txBody>
      </p:sp>
      <p:sp>
        <p:nvSpPr>
          <p:cNvPr id="4" name="Rectangle 13"/>
          <p:cNvSpPr>
            <a:spLocks noGrp="1" noChangeArrowheads="1"/>
          </p:cNvSpPr>
          <p:nvPr>
            <p:ph type="sldNum" sz="quarter" idx="11"/>
          </p:nvPr>
        </p:nvSpPr>
        <p:spPr>
          <a:xfrm>
            <a:off x="8420100" y="6499227"/>
            <a:ext cx="609600" cy="244475"/>
          </a:xfrm>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476358735"/>
      </p:ext>
    </p:extLst>
  </p:cSld>
  <p:clrMapOvr>
    <a:masterClrMapping/>
  </p:clrMapOvr>
  <p:transition>
    <p:dissolv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0"/>
            <a:ext cx="6996017" cy="1433285"/>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Tree>
    <p:extLst>
      <p:ext uri="{BB962C8B-B14F-4D97-AF65-F5344CB8AC3E}">
        <p14:creationId xmlns:p14="http://schemas.microsoft.com/office/powerpoint/2010/main" val="307586100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12952" y="6613525"/>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4"/>
          <p:cNvSpPr>
            <a:spLocks noGrp="1"/>
          </p:cNvSpPr>
          <p:nvPr>
            <p:ph type="ftr" sz="quarter" idx="11"/>
          </p:nvPr>
        </p:nvSpPr>
        <p:spPr>
          <a:xfrm>
            <a:off x="1244600" y="6091237"/>
            <a:ext cx="6654800" cy="766763"/>
          </a:xfrm>
        </p:spPr>
        <p:txBody>
          <a:bodyPr/>
          <a:lstStyle>
            <a:lvl1pPr>
              <a:defRPr/>
            </a:lvl1pPr>
            <a:extLst/>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819536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9" y="537324"/>
            <a:ext cx="8907921" cy="905499"/>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29123994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0"/>
            <a:ext cx="6996017" cy="1433285"/>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cxnSp>
        <p:nvCxnSpPr>
          <p:cNvPr id="3" name="Straight Connector 2"/>
          <p:cNvCxnSpPr/>
          <p:nvPr/>
        </p:nvCxnSpPr>
        <p:spPr>
          <a:xfrm>
            <a:off x="527067" y="2922582"/>
            <a:ext cx="861693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527067"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039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57200"/>
            <a:ext cx="5715000" cy="1033271"/>
          </a:xfrm>
        </p:spPr>
        <p:txBody>
          <a:bodyPr lIns="91440" rIns="91440">
            <a:noAutofit/>
          </a:bodyPr>
          <a:lstStyle>
            <a:lvl1pPr>
              <a:defRPr sz="3000" spc="-113"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490474"/>
            <a:ext cx="5715000" cy="4993455"/>
          </a:xfrm>
        </p:spPr>
        <p:txBody>
          <a:bodyPr/>
          <a:lstStyle>
            <a:lvl1pPr marL="0" indent="0">
              <a:buNone/>
              <a:defRPr>
                <a:solidFill>
                  <a:schemeClr val="tx2"/>
                </a:solidFill>
                <a:latin typeface="Tw Cen MT" panose="020B0602020104020603" pitchFamily="34" charset="0"/>
              </a:defRPr>
            </a:lvl1pPr>
            <a:lvl2pPr marL="257175" indent="0">
              <a:buNone/>
              <a:defRPr>
                <a:solidFill>
                  <a:schemeClr val="accent1"/>
                </a:solidFill>
                <a:latin typeface="Tw Cen MT" panose="020B0602020104020603" pitchFamily="34" charset="0"/>
              </a:defRPr>
            </a:lvl2pPr>
            <a:lvl3pPr marL="514350" indent="0">
              <a:buNone/>
              <a:defRPr>
                <a:solidFill>
                  <a:schemeClr val="accent1"/>
                </a:solidFill>
                <a:latin typeface="Tw Cen MT" panose="020B0602020104020603" pitchFamily="34" charset="0"/>
              </a:defRPr>
            </a:lvl3pPr>
            <a:lvl4pPr marL="771525" indent="0">
              <a:buNone/>
              <a:defRPr>
                <a:solidFill>
                  <a:schemeClr val="accent1"/>
                </a:solidFill>
                <a:latin typeface="Tw Cen MT" panose="020B0602020104020603" pitchFamily="34" charset="0"/>
              </a:defRPr>
            </a:lvl4pPr>
            <a:lvl5pPr marL="1028700" inden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400800" y="0"/>
            <a:ext cx="274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490473"/>
            <a:ext cx="640080" cy="243991"/>
          </a:xfrm>
          <a:prstGeom prst="rect">
            <a:avLst/>
          </a:prstGeom>
        </p:spPr>
      </p:pic>
      <p:sp>
        <p:nvSpPr>
          <p:cNvPr id="11"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675">
                <a:solidFill>
                  <a:schemeClr val="accent1"/>
                </a:solidFill>
                <a:latin typeface="Tw Cen MT" panose="020B0602020104020603" pitchFamily="34" charset="0"/>
              </a:defRPr>
            </a:lvl1pPr>
          </a:lstStyle>
          <a:p>
            <a:fld id="{3E1A0F3D-6552-4C1B-89F3-533BAB5E5FE8}" type="datetimeFigureOut">
              <a:rPr lang="en-US" smtClean="0"/>
              <a:t>9/13/23</a:t>
            </a:fld>
            <a:endParaRPr lang="en-US"/>
          </a:p>
        </p:txBody>
      </p:sp>
      <p:sp>
        <p:nvSpPr>
          <p:cNvPr id="12" name="Footer Placeholder 4"/>
          <p:cNvSpPr>
            <a:spLocks noGrp="1"/>
          </p:cNvSpPr>
          <p:nvPr>
            <p:ph type="ftr" sz="quarter" idx="3"/>
          </p:nvPr>
        </p:nvSpPr>
        <p:spPr>
          <a:xfrm>
            <a:off x="1366686" y="6629400"/>
            <a:ext cx="3618271" cy="182880"/>
          </a:xfrm>
          <a:prstGeom prst="rect">
            <a:avLst/>
          </a:prstGeom>
        </p:spPr>
        <p:txBody>
          <a:bodyPr vert="horz" lIns="91440" tIns="45720" rIns="91440" bIns="45720" rtlCol="0" anchor="ctr"/>
          <a:lstStyle>
            <a:lvl1pPr algn="ctr">
              <a:defRPr sz="675">
                <a:solidFill>
                  <a:schemeClr val="accent1"/>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5257798" y="6629400"/>
            <a:ext cx="685800" cy="182880"/>
          </a:xfrm>
          <a:prstGeom prst="rect">
            <a:avLst/>
          </a:prstGeom>
        </p:spPr>
        <p:txBody>
          <a:bodyPr vert="horz" lIns="91440" tIns="45720" rIns="91440" bIns="45720" rtlCol="0" anchor="ctr"/>
          <a:lstStyle>
            <a:lvl1pPr algn="r">
              <a:defRPr sz="675">
                <a:solidFill>
                  <a:schemeClr val="accent1"/>
                </a:solidFill>
                <a:latin typeface="Tw Cen MT" panose="020B0602020104020603" pitchFamily="34" charset="0"/>
              </a:defRPr>
            </a:lvl1pPr>
          </a:lstStyle>
          <a:p>
            <a:fld id="{78237697-9759-4ECB-B695-1A60979A0462}" type="slidenum">
              <a:rPr lang="en-US" smtClean="0"/>
              <a:t>‹#›</a:t>
            </a:fld>
            <a:endParaRPr lang="en-US"/>
          </a:p>
        </p:txBody>
      </p:sp>
      <p:sp>
        <p:nvSpPr>
          <p:cNvPr id="15" name="Content Placeholder 2"/>
          <p:cNvSpPr>
            <a:spLocks noGrp="1"/>
          </p:cNvSpPr>
          <p:nvPr>
            <p:ph idx="10"/>
          </p:nvPr>
        </p:nvSpPr>
        <p:spPr>
          <a:xfrm>
            <a:off x="6629400" y="1920241"/>
            <a:ext cx="2286000" cy="2361219"/>
          </a:xfrm>
        </p:spPr>
        <p:txBody>
          <a:bodyPr lIns="0" tIns="0" rIns="0" bIns="0">
            <a:normAutofit/>
          </a:bodyPr>
          <a:lstStyle>
            <a:lvl1pPr marL="0" indent="0">
              <a:lnSpc>
                <a:spcPct val="100000"/>
              </a:lnSpc>
              <a:spcAft>
                <a:spcPts val="150"/>
              </a:spcAft>
              <a:buNone/>
              <a:defRPr sz="1350">
                <a:solidFill>
                  <a:schemeClr val="bg1"/>
                </a:solidFill>
                <a:latin typeface="+mj-lt"/>
              </a:defRPr>
            </a:lvl1pPr>
            <a:lvl2pPr marL="257175" indent="0">
              <a:buNone/>
              <a:defRPr sz="2250">
                <a:solidFill>
                  <a:schemeClr val="bg1"/>
                </a:solidFill>
                <a:latin typeface="+mj-lt"/>
              </a:defRPr>
            </a:lvl2pPr>
            <a:lvl3pPr marL="514350" indent="0">
              <a:buNone/>
              <a:defRPr sz="2250">
                <a:solidFill>
                  <a:schemeClr val="bg1"/>
                </a:solidFill>
                <a:latin typeface="+mj-lt"/>
              </a:defRPr>
            </a:lvl3pPr>
            <a:lvl4pPr marL="771525" indent="0">
              <a:buNone/>
              <a:defRPr sz="2250">
                <a:solidFill>
                  <a:schemeClr val="bg1"/>
                </a:solidFill>
                <a:latin typeface="+mj-lt"/>
              </a:defRPr>
            </a:lvl4pPr>
            <a:lvl5pPr marL="1028700" indent="0">
              <a:buNone/>
              <a:defRPr sz="225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81796339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2"/>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a:defRPr/>
            </a:pPr>
            <a:fld id="{B8C3CD40-D32D-4A66-9ED6-B023972553E0}" type="slidenum">
              <a:rPr lang="en-US" smtClean="0"/>
              <a:pPr>
                <a:defRPr/>
              </a:pPr>
              <a:t>‹#›</a:t>
            </a:fld>
            <a:endParaRPr lang="en-US" dirty="0"/>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43712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6858000"/>
          </a:xfrm>
          <a:prstGeom prst="rect">
            <a:avLst/>
          </a:prstGeom>
        </p:spPr>
      </p:pic>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2" y="1828803"/>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2"/>
            <a:ext cx="1737360" cy="4389967"/>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6858000"/>
          </a:xfrm>
          <a:prstGeom prst="rect">
            <a:avLst/>
          </a:prstGeom>
        </p:spPr>
      </p:pic>
    </p:spTree>
    <p:extLst>
      <p:ext uri="{BB962C8B-B14F-4D97-AF65-F5344CB8AC3E}">
        <p14:creationId xmlns:p14="http://schemas.microsoft.com/office/powerpoint/2010/main" val="55385767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2"/>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78237697-9759-4ECB-B695-1A60979A0462}" type="slidenum">
              <a:rPr lang="en-US" smtClean="0"/>
              <a:t>‹#›</a:t>
            </a:fld>
            <a:endParaRPr lang="en-US"/>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66440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1"/>
            <a:ext cx="4793093" cy="585216"/>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
        <p:nvSpPr>
          <p:cNvPr id="9" name="Slide Number Placeholder 5"/>
          <p:cNvSpPr>
            <a:spLocks noGrp="1"/>
          </p:cNvSpPr>
          <p:nvPr>
            <p:ph type="sldNum" sz="quarter" idx="4"/>
          </p:nvPr>
        </p:nvSpPr>
        <p:spPr>
          <a:xfrm>
            <a:off x="7974228" y="6356352"/>
            <a:ext cx="712573" cy="365125"/>
          </a:xfrm>
          <a:prstGeom prst="rect">
            <a:avLst/>
          </a:prstGeom>
        </p:spPr>
        <p:txBody>
          <a:bodyPr vert="horz" lIns="91440" tIns="45720" rIns="91440" bIns="45720" rtlCol="0" anchor="ctr"/>
          <a:lstStyle>
            <a:lvl1pPr algn="r">
              <a:defRPr sz="1400">
                <a:solidFill>
                  <a:schemeClr val="tx1"/>
                </a:solidFill>
              </a:defRPr>
            </a:lvl1pPr>
          </a:lstStyle>
          <a:p>
            <a:fld id="{78237697-9759-4ECB-B695-1A60979A0462}" type="slidenum">
              <a:rPr lang="en-US" smtClean="0"/>
              <a:t>‹#›</a:t>
            </a:fld>
            <a:endParaRPr lang="en-US"/>
          </a:p>
        </p:txBody>
      </p:sp>
      <p:sp>
        <p:nvSpPr>
          <p:cNvPr id="5" name="Content Placeholder 4"/>
          <p:cNvSpPr>
            <a:spLocks noGrp="1"/>
          </p:cNvSpPr>
          <p:nvPr>
            <p:ph sz="quarter" idx="12"/>
          </p:nvPr>
        </p:nvSpPr>
        <p:spPr>
          <a:xfrm>
            <a:off x="458788" y="1228580"/>
            <a:ext cx="4800600" cy="481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3"/>
          </p:nvPr>
        </p:nvSpPr>
        <p:spPr>
          <a:xfrm>
            <a:off x="6273802" y="1117997"/>
            <a:ext cx="2701925" cy="4927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Tree>
    <p:extLst>
      <p:ext uri="{BB962C8B-B14F-4D97-AF65-F5344CB8AC3E}">
        <p14:creationId xmlns:p14="http://schemas.microsoft.com/office/powerpoint/2010/main" val="135758702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6079430" cy="786453"/>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70" y="1602319"/>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12192"/>
            <a:ext cx="2293114" cy="6870192"/>
          </a:xfrm>
          <a:prstGeom prst="rect">
            <a:avLst/>
          </a:prstGeom>
        </p:spPr>
      </p:pic>
      <p:sp>
        <p:nvSpPr>
          <p:cNvPr id="6" name="Slide Number Placeholder 5">
            <a:extLst>
              <a:ext uri="{FF2B5EF4-FFF2-40B4-BE49-F238E27FC236}">
                <a16:creationId xmlns:a16="http://schemas.microsoft.com/office/drawing/2014/main" id="{D5591842-3F3F-4185-B28C-49684B385570}"/>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C1B60A-4AE3-4111-B151-7D6FBDEA7F62}" type="slidenum">
              <a:rPr lang="en-US" sz="1200" smtClean="0">
                <a:solidFill>
                  <a:prstClr val="white"/>
                </a:solidFill>
              </a:rPr>
              <a:pPr/>
              <a:t>‹#›</a:t>
            </a:fld>
            <a:endParaRPr lang="en-US" sz="1200" dirty="0">
              <a:solidFill>
                <a:prstClr val="white"/>
              </a:solidFill>
            </a:endParaRPr>
          </a:p>
        </p:txBody>
      </p:sp>
      <p:pic>
        <p:nvPicPr>
          <p:cNvPr id="8" name="Picture 7"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12192"/>
            <a:ext cx="2293114" cy="6870192"/>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417461521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28006544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6"/>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1219200"/>
            <a:ext cx="6000750" cy="5118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a:spLocks noGrp="1"/>
          </p:cNvSpPr>
          <p:nvPr>
            <p:ph type="ftr" sz="quarter" idx="11"/>
          </p:nvPr>
        </p:nvSpPr>
        <p:spPr>
          <a:xfrm>
            <a:off x="457200" y="6402919"/>
            <a:ext cx="594360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9850704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9"/>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5" name="Chevron 4"/>
          <p:cNvSpPr/>
          <p:nvPr/>
        </p:nvSpPr>
        <p:spPr>
          <a:xfrm>
            <a:off x="3449639" y="3005139"/>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2" name="Title 1"/>
          <p:cNvSpPr>
            <a:spLocks noGrp="1"/>
          </p:cNvSpPr>
          <p:nvPr>
            <p:ph type="title"/>
          </p:nvPr>
        </p:nvSpPr>
        <p:spPr>
          <a:xfrm>
            <a:off x="722376" y="1059712"/>
            <a:ext cx="7772400" cy="18288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7" name="Footer Placeholder 4"/>
          <p:cNvSpPr>
            <a:spLocks noGrp="1"/>
          </p:cNvSpPr>
          <p:nvPr>
            <p:ph type="ftr" sz="quarter" idx="11"/>
          </p:nvPr>
        </p:nvSpPr>
        <p:spPr/>
        <p:txBody>
          <a:bodyPr/>
          <a:lstStyle>
            <a:lvl1pPr>
              <a:defRPr/>
            </a:lvl1pPr>
            <a:extLst/>
          </a:lstStyle>
          <a:p>
            <a:endParaRPr lang="en-US" dirty="0"/>
          </a:p>
        </p:txBody>
      </p:sp>
    </p:spTree>
    <p:extLst>
      <p:ext uri="{BB962C8B-B14F-4D97-AF65-F5344CB8AC3E}">
        <p14:creationId xmlns:p14="http://schemas.microsoft.com/office/powerpoint/2010/main" val="262503874"/>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781727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4"/>
            <a:ext cx="777107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457200" y="1227668"/>
            <a:ext cx="8229600" cy="4972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1"/>
          </p:nvPr>
        </p:nvSpPr>
        <p:spPr>
          <a:xfrm>
            <a:off x="457200" y="6402919"/>
            <a:ext cx="8229600" cy="366183"/>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363874961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6858000"/>
          </a:xfrm>
          <a:prstGeom prst="rect">
            <a:avLst/>
          </a:prstGeom>
        </p:spPr>
      </p:pic>
      <p:sp>
        <p:nvSpPr>
          <p:cNvPr id="9" name="Text Placeholder 12"/>
          <p:cNvSpPr>
            <a:spLocks noGrp="1"/>
          </p:cNvSpPr>
          <p:nvPr>
            <p:ph type="body" sz="quarter" idx="15"/>
          </p:nvPr>
        </p:nvSpPr>
        <p:spPr>
          <a:xfrm>
            <a:off x="7134449" y="1116726"/>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1219201"/>
            <a:ext cx="6000750" cy="5025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36742714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55614" y="2400315"/>
            <a:ext cx="6224690" cy="2048567"/>
          </a:xfrm>
        </p:spPr>
        <p:txBody>
          <a:bodyPr lIns="0" tIns="0" rIns="0" bIns="0" anchor="t">
            <a:noAutofit/>
          </a:bodyPr>
          <a:lstStyle>
            <a:lvl1pPr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4876802"/>
            <a:ext cx="6231040" cy="1153580"/>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sp>
        <p:nvSpPr>
          <p:cNvPr id="6" name="Footer Placeholder 4">
            <a:extLst>
              <a:ext uri="{FF2B5EF4-FFF2-40B4-BE49-F238E27FC236}">
                <a16:creationId xmlns:a16="http://schemas.microsoft.com/office/drawing/2014/main" id="{43DE802A-6433-42D5-B998-0849723ADBAA}"/>
              </a:ext>
            </a:extLst>
          </p:cNvPr>
          <p:cNvSpPr txBox="1">
            <a:spLocks/>
          </p:cNvSpPr>
          <p:nvPr/>
        </p:nvSpPr>
        <p:spPr>
          <a:xfrm>
            <a:off x="5791200" y="6334204"/>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56041446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4"/>
            <a:ext cx="8228271"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9" y="1110270"/>
            <a:ext cx="8228271" cy="4466167"/>
          </a:xfrm>
        </p:spPr>
        <p:txBody>
          <a:bodyPr lIns="0" tIns="0" rIns="0" bIns="0" numCol="2" spcCol="374904">
            <a:noAutofit/>
          </a:bodyPr>
          <a:lstStyle>
            <a:lvl1pPr marL="192020" indent="-192020">
              <a:lnSpc>
                <a:spcPts val="2000"/>
              </a:lnSpc>
              <a:spcBef>
                <a:spcPts val="0"/>
              </a:spcBef>
              <a:spcAft>
                <a:spcPts val="900"/>
              </a:spcAft>
              <a:buClr>
                <a:schemeClr val="tx2"/>
              </a:buClr>
              <a:defRPr sz="1400">
                <a:solidFill>
                  <a:schemeClr val="bg2"/>
                </a:solidFill>
              </a:defRPr>
            </a:lvl1pPr>
            <a:lvl2pPr marL="411470" indent="-192020">
              <a:lnSpc>
                <a:spcPts val="2000"/>
              </a:lnSpc>
              <a:spcBef>
                <a:spcPts val="0"/>
              </a:spcBef>
              <a:spcAft>
                <a:spcPts val="900"/>
              </a:spcAft>
              <a:defRPr sz="1400">
                <a:solidFill>
                  <a:schemeClr val="bg2"/>
                </a:solidFill>
              </a:defRPr>
            </a:lvl2pPr>
            <a:lvl3pPr marL="640064" indent="-192020">
              <a:lnSpc>
                <a:spcPts val="2000"/>
              </a:lnSpc>
              <a:spcBef>
                <a:spcPts val="0"/>
              </a:spcBef>
              <a:spcAft>
                <a:spcPts val="900"/>
              </a:spcAft>
              <a:defRPr sz="1400">
                <a:solidFill>
                  <a:schemeClr val="bg2"/>
                </a:solidFill>
              </a:defRPr>
            </a:lvl3pPr>
            <a:lvl4pPr marL="868658" indent="-192020">
              <a:lnSpc>
                <a:spcPts val="2000"/>
              </a:lnSpc>
              <a:spcBef>
                <a:spcPts val="0"/>
              </a:spcBef>
              <a:spcAft>
                <a:spcPts val="900"/>
              </a:spcAft>
              <a:defRPr sz="1400">
                <a:solidFill>
                  <a:schemeClr val="bg2"/>
                </a:solidFill>
              </a:defRPr>
            </a:lvl4pPr>
            <a:lvl5pPr marL="1097252" indent="-192020">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57192493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4" y="1652677"/>
            <a:ext cx="8561387" cy="462424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4" y="537325"/>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585570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Break">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5"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cxnSp>
        <p:nvCxnSpPr>
          <p:cNvPr id="3" name="Straight Connector 2"/>
          <p:cNvCxnSpPr/>
          <p:nvPr/>
        </p:nvCxnSpPr>
        <p:spPr>
          <a:xfrm>
            <a:off x="347271" y="3380283"/>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4" y="3549369"/>
            <a:ext cx="8216651" cy="651231"/>
          </a:xfrm>
        </p:spPr>
        <p:txBody>
          <a:bodyPr/>
          <a:lstStyle>
            <a:lvl1pPr marL="0" indent="0">
              <a:buNone/>
              <a:defRPr sz="2100" baseline="0">
                <a:solidFill>
                  <a:srgbClr val="4374AB"/>
                </a:solidFill>
              </a:defRPr>
            </a:lvl1pPr>
          </a:lstStyle>
          <a:p>
            <a:pPr lvl="0"/>
            <a:r>
              <a:rPr lang="en-US" dirty="0"/>
              <a:t>Subtitle Arial 28</a:t>
            </a:r>
          </a:p>
        </p:txBody>
      </p:sp>
      <p:cxnSp>
        <p:nvCxnSpPr>
          <p:cNvPr id="7" name="Straight Connector 6"/>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00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9" y="1651961"/>
            <a:ext cx="3825875" cy="4163591"/>
          </a:xfrm>
        </p:spPr>
        <p:txBody>
          <a:bodyPr/>
          <a:lstStyle>
            <a:lvl1pPr marL="175022" indent="-167879">
              <a:lnSpc>
                <a:spcPct val="112000"/>
              </a:lnSpc>
              <a:buClr>
                <a:srgbClr val="EF4142"/>
              </a:buClr>
              <a:tabLst/>
              <a:defRPr sz="1800" b="0">
                <a:solidFill>
                  <a:srgbClr val="000000"/>
                </a:solidFill>
              </a:defRPr>
            </a:lvl1pPr>
            <a:lvl2pPr marL="342900" indent="-171450">
              <a:lnSpc>
                <a:spcPct val="112000"/>
              </a:lnSpc>
              <a:buClr>
                <a:srgbClr val="EF4142"/>
              </a:buClr>
              <a:defRPr sz="1650">
                <a:solidFill>
                  <a:srgbClr val="3D3D3D"/>
                </a:solidFill>
              </a:defRPr>
            </a:lvl2pPr>
            <a:lvl3pPr marL="517922" indent="-177404">
              <a:lnSpc>
                <a:spcPct val="112000"/>
              </a:lnSpc>
              <a:buClr>
                <a:srgbClr val="EF4142"/>
              </a:buClr>
              <a:defRPr sz="1650">
                <a:solidFill>
                  <a:srgbClr val="3D3D3D"/>
                </a:solidFill>
              </a:defRPr>
            </a:lvl3pPr>
            <a:lvl4pPr marL="685800" indent="-171450">
              <a:lnSpc>
                <a:spcPct val="112000"/>
              </a:lnSpc>
              <a:buClr>
                <a:srgbClr val="EF4142"/>
              </a:buClr>
              <a:defRPr sz="1650">
                <a:solidFill>
                  <a:srgbClr val="3D3D3D"/>
                </a:solidFill>
              </a:defRPr>
            </a:lvl4pPr>
            <a:lvl5pPr marL="860822" indent="-170260">
              <a:lnSpc>
                <a:spcPct val="112000"/>
              </a:lnSpc>
              <a:buClr>
                <a:srgbClr val="EF4142"/>
              </a:buClr>
              <a:defRPr sz="165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4" y="537325"/>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
        <p:nvSpPr>
          <p:cNvPr id="12" name="Content Placeholder 2"/>
          <p:cNvSpPr>
            <a:spLocks noGrp="1"/>
          </p:cNvSpPr>
          <p:nvPr>
            <p:ph idx="10" hasCustomPrompt="1"/>
          </p:nvPr>
        </p:nvSpPr>
        <p:spPr>
          <a:xfrm>
            <a:off x="4458402" y="1651961"/>
            <a:ext cx="3825875" cy="4163591"/>
          </a:xfrm>
        </p:spPr>
        <p:txBody>
          <a:bodyPr/>
          <a:lstStyle>
            <a:lvl1pPr marL="175022" indent="-167879">
              <a:lnSpc>
                <a:spcPct val="112000"/>
              </a:lnSpc>
              <a:buClr>
                <a:srgbClr val="EF4142"/>
              </a:buClr>
              <a:tabLst/>
              <a:defRPr sz="1800" b="0">
                <a:solidFill>
                  <a:srgbClr val="000000"/>
                </a:solidFill>
              </a:defRPr>
            </a:lvl1pPr>
            <a:lvl2pPr marL="342900" indent="-171450">
              <a:lnSpc>
                <a:spcPct val="112000"/>
              </a:lnSpc>
              <a:buClr>
                <a:srgbClr val="EF4142"/>
              </a:buClr>
              <a:defRPr sz="1650">
                <a:solidFill>
                  <a:srgbClr val="3D3D3D"/>
                </a:solidFill>
              </a:defRPr>
            </a:lvl2pPr>
            <a:lvl3pPr marL="517922" indent="-177404">
              <a:lnSpc>
                <a:spcPct val="112000"/>
              </a:lnSpc>
              <a:buClr>
                <a:srgbClr val="EF4142"/>
              </a:buClr>
              <a:defRPr sz="1650">
                <a:solidFill>
                  <a:srgbClr val="3D3D3D"/>
                </a:solidFill>
              </a:defRPr>
            </a:lvl3pPr>
            <a:lvl4pPr marL="685800" indent="-171450">
              <a:lnSpc>
                <a:spcPct val="112000"/>
              </a:lnSpc>
              <a:buClr>
                <a:srgbClr val="EF4142"/>
              </a:buClr>
              <a:defRPr sz="1650">
                <a:solidFill>
                  <a:srgbClr val="3D3D3D"/>
                </a:solidFill>
              </a:defRPr>
            </a:lvl4pPr>
            <a:lvl5pPr marL="860822" indent="-170260">
              <a:lnSpc>
                <a:spcPct val="112000"/>
              </a:lnSpc>
              <a:buClr>
                <a:srgbClr val="EF4142"/>
              </a:buClr>
              <a:defRPr sz="165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21219206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1" y="1406074"/>
            <a:ext cx="6996017" cy="1433285"/>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dirty="0"/>
              <a:t>Click to edit Master subtitle </a:t>
            </a:r>
          </a:p>
        </p:txBody>
      </p:sp>
      <p:sp>
        <p:nvSpPr>
          <p:cNvPr id="12" name="Date Placeholder 3"/>
          <p:cNvSpPr>
            <a:spLocks noGrp="1"/>
          </p:cNvSpPr>
          <p:nvPr>
            <p:ph type="dt" sz="half" idx="10"/>
          </p:nvPr>
        </p:nvSpPr>
        <p:spPr>
          <a:xfrm>
            <a:off x="6794502" y="6234569"/>
            <a:ext cx="1673949" cy="324076"/>
          </a:xfrm>
          <a:prstGeom prst="rect">
            <a:avLst/>
          </a:prstGeom>
        </p:spPr>
        <p:txBody>
          <a:bodyPr/>
          <a:lstStyle>
            <a:lvl1pPr algn="r">
              <a:defRPr/>
            </a:lvl1pPr>
          </a:lstStyle>
          <a:p>
            <a:fld id="{3E1A0F3D-6552-4C1B-89F3-533BAB5E5FE8}" type="datetimeFigureOut">
              <a:rPr lang="en-US" smtClean="0"/>
              <a:t>9/13/23</a:t>
            </a:fld>
            <a:endParaRPr lang="en-US"/>
          </a:p>
        </p:txBody>
      </p:sp>
      <p:sp>
        <p:nvSpPr>
          <p:cNvPr id="6" name="Slide Number Placeholder 5"/>
          <p:cNvSpPr>
            <a:spLocks noGrp="1"/>
          </p:cNvSpPr>
          <p:nvPr>
            <p:ph type="sldNum" sz="quarter" idx="4"/>
          </p:nvPr>
        </p:nvSpPr>
        <p:spPr>
          <a:xfrm>
            <a:off x="8603676"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fld id="{78237697-9759-4ECB-B695-1A60979A0462}" type="slidenum">
              <a:rPr lang="en-US" smtClean="0"/>
              <a:t>‹#›</a:t>
            </a:fld>
            <a:endParaRPr lang="en-US"/>
          </a:p>
        </p:txBody>
      </p:sp>
      <p:cxnSp>
        <p:nvCxnSpPr>
          <p:cNvPr id="7" name="Straight Connector 6"/>
          <p:cNvCxnSpPr/>
          <p:nvPr/>
        </p:nvCxnSpPr>
        <p:spPr>
          <a:xfrm>
            <a:off x="527067" y="2922582"/>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242704"/>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9" y="537324"/>
            <a:ext cx="8907921" cy="905499"/>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6322784"/>
            <a:ext cx="1851252" cy="235859"/>
          </a:xfrm>
          <a:prstGeom prst="rect">
            <a:avLst/>
          </a:prstGeom>
        </p:spPr>
        <p:txBody>
          <a:bodyPr/>
          <a:lstStyle>
            <a:lvl1pPr>
              <a:defRPr/>
            </a:lvl1pPr>
          </a:lstStyle>
          <a:p>
            <a:fld id="{3E1A0F3D-6552-4C1B-89F3-533BAB5E5FE8}" type="datetimeFigureOut">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3756672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7" y="6624637"/>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3" name="Content Placeholder 2"/>
          <p:cNvSpPr>
            <a:spLocks noGrp="1"/>
          </p:cNvSpPr>
          <p:nvPr>
            <p:ph sz="half" idx="1"/>
          </p:nvPr>
        </p:nvSpPr>
        <p:spPr>
          <a:xfrm>
            <a:off x="457200" y="1481329"/>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6" name="Date Placeholder 4"/>
          <p:cNvSpPr>
            <a:spLocks noGrp="1"/>
          </p:cNvSpPr>
          <p:nvPr>
            <p:ph type="dt" sz="half" idx="10"/>
          </p:nvPr>
        </p:nvSpPr>
        <p:spPr/>
        <p:txBody>
          <a:bodyPr/>
          <a:lstStyle>
            <a:lvl1pPr>
              <a:defRPr/>
            </a:lvl1pPr>
            <a:extLst/>
          </a:lstStyle>
          <a:p>
            <a:fld id="{3E1A0F3D-6552-4C1B-89F3-533BAB5E5FE8}" type="datetimeFigureOut">
              <a:rPr lang="en-US" smtClean="0"/>
              <a:t>9/13/23</a:t>
            </a:fld>
            <a:endParaRPr lang="en-US"/>
          </a:p>
        </p:txBody>
      </p:sp>
      <p:sp>
        <p:nvSpPr>
          <p:cNvPr id="7" name="Footer Placeholder 5"/>
          <p:cNvSpPr>
            <a:spLocks noGrp="1"/>
          </p:cNvSpPr>
          <p:nvPr>
            <p:ph type="ftr" sz="quarter" idx="11"/>
          </p:nvPr>
        </p:nvSpPr>
        <p:spPr/>
        <p:txBody>
          <a:bodyPr/>
          <a:lstStyle>
            <a:lvl1pPr>
              <a:defRPr/>
            </a:lvl1pPr>
            <a:extLst/>
          </a:lstStyle>
          <a:p>
            <a:endParaRPr lang="en-US" dirty="0"/>
          </a:p>
        </p:txBody>
      </p:sp>
      <p:sp>
        <p:nvSpPr>
          <p:cNvPr id="9" name="Slide Number Placeholder 6"/>
          <p:cNvSpPr>
            <a:spLocks noGrp="1"/>
          </p:cNvSpPr>
          <p:nvPr>
            <p:ph type="sldNum" sz="quarter" idx="12"/>
          </p:nvPr>
        </p:nvSpPr>
        <p:spPr/>
        <p:txBody>
          <a:bodyPr/>
          <a:lstStyle>
            <a:lvl1pPr>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3031255042"/>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Slide Number Placeholder 7"/>
          <p:cNvSpPr>
            <a:spLocks noGrp="1"/>
          </p:cNvSpPr>
          <p:nvPr>
            <p:ph type="sldNum" sz="quarter" idx="10"/>
          </p:nvPr>
        </p:nvSpPr>
        <p:spPr>
          <a:xfrm>
            <a:off x="6553200" y="6519154"/>
            <a:ext cx="2133600" cy="365125"/>
          </a:xfrm>
        </p:spPr>
        <p:txBody>
          <a:bodyPr/>
          <a:lstStyle/>
          <a:p>
            <a:fld id="{78237697-9759-4ECB-B695-1A60979A0462}" type="slidenum">
              <a:rPr lang="en-US" smtClean="0"/>
              <a:t>‹#›</a:t>
            </a:fld>
            <a:endParaRPr lang="en-US"/>
          </a:p>
        </p:txBody>
      </p:sp>
      <p:sp>
        <p:nvSpPr>
          <p:cNvPr id="9" name="Slide Number Placeholder 7"/>
          <p:cNvSpPr txBox="1">
            <a:spLocks/>
          </p:cNvSpPr>
          <p:nvPr/>
        </p:nvSpPr>
        <p:spPr>
          <a:xfrm>
            <a:off x="5854138" y="6509290"/>
            <a:ext cx="2133600" cy="365125"/>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3818190667"/>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ssoc, symbol graphic">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08404"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BDBFAF41-0899-3241-B520-480EF56B701C}"/>
              </a:ext>
            </a:extLst>
          </p:cNvPr>
          <p:cNvPicPr>
            <a:picLocks noChangeAspect="1"/>
          </p:cNvPicPr>
          <p:nvPr/>
        </p:nvPicPr>
        <p:blipFill>
          <a:blip r:embed="rId3"/>
          <a:stretch>
            <a:fillRect/>
          </a:stretch>
        </p:blipFill>
        <p:spPr>
          <a:xfrm>
            <a:off x="493204" y="698102"/>
            <a:ext cx="2044724" cy="865761"/>
          </a:xfrm>
          <a:prstGeom prst="rect">
            <a:avLst/>
          </a:prstGeom>
        </p:spPr>
      </p:pic>
      <p:sp>
        <p:nvSpPr>
          <p:cNvPr id="10" name="Footer Placeholder 4">
            <a:extLst>
              <a:ext uri="{FF2B5EF4-FFF2-40B4-BE49-F238E27FC236}">
                <a16:creationId xmlns:a16="http://schemas.microsoft.com/office/drawing/2014/main" id="{9A11C3FB-C6B3-49E6-A1D7-F78C7FA58244}"/>
              </a:ext>
            </a:extLst>
          </p:cNvPr>
          <p:cNvSpPr>
            <a:spLocks noGrp="1"/>
          </p:cNvSpPr>
          <p:nvPr>
            <p:ph type="ftr" sz="quarter" idx="11"/>
          </p:nvPr>
        </p:nvSpPr>
        <p:spPr>
          <a:xfrm>
            <a:off x="2" y="6462396"/>
            <a:ext cx="9143999" cy="365125"/>
          </a:xfrm>
          <a:prstGeom prst="rect">
            <a:avLst/>
          </a:prstGeom>
        </p:spPr>
        <p:txBody>
          <a:bodyPr/>
          <a:lstStyle/>
          <a:p>
            <a:endParaRPr lang="en-US" dirty="0"/>
          </a:p>
        </p:txBody>
      </p:sp>
    </p:spTree>
    <p:extLst>
      <p:ext uri="{BB962C8B-B14F-4D97-AF65-F5344CB8AC3E}">
        <p14:creationId xmlns:p14="http://schemas.microsoft.com/office/powerpoint/2010/main" val="385056226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1"/>
            <a:ext cx="9149800" cy="6870225"/>
          </a:xfrm>
          <a:prstGeom prst="rect">
            <a:avLst/>
          </a:prstGeom>
        </p:spPr>
      </p:pic>
      <p:sp>
        <p:nvSpPr>
          <p:cNvPr id="7" name="Text Placeholder 6"/>
          <p:cNvSpPr>
            <a:spLocks noGrp="1"/>
          </p:cNvSpPr>
          <p:nvPr>
            <p:ph type="body" sz="quarter" idx="10"/>
          </p:nvPr>
        </p:nvSpPr>
        <p:spPr>
          <a:xfrm>
            <a:off x="496251" y="2432274"/>
            <a:ext cx="7498080" cy="3858676"/>
          </a:xfrm>
          <a:prstGeom prst="rect">
            <a:avLst/>
          </a:prstGeom>
        </p:spPr>
        <p:txBody>
          <a:bodyPr lIns="0" tIns="0" rIns="0" bIns="0">
            <a:noAutofit/>
          </a:bodyPr>
          <a:lstStyle>
            <a:lvl1pPr marL="0" indent="0">
              <a:lnSpc>
                <a:spcPts val="6400"/>
              </a:lnSpc>
              <a:spcBef>
                <a:spcPts val="0"/>
              </a:spcBef>
              <a:buNone/>
              <a:defRPr sz="4800">
                <a:solidFill>
                  <a:srgbClr val="FFFFFF"/>
                </a:solidFill>
              </a:defRPr>
            </a:lvl1pPr>
          </a:lstStyle>
          <a:p>
            <a:pPr lvl="0"/>
            <a:r>
              <a:rPr lang="en-US"/>
              <a:t>Edit Master text styles</a:t>
            </a:r>
          </a:p>
        </p:txBody>
      </p:sp>
      <p:sp>
        <p:nvSpPr>
          <p:cNvPr id="10" name="Footer Placeholder 2">
            <a:extLst>
              <a:ext uri="{FF2B5EF4-FFF2-40B4-BE49-F238E27FC236}">
                <a16:creationId xmlns:a16="http://schemas.microsoft.com/office/drawing/2014/main" id="{B2D5757B-55DA-4E16-94F3-EF830658D2EC}"/>
              </a:ext>
            </a:extLst>
          </p:cNvPr>
          <p:cNvSpPr>
            <a:spLocks noGrp="1"/>
          </p:cNvSpPr>
          <p:nvPr>
            <p:ph type="ftr" sz="quarter" idx="11"/>
          </p:nvPr>
        </p:nvSpPr>
        <p:spPr>
          <a:xfrm>
            <a:off x="2025253" y="6370321"/>
            <a:ext cx="5093494" cy="366183"/>
          </a:xfrm>
          <a:prstGeom prst="rect">
            <a:avLst/>
          </a:prstGeom>
        </p:spPr>
        <p:txBody>
          <a:bodyPr/>
          <a:lstStyle/>
          <a:p>
            <a:endParaRPr lang="en-US" dirty="0"/>
          </a:p>
        </p:txBody>
      </p:sp>
    </p:spTree>
    <p:extLst>
      <p:ext uri="{BB962C8B-B14F-4D97-AF65-F5344CB8AC3E}">
        <p14:creationId xmlns:p14="http://schemas.microsoft.com/office/powerpoint/2010/main" val="319311679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a:spcAft>
                <a:spcPts val="1200"/>
              </a:spcAft>
              <a:defRPr/>
            </a:lvl2pPr>
            <a:lvl3pPr indent="-228600">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94342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xt 1/3 graphic callout">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80384" cy="792480"/>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 Half Sphere-01.png">
            <a:extLst>
              <a:ext uri="{FF2B5EF4-FFF2-40B4-BE49-F238E27FC236}">
                <a16:creationId xmlns:a16="http://schemas.microsoft.com/office/drawing/2014/main" id="{9F150360-0AB7-B74C-A6FB-D3C91839FB68}"/>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46154" r="3880"/>
          <a:stretch/>
        </p:blipFill>
        <p:spPr>
          <a:xfrm>
            <a:off x="6872482" y="0"/>
            <a:ext cx="2283970" cy="6858000"/>
          </a:xfrm>
          <a:prstGeom prst="rect">
            <a:avLst/>
          </a:prstGeom>
        </p:spPr>
      </p:pic>
      <p:sp>
        <p:nvSpPr>
          <p:cNvPr id="4" name="Footer Placeholder 3">
            <a:extLst>
              <a:ext uri="{FF2B5EF4-FFF2-40B4-BE49-F238E27FC236}">
                <a16:creationId xmlns:a16="http://schemas.microsoft.com/office/drawing/2014/main" id="{4EC5A1CE-118E-44CE-A16C-A87BF389BBC1}"/>
              </a:ext>
            </a:extLst>
          </p:cNvPr>
          <p:cNvSpPr>
            <a:spLocks noGrp="1"/>
          </p:cNvSpPr>
          <p:nvPr>
            <p:ph type="ftr" sz="quarter" idx="16"/>
          </p:nvPr>
        </p:nvSpPr>
        <p:spPr>
          <a:xfrm>
            <a:off x="642938" y="6390642"/>
            <a:ext cx="5472112" cy="345861"/>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B3E051E2-37EF-48D0-9EE0-5C3869AADBBA}"/>
              </a:ext>
            </a:extLst>
          </p:cNvPr>
          <p:cNvSpPr>
            <a:spLocks noGrp="1"/>
          </p:cNvSpPr>
          <p:nvPr>
            <p:ph type="sldNum" sz="quarter" idx="11"/>
          </p:nvPr>
        </p:nvSpPr>
        <p:spPr>
          <a:xfrm>
            <a:off x="7008019" y="6370321"/>
            <a:ext cx="2057400" cy="366183"/>
          </a:xfrm>
          <a:prstGeom prst="rect">
            <a:avLst/>
          </a:prstGeom>
        </p:spPr>
        <p:txBody>
          <a:body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47830772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229600" cy="640080"/>
          </a:xfrm>
        </p:spPr>
        <p:txBody>
          <a:bodyPr/>
          <a:lstStyle/>
          <a:p>
            <a:r>
              <a:rPr lang="en-US"/>
              <a:t>Click to edit Master title style</a:t>
            </a:r>
          </a:p>
        </p:txBody>
      </p:sp>
      <p:sp>
        <p:nvSpPr>
          <p:cNvPr id="4" name="Content Placeholder 3"/>
          <p:cNvSpPr>
            <a:spLocks noGrp="1"/>
          </p:cNvSpPr>
          <p:nvPr>
            <p:ph sz="quarter" idx="10"/>
          </p:nvPr>
        </p:nvSpPr>
        <p:spPr>
          <a:xfrm>
            <a:off x="457202" y="1276352"/>
            <a:ext cx="8240573" cy="4594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5974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ext 1/4 gradient callout">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1"/>
            <a:ext cx="6080384" cy="786449"/>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97841" y="1597153"/>
            <a:ext cx="6081713" cy="4086455"/>
          </a:xfrm>
          <a:prstGeom prst="rect">
            <a:avLst/>
          </a:prstGeom>
        </p:spPr>
        <p:txBody>
          <a:bodyPr>
            <a:normAutofit/>
          </a:bodyPr>
          <a:lstStyle>
            <a:lvl1pPr marL="0" indent="0">
              <a:lnSpc>
                <a:spcPts val="2400"/>
              </a:lnSpc>
              <a:spcBef>
                <a:spcPts val="0"/>
              </a:spcBef>
              <a:buNone/>
              <a:defRPr sz="2000"/>
            </a:lvl1pPr>
          </a:lstStyle>
          <a:p>
            <a:r>
              <a:rPr lang="en-US"/>
              <a:t>Click icon to add table</a:t>
            </a:r>
            <a:endParaRPr lang="en-US" dirty="0"/>
          </a:p>
        </p:txBody>
      </p:sp>
      <p:sp>
        <p:nvSpPr>
          <p:cNvPr id="13" name="Text Placeholder 12"/>
          <p:cNvSpPr>
            <a:spLocks noGrp="1"/>
          </p:cNvSpPr>
          <p:nvPr>
            <p:ph type="body" sz="quarter" idx="15"/>
          </p:nvPr>
        </p:nvSpPr>
        <p:spPr>
          <a:xfrm>
            <a:off x="7132320" y="1597153"/>
            <a:ext cx="1737360" cy="408645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10" name="Picture 9" descr="Background Half gradient-03.png">
            <a:extLst>
              <a:ext uri="{FF2B5EF4-FFF2-40B4-BE49-F238E27FC236}">
                <a16:creationId xmlns:a16="http://schemas.microsoft.com/office/drawing/2014/main" id="{26B35CF6-A61C-A14E-9201-84A96FC100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338" y="0"/>
            <a:ext cx="2285662" cy="6858000"/>
          </a:xfrm>
          <a:prstGeom prst="rect">
            <a:avLst/>
          </a:prstGeom>
        </p:spPr>
      </p:pic>
      <p:sp>
        <p:nvSpPr>
          <p:cNvPr id="11" name="Slide Number Placeholder 4">
            <a:extLst>
              <a:ext uri="{FF2B5EF4-FFF2-40B4-BE49-F238E27FC236}">
                <a16:creationId xmlns:a16="http://schemas.microsoft.com/office/drawing/2014/main" id="{240DCF18-B3C4-4A2D-9990-B9FB3A97E55E}"/>
              </a:ext>
            </a:extLst>
          </p:cNvPr>
          <p:cNvSpPr>
            <a:spLocks noGrp="1"/>
          </p:cNvSpPr>
          <p:nvPr>
            <p:ph type="sldNum" sz="quarter" idx="11"/>
          </p:nvPr>
        </p:nvSpPr>
        <p:spPr>
          <a:xfrm>
            <a:off x="7008019" y="6370321"/>
            <a:ext cx="2057400" cy="366183"/>
          </a:xfrm>
          <a:prstGeom prst="rect">
            <a:avLst/>
          </a:prstGeom>
        </p:spPr>
        <p:txBody>
          <a:body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3860218677"/>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2400" y="677327"/>
            <a:ext cx="7639200" cy="518400"/>
          </a:xfrm>
        </p:spPr>
        <p:txBody>
          <a:bodyPr/>
          <a:lstStyle/>
          <a:p>
            <a:r>
              <a:rPr lang="en-US" noProof="0"/>
              <a:t>Click to edit Master title style</a:t>
            </a:r>
            <a:endParaRPr lang="en-US" noProof="0" dirty="0"/>
          </a:p>
        </p:txBody>
      </p:sp>
      <p:sp>
        <p:nvSpPr>
          <p:cNvPr id="3" name="Text Placeholder 4"/>
          <p:cNvSpPr>
            <a:spLocks noGrp="1"/>
          </p:cNvSpPr>
          <p:nvPr>
            <p:ph type="body" sz="quarter" idx="11" hasCustomPrompt="1"/>
          </p:nvPr>
        </p:nvSpPr>
        <p:spPr>
          <a:xfrm>
            <a:off x="752400" y="354993"/>
            <a:ext cx="7639200" cy="169200"/>
          </a:xfrm>
        </p:spPr>
        <p:txBody>
          <a:bodyPr anchor="b"/>
          <a:lstStyle>
            <a:lvl1pPr>
              <a:spcAft>
                <a:spcPts val="0"/>
              </a:spcAft>
              <a:defRPr sz="900"/>
            </a:lvl1pPr>
          </a:lstStyle>
          <a:p>
            <a:pPr lvl="0"/>
            <a:r>
              <a:rPr lang="en-US" noProof="0" dirty="0"/>
              <a:t>Super title here</a:t>
            </a:r>
          </a:p>
        </p:txBody>
      </p:sp>
    </p:spTree>
    <p:extLst>
      <p:ext uri="{BB962C8B-B14F-4D97-AF65-F5344CB8AC3E}">
        <p14:creationId xmlns:p14="http://schemas.microsoft.com/office/powerpoint/2010/main" val="186669984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12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76" indent="-231776">
              <a:buFont typeface="Arial"/>
              <a:buChar char="•"/>
              <a:defRPr/>
            </a:lvl2pPr>
            <a:lvl3pPr marL="457203" indent="-225427">
              <a:tabLst/>
              <a:defRPr sz="1600"/>
            </a:lvl3pPr>
            <a:lvl4pPr marL="688979" indent="-231776">
              <a:defRPr sz="1600"/>
            </a:lvl4pPr>
            <a:lvl5pPr marL="914405" indent="-225427">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570235"/>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Title, Assoc, symbol graphic">
    <p:spTree>
      <p:nvGrpSpPr>
        <p:cNvPr id="1" name=""/>
        <p:cNvGrpSpPr/>
        <p:nvPr/>
      </p:nvGrpSpPr>
      <p:grpSpPr>
        <a:xfrm>
          <a:off x="0" y="0"/>
          <a:ext cx="0" cy="0"/>
          <a:chOff x="0" y="0"/>
          <a:chExt cx="0" cy="0"/>
        </a:xfrm>
      </p:grpSpPr>
      <p:pic>
        <p:nvPicPr>
          <p:cNvPr id="23" name="Picture 22" descr="Association_PPT_Supergraphic_Horz_Adjustr2-03.png">
            <a:extLst>
              <a:ext uri="{FF2B5EF4-FFF2-40B4-BE49-F238E27FC236}">
                <a16:creationId xmlns:a16="http://schemas.microsoft.com/office/drawing/2014/main" id="{8C4B77FC-9F59-A14E-B032-D490B6F4C4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10856"/>
            <a:ext cx="9149800" cy="6868855"/>
          </a:xfrm>
          <a:prstGeom prst="rect">
            <a:avLst/>
          </a:prstGeom>
        </p:spPr>
      </p:pic>
      <p:sp>
        <p:nvSpPr>
          <p:cNvPr id="25" name="Text Placeholder 4">
            <a:extLst>
              <a:ext uri="{FF2B5EF4-FFF2-40B4-BE49-F238E27FC236}">
                <a16:creationId xmlns:a16="http://schemas.microsoft.com/office/drawing/2014/main" id="{2EB190BB-5B73-CD43-8315-9B036F5EBB77}"/>
              </a:ext>
            </a:extLst>
          </p:cNvPr>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
        <p:nvSpPr>
          <p:cNvPr id="29" name="Title 1">
            <a:extLst>
              <a:ext uri="{FF2B5EF4-FFF2-40B4-BE49-F238E27FC236}">
                <a16:creationId xmlns:a16="http://schemas.microsoft.com/office/drawing/2014/main" id="{160F6BAC-25DB-7146-BC77-264CC6055E9F}"/>
              </a:ext>
            </a:extLst>
          </p:cNvPr>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0" name="Subtitle 2">
            <a:extLst>
              <a:ext uri="{FF2B5EF4-FFF2-40B4-BE49-F238E27FC236}">
                <a16:creationId xmlns:a16="http://schemas.microsoft.com/office/drawing/2014/main" id="{57647936-218D-E142-BB0C-D86A4EA4BC8C}"/>
              </a:ext>
            </a:extLst>
          </p:cNvPr>
          <p:cNvSpPr>
            <a:spLocks noGrp="1"/>
          </p:cNvSpPr>
          <p:nvPr>
            <p:ph type="subTitle" idx="1"/>
          </p:nvPr>
        </p:nvSpPr>
        <p:spPr>
          <a:xfrm>
            <a:off x="499073" y="4830775"/>
            <a:ext cx="6400800" cy="444132"/>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B30BD8C-5211-434F-82CC-F8DCA6EDA113}"/>
              </a:ext>
            </a:extLst>
          </p:cNvPr>
          <p:cNvPicPr>
            <a:picLocks noChangeAspect="1"/>
          </p:cNvPicPr>
          <p:nvPr/>
        </p:nvPicPr>
        <p:blipFill>
          <a:blip r:embed="rId3"/>
          <a:stretch>
            <a:fillRect/>
          </a:stretch>
        </p:blipFill>
        <p:spPr>
          <a:xfrm>
            <a:off x="493204" y="698102"/>
            <a:ext cx="2044724" cy="865761"/>
          </a:xfrm>
          <a:prstGeom prst="rect">
            <a:avLst/>
          </a:prstGeom>
        </p:spPr>
      </p:pic>
      <p:sp>
        <p:nvSpPr>
          <p:cNvPr id="9" name="Footer Placeholder 4">
            <a:extLst>
              <a:ext uri="{FF2B5EF4-FFF2-40B4-BE49-F238E27FC236}">
                <a16:creationId xmlns:a16="http://schemas.microsoft.com/office/drawing/2014/main" id="{4BB7AF5F-FC0A-496F-9A14-0F3633B0D32E}"/>
              </a:ext>
            </a:extLst>
          </p:cNvPr>
          <p:cNvSpPr>
            <a:spLocks noGrp="1"/>
          </p:cNvSpPr>
          <p:nvPr>
            <p:ph type="ftr" sz="quarter" idx="11"/>
          </p:nvPr>
        </p:nvSpPr>
        <p:spPr>
          <a:xfrm>
            <a:off x="2" y="6462396"/>
            <a:ext cx="9143999"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250A40D3-1CBD-4C41-863B-D37E8C6D111E}"/>
              </a:ext>
            </a:extLst>
          </p:cNvPr>
          <p:cNvSpPr>
            <a:spLocks noGrp="1"/>
          </p:cNvSpPr>
          <p:nvPr>
            <p:ph type="sldNum" sz="quarter" idx="12"/>
          </p:nvPr>
        </p:nvSpPr>
        <p:spPr>
          <a:xfrm>
            <a:off x="6995235" y="6462396"/>
            <a:ext cx="2133600" cy="365125"/>
          </a:xfrm>
          <a:prstGeom prst="rect">
            <a:avLst/>
          </a:prstGeom>
        </p:spPr>
        <p:txBody>
          <a:body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117196419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3E1A0F3D-6552-4C1B-89F3-533BAB5E5FE8}" type="datetimeFigureOut">
              <a:rPr lang="en-US" smtClean="0"/>
              <a:t>9/13/23</a:t>
            </a:fld>
            <a:endParaRPr lang="en-US"/>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32107610"/>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3A36-104C-4A7B-97FB-835E0022D34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DFE4108-580E-4F1D-8F17-82D51FF6D9B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50104881"/>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Facilitators">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40080"/>
          </a:xfrm>
        </p:spPr>
        <p:txBody>
          <a:bodyPr/>
          <a:lstStyle>
            <a:lvl1pPr>
              <a:lnSpc>
                <a:spcPct val="90000"/>
              </a:lnSpc>
              <a:defRPr/>
            </a:lvl1pPr>
          </a:lstStyle>
          <a:p>
            <a:r>
              <a:rPr lang="en-US"/>
              <a:t>Click to edit Master title style</a:t>
            </a:r>
            <a:endParaRPr lang="en-US" dirty="0"/>
          </a:p>
        </p:txBody>
      </p:sp>
      <p:sp>
        <p:nvSpPr>
          <p:cNvPr id="4" name="Text Placeholder 17"/>
          <p:cNvSpPr>
            <a:spLocks noGrp="1"/>
          </p:cNvSpPr>
          <p:nvPr>
            <p:ph type="body" sz="quarter" idx="16" hasCustomPrompt="1"/>
          </p:nvPr>
        </p:nvSpPr>
        <p:spPr bwMode="gray">
          <a:xfrm>
            <a:off x="2157468" y="4831080"/>
            <a:ext cx="2053733" cy="974408"/>
          </a:xfrm>
        </p:spPr>
        <p:txBody>
          <a:bodyPr/>
          <a:lstStyle>
            <a:lvl1pPr marL="0" indent="0" algn="ctr">
              <a:buNone/>
              <a:defRPr sz="1050" b="0">
                <a:solidFill>
                  <a:schemeClr val="tx1"/>
                </a:solidFill>
              </a:defRPr>
            </a:lvl1pPr>
          </a:lstStyle>
          <a:p>
            <a:pPr lvl="0"/>
            <a:r>
              <a:rPr lang="en-US" dirty="0"/>
              <a:t>Name Surname in Arial Bold 14pt</a:t>
            </a:r>
            <a:br>
              <a:rPr lang="en-US" dirty="0"/>
            </a:br>
            <a:r>
              <a:rPr lang="en-US" dirty="0"/>
              <a:t>Title</a:t>
            </a:r>
            <a:br>
              <a:rPr lang="en-US" dirty="0"/>
            </a:br>
            <a:r>
              <a:rPr lang="en-US" dirty="0"/>
              <a:t>Department</a:t>
            </a:r>
          </a:p>
        </p:txBody>
      </p:sp>
      <p:sp>
        <p:nvSpPr>
          <p:cNvPr id="7" name="Picture Placeholder 13"/>
          <p:cNvSpPr>
            <a:spLocks noGrp="1"/>
          </p:cNvSpPr>
          <p:nvPr>
            <p:ph type="pic" sz="quarter" idx="27" hasCustomPrompt="1"/>
          </p:nvPr>
        </p:nvSpPr>
        <p:spPr>
          <a:xfrm>
            <a:off x="2157468" y="1889140"/>
            <a:ext cx="2053733" cy="2717584"/>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8" name="TextBox 7"/>
          <p:cNvSpPr txBox="1">
            <a:spLocks/>
          </p:cNvSpPr>
          <p:nvPr/>
        </p:nvSpPr>
        <p:spPr>
          <a:xfrm>
            <a:off x="2157468" y="1288593"/>
            <a:ext cx="2053733" cy="432916"/>
          </a:xfrm>
          <a:prstGeom prst="rect">
            <a:avLst/>
          </a:prstGeom>
          <a:solidFill>
            <a:srgbClr val="00338D"/>
          </a:solidFill>
          <a:ln w="12700">
            <a:noFill/>
          </a:ln>
        </p:spPr>
        <p:txBody>
          <a:bodyPr vert="horz" lIns="0" tIns="0" rIns="0" bIns="0" rtlCol="0" anchor="ctr" anchorCtr="1">
            <a:noAutofit/>
          </a:bodyPr>
          <a:lstStyle/>
          <a:p>
            <a:pPr marL="0" lvl="0" indent="0" algn="l" defTabSz="685800" rtl="0" eaLnBrk="1" latinLnBrk="0" hangingPunct="1">
              <a:lnSpc>
                <a:spcPct val="100000"/>
              </a:lnSpc>
              <a:spcBef>
                <a:spcPts val="450"/>
              </a:spcBef>
              <a:buFont typeface="Arial" pitchFamily="34" charset="0"/>
              <a:buNone/>
            </a:pPr>
            <a:r>
              <a:rPr lang="en-US" sz="1350" b="1" kern="1200" noProof="0" dirty="0">
                <a:solidFill>
                  <a:schemeClr val="bg1"/>
                </a:solidFill>
                <a:latin typeface="Arial" pitchFamily="34" charset="0"/>
                <a:ea typeface="+mn-ea"/>
                <a:cs typeface="Arial" pitchFamily="34" charset="0"/>
              </a:rPr>
              <a:t>Facilitator 1</a:t>
            </a:r>
          </a:p>
        </p:txBody>
      </p:sp>
      <p:sp>
        <p:nvSpPr>
          <p:cNvPr id="16" name="Text Placeholder 17"/>
          <p:cNvSpPr>
            <a:spLocks noGrp="1"/>
          </p:cNvSpPr>
          <p:nvPr>
            <p:ph type="body" sz="quarter" idx="30" hasCustomPrompt="1"/>
          </p:nvPr>
        </p:nvSpPr>
        <p:spPr bwMode="gray">
          <a:xfrm>
            <a:off x="4932802" y="4831080"/>
            <a:ext cx="2053733" cy="974408"/>
          </a:xfrm>
        </p:spPr>
        <p:txBody>
          <a:bodyPr/>
          <a:lstStyle>
            <a:lvl1pPr marL="0" indent="0" algn="ctr">
              <a:buNone/>
              <a:defRPr sz="1050" b="0">
                <a:solidFill>
                  <a:schemeClr val="tx1"/>
                </a:solidFill>
              </a:defRPr>
            </a:lvl1pPr>
          </a:lstStyle>
          <a:p>
            <a:pPr lvl="0"/>
            <a:r>
              <a:rPr lang="en-US" dirty="0"/>
              <a:t>Name Surname in Arial Bold 14pt</a:t>
            </a:r>
            <a:br>
              <a:rPr lang="en-US" dirty="0"/>
            </a:br>
            <a:r>
              <a:rPr lang="en-US" dirty="0"/>
              <a:t>Title</a:t>
            </a:r>
            <a:br>
              <a:rPr lang="en-US" dirty="0"/>
            </a:br>
            <a:r>
              <a:rPr lang="en-US" dirty="0"/>
              <a:t>Department</a:t>
            </a:r>
          </a:p>
        </p:txBody>
      </p:sp>
      <p:sp>
        <p:nvSpPr>
          <p:cNvPr id="17" name="Picture Placeholder 13"/>
          <p:cNvSpPr>
            <a:spLocks noGrp="1"/>
          </p:cNvSpPr>
          <p:nvPr>
            <p:ph type="pic" sz="quarter" idx="31" hasCustomPrompt="1"/>
          </p:nvPr>
        </p:nvSpPr>
        <p:spPr>
          <a:xfrm>
            <a:off x="4932802" y="1889140"/>
            <a:ext cx="2053733" cy="2717584"/>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18" name="TextBox 17"/>
          <p:cNvSpPr txBox="1">
            <a:spLocks/>
          </p:cNvSpPr>
          <p:nvPr/>
        </p:nvSpPr>
        <p:spPr>
          <a:xfrm>
            <a:off x="4932802" y="1288593"/>
            <a:ext cx="2053733" cy="432916"/>
          </a:xfrm>
          <a:prstGeom prst="rect">
            <a:avLst/>
          </a:prstGeom>
          <a:solidFill>
            <a:srgbClr val="00338D"/>
          </a:solidFill>
          <a:ln w="12700">
            <a:noFill/>
          </a:ln>
        </p:spPr>
        <p:txBody>
          <a:bodyPr vert="horz" lIns="0" tIns="0" rIns="0" bIns="0" rtlCol="0" anchor="ctr" anchorCtr="1">
            <a:noAutofit/>
          </a:bodyPr>
          <a:lstStyle/>
          <a:p>
            <a:pPr marL="0" lvl="0" indent="0" algn="l" defTabSz="685800" rtl="0" eaLnBrk="1" latinLnBrk="0" hangingPunct="1">
              <a:lnSpc>
                <a:spcPct val="100000"/>
              </a:lnSpc>
              <a:spcBef>
                <a:spcPts val="450"/>
              </a:spcBef>
              <a:buFont typeface="Arial" pitchFamily="34" charset="0"/>
              <a:buNone/>
            </a:pPr>
            <a:r>
              <a:rPr lang="en-US" sz="1350" b="1" kern="1200" noProof="0" dirty="0">
                <a:solidFill>
                  <a:schemeClr val="bg1"/>
                </a:solidFill>
                <a:latin typeface="Arial" pitchFamily="34" charset="0"/>
                <a:ea typeface="+mn-ea"/>
                <a:cs typeface="Arial" pitchFamily="34" charset="0"/>
              </a:rPr>
              <a:t>Facilitator 2</a:t>
            </a:r>
          </a:p>
        </p:txBody>
      </p:sp>
    </p:spTree>
    <p:extLst>
      <p:ext uri="{BB962C8B-B14F-4D97-AF65-F5344CB8AC3E}">
        <p14:creationId xmlns:p14="http://schemas.microsoft.com/office/powerpoint/2010/main" val="363175187"/>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6079430" cy="786453"/>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21"/>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9" indent="-173737">
              <a:lnSpc>
                <a:spcPct val="100000"/>
              </a:lnSpc>
              <a:spcBef>
                <a:spcPts val="0"/>
              </a:spcBef>
              <a:spcAft>
                <a:spcPts val="1200"/>
              </a:spcAft>
              <a:buFont typeface="Arial"/>
              <a:buChar char="•"/>
              <a:defRPr sz="2000">
                <a:solidFill>
                  <a:schemeClr val="bg2"/>
                </a:solidFill>
              </a:defRPr>
            </a:lvl2pPr>
            <a:lvl3pPr marL="455616" indent="-225427">
              <a:lnSpc>
                <a:spcPct val="100000"/>
              </a:lnSpc>
              <a:spcBef>
                <a:spcPts val="0"/>
              </a:spcBef>
              <a:spcAft>
                <a:spcPts val="1200"/>
              </a:spcAft>
              <a:buFont typeface="Lucida Grande"/>
              <a:buChar char="–"/>
              <a:defRPr sz="1600">
                <a:solidFill>
                  <a:schemeClr val="bg2"/>
                </a:solidFill>
              </a:defRPr>
            </a:lvl3pPr>
            <a:lvl4pPr marL="687392" indent="-231776">
              <a:lnSpc>
                <a:spcPct val="100000"/>
              </a:lnSpc>
              <a:spcBef>
                <a:spcPts val="0"/>
              </a:spcBef>
              <a:spcAft>
                <a:spcPts val="1200"/>
              </a:spcAft>
              <a:buFont typeface="Lucida Grande"/>
              <a:buChar char="–"/>
              <a:defRPr sz="1600">
                <a:solidFill>
                  <a:schemeClr val="bg2"/>
                </a:solidFill>
              </a:defRPr>
            </a:lvl4pPr>
            <a:lvl5pPr marL="911231" indent="-223839">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a:defRPr/>
            </a:pPr>
            <a:fld id="{B8C3CD40-D32D-4A66-9ED6-B023972553E0}" type="slidenum">
              <a:rPr lang="en-US" smtClean="0"/>
              <a:pPr>
                <a:defRPr/>
              </a:pPr>
              <a:t>‹#›</a:t>
            </a:fld>
            <a:endParaRPr lang="en-US" dirty="0"/>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ext uri="{BB962C8B-B14F-4D97-AF65-F5344CB8AC3E}">
        <p14:creationId xmlns:p14="http://schemas.microsoft.com/office/powerpoint/2010/main" val="337498025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dirty="0"/>
              <a:t>PRESENTATION TITLE </a:t>
            </a:r>
            <a:br>
              <a:rPr lang="en-US" dirty="0"/>
            </a:br>
            <a:r>
              <a:rPr lang="en-US" dirty="0"/>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Subtitle goes here in Arial Regular 16/20pt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dirty="0"/>
          </a:p>
        </p:txBody>
      </p:sp>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dirty="0"/>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Event Name goes here in Arial Regular 16/20pt</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dirty="0"/>
              <a:t>[Mr./Ms. Name]</a:t>
            </a:r>
          </a:p>
        </p:txBody>
      </p:sp>
    </p:spTree>
    <p:extLst>
      <p:ext uri="{BB962C8B-B14F-4D97-AF65-F5344CB8AC3E}">
        <p14:creationId xmlns:p14="http://schemas.microsoft.com/office/powerpoint/2010/main" val="3391329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6322784"/>
            <a:ext cx="1851252" cy="235858"/>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a:pPr>
                <a:defRPr/>
              </a:pPr>
              <a:t>‹#›</a:t>
            </a:fld>
            <a:endParaRPr lang="en-US"/>
          </a:p>
        </p:txBody>
      </p:sp>
    </p:spTree>
    <p:extLst>
      <p:ext uri="{BB962C8B-B14F-4D97-AF65-F5344CB8AC3E}">
        <p14:creationId xmlns:p14="http://schemas.microsoft.com/office/powerpoint/2010/main" val="1853809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3"/>
            <a:ext cx="777107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8" name="Footer Placeholder 4"/>
          <p:cNvSpPr>
            <a:spLocks noGrp="1"/>
          </p:cNvSpPr>
          <p:nvPr>
            <p:ph type="ftr" sz="quarter" idx="11"/>
          </p:nvPr>
        </p:nvSpPr>
        <p:spPr>
          <a:xfrm>
            <a:off x="457200" y="6403818"/>
            <a:ext cx="8229600" cy="365125"/>
          </a:xfrm>
        </p:spPr>
        <p:txBody>
          <a:bodyPr lIns="0" tIns="0" rIns="0" bIns="0" anchor="t"/>
          <a:lstStyle>
            <a:lvl1pPr algn="l">
              <a:defRPr sz="800">
                <a:solidFill>
                  <a:schemeClr val="bg2"/>
                </a:solidFill>
              </a:defRPr>
            </a:lvl1pPr>
          </a:lstStyle>
          <a:p>
            <a:r>
              <a:rPr lang="en-US"/>
              <a:t>2022 Governmental &amp; Not-For-Profit Training Program</a:t>
            </a:r>
            <a:endParaRPr lang="en-US" dirty="0"/>
          </a:p>
        </p:txBody>
      </p:sp>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9" y="1110513"/>
            <a:ext cx="7771071" cy="4466167"/>
          </a:xfrm>
        </p:spPr>
        <p:txBody>
          <a:bodyPr lIns="0" tIns="0" rIns="0" bIns="0">
            <a:noAutofit/>
          </a:bodyPr>
          <a:lstStyle>
            <a:lvl1pPr marL="192024" indent="-192024">
              <a:lnSpc>
                <a:spcPts val="2200"/>
              </a:lnSpc>
              <a:spcBef>
                <a:spcPts val="0"/>
              </a:spcBef>
              <a:spcAft>
                <a:spcPts val="1200"/>
              </a:spcAft>
              <a:buClr>
                <a:schemeClr val="tx2"/>
              </a:buClr>
              <a:defRPr sz="1600">
                <a:solidFill>
                  <a:schemeClr val="bg2"/>
                </a:solidFill>
              </a:defRPr>
            </a:lvl1pPr>
            <a:lvl2pPr marL="411480" indent="-192024">
              <a:lnSpc>
                <a:spcPts val="2200"/>
              </a:lnSpc>
              <a:spcBef>
                <a:spcPts val="0"/>
              </a:spcBef>
              <a:spcAft>
                <a:spcPts val="1200"/>
              </a:spcAft>
              <a:defRPr sz="1600">
                <a:solidFill>
                  <a:schemeClr val="bg2"/>
                </a:solidFill>
              </a:defRPr>
            </a:lvl2pPr>
            <a:lvl3pPr marL="640080" indent="-192024">
              <a:lnSpc>
                <a:spcPts val="2200"/>
              </a:lnSpc>
              <a:spcBef>
                <a:spcPts val="0"/>
              </a:spcBef>
              <a:spcAft>
                <a:spcPts val="1200"/>
              </a:spcAft>
              <a:defRPr sz="1600">
                <a:solidFill>
                  <a:schemeClr val="bg2"/>
                </a:solidFill>
              </a:defRPr>
            </a:lvl3pPr>
            <a:lvl4pPr marL="868680" indent="-192024">
              <a:lnSpc>
                <a:spcPts val="2200"/>
              </a:lnSpc>
              <a:spcBef>
                <a:spcPts val="0"/>
              </a:spcBef>
              <a:spcAft>
                <a:spcPts val="1200"/>
              </a:spcAft>
              <a:defRPr sz="1600">
                <a:solidFill>
                  <a:schemeClr val="bg2"/>
                </a:solidFill>
              </a:defRPr>
            </a:lvl4pPr>
            <a:lvl5pPr marL="1097280" indent="-192024">
              <a:lnSpc>
                <a:spcPts val="2200"/>
              </a:lnSpc>
              <a:spcBef>
                <a:spcPts val="0"/>
              </a:spcBef>
              <a:spcAft>
                <a:spcPts val="1200"/>
              </a:spcAft>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5465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79" y="2787365"/>
            <a:ext cx="3010555" cy="895540"/>
          </a:xfrm>
        </p:spPr>
        <p:txBody>
          <a:bodyPr/>
          <a:lstStyle/>
          <a:p>
            <a:r>
              <a:rPr lang="en-US"/>
              <a:t>Thank You</a:t>
            </a:r>
            <a:endParaRPr lang="en-US" dirty="0"/>
          </a:p>
        </p:txBody>
      </p:sp>
    </p:spTree>
    <p:extLst>
      <p:ext uri="{BB962C8B-B14F-4D97-AF65-F5344CB8AC3E}">
        <p14:creationId xmlns:p14="http://schemas.microsoft.com/office/powerpoint/2010/main" val="377220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2595117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ection Break">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3"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3333897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2"/>
            <a:ext cx="6996017" cy="1433285"/>
          </a:xfrm>
          <a:prstGeom prst="rect">
            <a:avLst/>
          </a:prstGeo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
        <p:nvSpPr>
          <p:cNvPr id="12" name="Date Placeholder 3"/>
          <p:cNvSpPr>
            <a:spLocks noGrp="1"/>
          </p:cNvSpPr>
          <p:nvPr>
            <p:ph type="dt" sz="half" idx="10"/>
          </p:nvPr>
        </p:nvSpPr>
        <p:spPr>
          <a:xfrm>
            <a:off x="6794501" y="6234568"/>
            <a:ext cx="1673949" cy="324076"/>
          </a:xfrm>
          <a:prstGeom prst="rect">
            <a:avLst/>
          </a:prstGeom>
        </p:spPr>
        <p:txBody>
          <a:bodyPr/>
          <a:lstStyle>
            <a:lvl1pPr algn="r">
              <a:defRPr/>
            </a:lvl1pPr>
          </a:lstStyle>
          <a:p>
            <a:pPr>
              <a:defRPr/>
            </a:pPr>
            <a:endParaRPr lang="en-US"/>
          </a:p>
        </p:txBody>
      </p:sp>
      <p:sp>
        <p:nvSpPr>
          <p:cNvPr id="6" name="Slide Number Placeholder 5"/>
          <p:cNvSpPr>
            <a:spLocks noGrp="1"/>
          </p:cNvSpPr>
          <p:nvPr>
            <p:ph type="sldNum" sz="quarter" idx="4"/>
          </p:nvPr>
        </p:nvSpPr>
        <p:spPr>
          <a:xfrm>
            <a:off x="8603675"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900">
                <a:ln>
                  <a:noFill/>
                </a:ln>
                <a:solidFill>
                  <a:prstClr val="white"/>
                </a:solidFill>
                <a:latin typeface="+mn-lt"/>
                <a:cs typeface="+mn-cs"/>
              </a:defRPr>
            </a:lvl1pPr>
          </a:lstStyle>
          <a:p>
            <a:pPr>
              <a:defRPr/>
            </a:pPr>
            <a:fld id="{B8C3CD40-D32D-4A66-9ED6-B023972553E0}" type="slidenum">
              <a:rPr lang="en-US"/>
              <a:pPr>
                <a:defRPr/>
              </a:pPr>
              <a:t>‹#›</a:t>
            </a:fld>
            <a:endParaRPr lang="en-US"/>
          </a:p>
        </p:txBody>
      </p:sp>
      <p:cxnSp>
        <p:nvCxnSpPr>
          <p:cNvPr id="7" name="Straight Connector 6"/>
          <p:cNvCxnSpPr/>
          <p:nvPr userDrawn="1"/>
        </p:nvCxnSpPr>
        <p:spPr>
          <a:xfrm>
            <a:off x="527067"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32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3E1A0F3D-6552-4C1B-89F3-533BAB5E5FE8}" type="datetimeFigureOut">
              <a:rPr lang="en-US" smtClean="0"/>
              <a:t>9/13/23</a:t>
            </a:fld>
            <a:endParaRPr lang="en-US"/>
          </a:p>
        </p:txBody>
      </p:sp>
      <p:sp>
        <p:nvSpPr>
          <p:cNvPr id="4" name="Footer Placeholder 21"/>
          <p:cNvSpPr>
            <a:spLocks noGrp="1"/>
          </p:cNvSpPr>
          <p:nvPr>
            <p:ph type="ftr" sz="quarter" idx="11"/>
          </p:nvPr>
        </p:nvSpPr>
        <p:spPr/>
        <p:txBody>
          <a:bodyPr/>
          <a:lstStyle>
            <a:lvl1pPr>
              <a:defRPr/>
            </a:lvl1pPr>
          </a:lstStyle>
          <a:p>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2431247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7"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
        <p:nvSpPr>
          <p:cNvPr id="12" name="Content Placeholder 2"/>
          <p:cNvSpPr>
            <a:spLocks noGrp="1"/>
          </p:cNvSpPr>
          <p:nvPr>
            <p:ph idx="10" hasCustomPrompt="1"/>
          </p:nvPr>
        </p:nvSpPr>
        <p:spPr>
          <a:xfrm>
            <a:off x="4458400"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38725756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4093789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B78345-1635-48E3-A3DE-309FB4B5ADDF}" type="datetimeFigureOut">
              <a:rPr lang="en-US" smtClean="0"/>
              <a:t>9/13/23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8647272" y="6407946"/>
            <a:ext cx="365760" cy="365125"/>
          </a:xfrm>
          <a:prstGeom prst="rect">
            <a:avLst/>
          </a:prstGeom>
        </p:spPr>
        <p:txBody>
          <a:bodyPr/>
          <a:lstStyle>
            <a:lvl1pPr>
              <a:defRPr>
                <a:solidFill>
                  <a:srgbClr val="FFFFFF"/>
                </a:solidFill>
              </a:defRPr>
            </a:lvl1pPr>
            <a:extLst/>
          </a:lstStyle>
          <a:p>
            <a:fld id="{4147CD77-51F4-4733-AE4E-2AAD827E4FA9}" type="slidenum">
              <a:rPr lang="en-US" smtClean="0"/>
              <a:t>‹#›</a:t>
            </a:fld>
            <a:endParaRPr lang="en-US" dirty="0"/>
          </a:p>
        </p:txBody>
      </p:sp>
      <p:pic>
        <p:nvPicPr>
          <p:cNvPr id="13" name="Picture 12" descr="Logo final.jpg"/>
          <p:cNvPicPr>
            <a:picLocks noChangeAspect="1"/>
          </p:cNvPicPr>
          <p:nvPr userDrawn="1"/>
        </p:nvPicPr>
        <p:blipFill>
          <a:blip r:embed="rId3"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185599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647272" y="6407946"/>
            <a:ext cx="365760" cy="365125"/>
          </a:xfrm>
          <a:prstGeom prst="rect">
            <a:avLst/>
          </a:prstGeom>
        </p:spPr>
        <p:txBody>
          <a:bodyPr/>
          <a:lstStyle/>
          <a:p>
            <a:pPr>
              <a:defRPr/>
            </a:pPr>
            <a:fld id="{57A8A382-C2B6-4E28-928F-79201BED7182}"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1309727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75B78345-1635-48E3-A3DE-309FB4B5ADDF}"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9" name="Picture 8"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453168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B78345-1635-48E3-A3DE-309FB4B5ADDF}"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8"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849784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B78345-1635-48E3-A3DE-309FB4B5ADDF}" type="datetimeFigureOut">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47272" y="6407946"/>
            <a:ext cx="365760" cy="365125"/>
          </a:xfrm>
          <a:prstGeom prst="rect">
            <a:avLst/>
          </a:prstGeom>
        </p:spPr>
        <p:txBody>
          <a:bodyPr/>
          <a:lstStyle/>
          <a:p>
            <a:endParaRPr lang="en-US" dirty="0"/>
          </a:p>
        </p:txBody>
      </p:sp>
      <p:pic>
        <p:nvPicPr>
          <p:cNvPr id="10" name="Picture 9"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271967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6"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57981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78345-1635-48E3-A3DE-309FB4B5ADDF}" type="datetimeFigureOut">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Picture 4"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1327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5B78345-1635-48E3-A3DE-309FB4B5ADDF}"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7"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37684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3E1A0F3D-6552-4C1B-89F3-533BAB5E5FE8}" type="datetimeFigureOut">
              <a:rPr lang="en-US" smtClean="0"/>
              <a:t>9/13/23</a:t>
            </a:fld>
            <a:endParaRPr lang="en-US"/>
          </a:p>
        </p:txBody>
      </p:sp>
      <p:sp>
        <p:nvSpPr>
          <p:cNvPr id="3" name="Footer Placeholder 2"/>
          <p:cNvSpPr>
            <a:spLocks noGrp="1"/>
          </p:cNvSpPr>
          <p:nvPr>
            <p:ph type="ftr" sz="quarter" idx="11"/>
          </p:nvPr>
        </p:nvSpPr>
        <p:spPr/>
        <p:txBody>
          <a:bodyPr/>
          <a:lstStyle>
            <a:lvl1pPr>
              <a:defRPr/>
            </a:lvl1pPr>
            <a:extLst/>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1380563792"/>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B78345-1635-48E3-A3DE-309FB4B5ADDF}" type="datetimeFigureOut">
              <a:rPr lang="en-US" smtClean="0"/>
              <a:t>9/13/23</a:t>
            </a:fld>
            <a:endParaRPr lang="en-US" dirty="0"/>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endParaRPr lang="en-US" dirty="0"/>
          </a:p>
        </p:txBody>
      </p:sp>
      <p:sp>
        <p:nvSpPr>
          <p:cNvPr id="2" name="Title 1"/>
          <p:cNvSpPr>
            <a:spLocks noGrp="1"/>
          </p:cNvSpPr>
          <p:nvPr>
            <p:ph type="title"/>
          </p:nvPr>
        </p:nvSpPr>
        <p:spPr>
          <a:xfrm>
            <a:off x="228601" y="4865123"/>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Freeform 8"/>
          <p:cNvSpPr>
            <a:spLocks/>
          </p:cNvSpPr>
          <p:nvPr/>
        </p:nvSpPr>
        <p:spPr bwMode="auto">
          <a:xfrm>
            <a:off x="485717" y="5939011"/>
            <a:ext cx="369045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0" name="Right Triangle 9"/>
          <p:cNvSpPr>
            <a:spLocks/>
          </p:cNvSpPr>
          <p:nvPr/>
        </p:nvSpPr>
        <p:spPr bwMode="auto">
          <a:xfrm>
            <a:off x="-6042" y="5791254"/>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1" name="Straight Connector 10"/>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14" name="Picture 13" descr="Logo final.jpg"/>
          <p:cNvPicPr>
            <a:picLocks noChangeAspect="1"/>
          </p:cNvPicPr>
          <p:nvPr userDrawn="1"/>
        </p:nvPicPr>
        <p:blipFill>
          <a:blip r:embed="rId3"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0485199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B78345-1635-48E3-A3DE-309FB4B5ADDF}"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617776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B78345-1635-48E3-A3DE-309FB4B5ADDF}"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965225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p:cNvSpPr/>
          <p:nvPr/>
        </p:nvSpPr>
        <p:spPr>
          <a:xfrm>
            <a:off x="0" y="-3176"/>
            <a:ext cx="9144000" cy="133351"/>
          </a:xfrm>
          <a:prstGeom prst="rect">
            <a:avLst/>
          </a:prstGeom>
          <a:solidFill>
            <a:srgbClr val="BA753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dirty="0">
              <a:solidFill>
                <a:srgbClr val="FFFFFF"/>
              </a:solidFill>
              <a:ea typeface="ＭＳ Ｐゴシック" pitchFamily="-64" charset="-128"/>
              <a:cs typeface="ＭＳ Ｐゴシック" pitchFamily="-64" charset="-128"/>
            </a:endParaRPr>
          </a:p>
        </p:txBody>
      </p:sp>
      <p:sp>
        <p:nvSpPr>
          <p:cNvPr id="5" name="TextBox 4"/>
          <p:cNvSpPr txBox="1"/>
          <p:nvPr/>
        </p:nvSpPr>
        <p:spPr>
          <a:xfrm>
            <a:off x="857252" y="3071814"/>
            <a:ext cx="184731" cy="300082"/>
          </a:xfrm>
          <a:prstGeom prst="rect">
            <a:avLst/>
          </a:prstGeom>
          <a:noFill/>
        </p:spPr>
        <p:txBody>
          <a:bodyPr wrap="none">
            <a:prstTxWarp prst="textNoShape">
              <a:avLst/>
            </a:prstTxWarp>
            <a:spAutoFit/>
          </a:bodyPr>
          <a:lstStyle/>
          <a:p>
            <a:endParaRPr lang="en-US" sz="1350" dirty="0">
              <a:latin typeface="Calibri" pitchFamily="-64" charset="0"/>
            </a:endParaRPr>
          </a:p>
        </p:txBody>
      </p:sp>
      <p:sp>
        <p:nvSpPr>
          <p:cNvPr id="2" name="Title 1"/>
          <p:cNvSpPr>
            <a:spLocks noGrp="1"/>
          </p:cNvSpPr>
          <p:nvPr>
            <p:ph type="ctrTitle"/>
          </p:nvPr>
        </p:nvSpPr>
        <p:spPr>
          <a:xfrm>
            <a:off x="759561" y="2054931"/>
            <a:ext cx="6704967" cy="1508924"/>
          </a:xfrm>
          <a:prstGeom prst="rect">
            <a:avLst/>
          </a:prstGeom>
        </p:spPr>
        <p:txBody>
          <a:bodyPr anchor="ct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pic>
        <p:nvPicPr>
          <p:cNvPr id="6" name="Picture 5"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083124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65780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4" y="1652677"/>
            <a:ext cx="8561387" cy="462424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4" y="537325"/>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pic>
        <p:nvPicPr>
          <p:cNvPr id="5" name="Picture 4"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16004057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ection Break">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5"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sp>
        <p:nvSpPr>
          <p:cNvPr id="12" name="Text Placeholder 13"/>
          <p:cNvSpPr>
            <a:spLocks noGrp="1"/>
          </p:cNvSpPr>
          <p:nvPr>
            <p:ph type="body" sz="quarter" idx="11" hasCustomPrompt="1"/>
          </p:nvPr>
        </p:nvSpPr>
        <p:spPr>
          <a:xfrm>
            <a:off x="237394" y="3549369"/>
            <a:ext cx="8216651" cy="651231"/>
          </a:xfrm>
        </p:spPr>
        <p:txBody>
          <a:bodyPr/>
          <a:lstStyle>
            <a:lvl1pPr marL="0" indent="0">
              <a:buNone/>
              <a:defRPr sz="2100" baseline="0">
                <a:solidFill>
                  <a:srgbClr val="4374AB"/>
                </a:solidFill>
              </a:defRPr>
            </a:lvl1pPr>
          </a:lstStyle>
          <a:p>
            <a:pPr lvl="0"/>
            <a:r>
              <a:rPr lang="en-US" dirty="0"/>
              <a:t>Subtitle Arial 28</a:t>
            </a:r>
          </a:p>
        </p:txBody>
      </p:sp>
      <p:cxnSp>
        <p:nvCxnSpPr>
          <p:cNvPr id="7" name="Straight Connector 6"/>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831116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0"/>
            <a:ext cx="6996017" cy="1433285"/>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cxnSp>
        <p:nvCxnSpPr>
          <p:cNvPr id="4" name="Straight Connector 3"/>
          <p:cNvCxnSpPr/>
          <p:nvPr userDrawn="1"/>
        </p:nvCxnSpPr>
        <p:spPr>
          <a:xfrm>
            <a:off x="527067"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Logo final.jpg"/>
          <p:cNvPicPr>
            <a:picLocks noChangeAspect="1"/>
          </p:cNvPicPr>
          <p:nvPr userDrawn="1"/>
        </p:nvPicPr>
        <p:blipFill>
          <a:blip r:embed="rId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2420974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grpSp>
        <p:nvGrpSpPr>
          <p:cNvPr id="5" name="Group 16"/>
          <p:cNvGrpSpPr>
            <a:grpSpLocks/>
          </p:cNvGrpSpPr>
          <p:nvPr/>
        </p:nvGrpSpPr>
        <p:grpSpPr bwMode="auto">
          <a:xfrm>
            <a:off x="-3175" y="4953001"/>
            <a:ext cx="9147175" cy="1911351"/>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User1\Desktop\Documents\Logo stuff\Logo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16639"/>
            <a:ext cx="6175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4"/>
            <a:ext cx="7772400" cy="182976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fld id="{9B0C71F1-63B4-43B3-B7A7-61D908572AC9}" type="datetimeFigureOut">
              <a:rPr lang="en-US" smtClean="0"/>
              <a:t>9/13/23</a:t>
            </a:fld>
            <a:endParaRPr lang="en-US"/>
          </a:p>
        </p:txBody>
      </p:sp>
      <p:sp>
        <p:nvSpPr>
          <p:cNvPr id="13" name="Footer Placeholder 18"/>
          <p:cNvSpPr>
            <a:spLocks noGrp="1"/>
          </p:cNvSpPr>
          <p:nvPr>
            <p:ph type="ftr" sz="quarter" idx="11"/>
          </p:nvPr>
        </p:nvSpPr>
        <p:spPr>
          <a:xfrm>
            <a:off x="34926" y="6026153"/>
            <a:ext cx="6696075" cy="747713"/>
          </a:xfrm>
        </p:spPr>
        <p:txBody>
          <a:bodyPr/>
          <a:lstStyle>
            <a:lvl1pPr>
              <a:defRPr>
                <a:solidFill>
                  <a:schemeClr val="accent1">
                    <a:tint val="20000"/>
                  </a:schemeClr>
                </a:solidFill>
              </a:defRPr>
            </a:lvl1pPr>
            <a:extLst/>
          </a:lstStyle>
          <a:p>
            <a:endParaRPr lang="en-US"/>
          </a:p>
        </p:txBody>
      </p:sp>
    </p:spTree>
    <p:extLst>
      <p:ext uri="{BB962C8B-B14F-4D97-AF65-F5344CB8AC3E}">
        <p14:creationId xmlns:p14="http://schemas.microsoft.com/office/powerpoint/2010/main" val="405973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12952" y="6613525"/>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4"/>
          <p:cNvSpPr>
            <a:spLocks noGrp="1"/>
          </p:cNvSpPr>
          <p:nvPr>
            <p:ph type="ftr" sz="quarter" idx="11"/>
          </p:nvPr>
        </p:nvSpPr>
        <p:spPr>
          <a:xfrm>
            <a:off x="1244600" y="6091237"/>
            <a:ext cx="6654800" cy="766763"/>
          </a:xfrm>
        </p:spPr>
        <p:txBody>
          <a:bodyPr/>
          <a:lstStyle>
            <a:lvl1pPr>
              <a:defRPr/>
            </a:lvl1pPr>
            <a:extLst/>
          </a:lstStyle>
          <a:p>
            <a:endParaRPr lang="en-US"/>
          </a:p>
        </p:txBody>
      </p:sp>
    </p:spTree>
    <p:extLst>
      <p:ext uri="{BB962C8B-B14F-4D97-AF65-F5344CB8AC3E}">
        <p14:creationId xmlns:p14="http://schemas.microsoft.com/office/powerpoint/2010/main" val="281855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85394"/>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9"/>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5" name="Chevron 4"/>
          <p:cNvSpPr/>
          <p:nvPr/>
        </p:nvSpPr>
        <p:spPr>
          <a:xfrm>
            <a:off x="3449639" y="3005139"/>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2" name="Title 1"/>
          <p:cNvSpPr>
            <a:spLocks noGrp="1"/>
          </p:cNvSpPr>
          <p:nvPr>
            <p:ph type="title"/>
          </p:nvPr>
        </p:nvSpPr>
        <p:spPr>
          <a:xfrm>
            <a:off x="722376" y="1059712"/>
            <a:ext cx="7772400" cy="18288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7" name="Footer Placeholder 4"/>
          <p:cNvSpPr>
            <a:spLocks noGrp="1"/>
          </p:cNvSpPr>
          <p:nvPr>
            <p:ph type="ftr" sz="quarter" idx="11"/>
          </p:nvPr>
        </p:nvSpPr>
        <p:spPr/>
        <p:txBody>
          <a:bodyPr/>
          <a:lstStyle>
            <a:lvl1pPr>
              <a:defRPr/>
            </a:lvl1pPr>
            <a:extLst/>
          </a:lstStyle>
          <a:p>
            <a:endParaRPr lang="en-US"/>
          </a:p>
        </p:txBody>
      </p:sp>
    </p:spTree>
    <p:extLst>
      <p:ext uri="{BB962C8B-B14F-4D97-AF65-F5344CB8AC3E}">
        <p14:creationId xmlns:p14="http://schemas.microsoft.com/office/powerpoint/2010/main" val="1526809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7" y="6624637"/>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3" name="Content Placeholder 2"/>
          <p:cNvSpPr>
            <a:spLocks noGrp="1"/>
          </p:cNvSpPr>
          <p:nvPr>
            <p:ph sz="half" idx="1"/>
          </p:nvPr>
        </p:nvSpPr>
        <p:spPr>
          <a:xfrm>
            <a:off x="457200" y="1481329"/>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6" name="Date Placeholder 4"/>
          <p:cNvSpPr>
            <a:spLocks noGrp="1"/>
          </p:cNvSpPr>
          <p:nvPr>
            <p:ph type="dt" sz="half" idx="10"/>
          </p:nvPr>
        </p:nvSpPr>
        <p:spPr/>
        <p:txBody>
          <a:bodyPr/>
          <a:lstStyle>
            <a:lvl1pPr>
              <a:defRPr/>
            </a:lvl1pPr>
            <a:extLst/>
          </a:lstStyle>
          <a:p>
            <a:fld id="{9B0C71F1-63B4-43B3-B7A7-61D908572AC9}" type="datetimeFigureOut">
              <a:rPr lang="en-US" smtClean="0"/>
              <a:t>9/13/23</a:t>
            </a:fld>
            <a:endParaRPr lang="en-US"/>
          </a:p>
        </p:txBody>
      </p:sp>
      <p:sp>
        <p:nvSpPr>
          <p:cNvPr id="7" name="Footer Placeholder 5"/>
          <p:cNvSpPr>
            <a:spLocks noGrp="1"/>
          </p:cNvSpPr>
          <p:nvPr>
            <p:ph type="ftr" sz="quarter" idx="11"/>
          </p:nvPr>
        </p:nvSpPr>
        <p:spPr/>
        <p:txBody>
          <a:bodyPr/>
          <a:lstStyle>
            <a:lvl1pPr>
              <a:defRPr/>
            </a:lvl1pPr>
            <a:extLst/>
          </a:lstStyle>
          <a:p>
            <a:endParaRPr lang="en-US"/>
          </a:p>
        </p:txBody>
      </p:sp>
      <p:sp>
        <p:nvSpPr>
          <p:cNvPr id="9" name="Slide Number Placeholder 6"/>
          <p:cNvSpPr>
            <a:spLocks noGrp="1"/>
          </p:cNvSpPr>
          <p:nvPr>
            <p:ph type="sldNum" sz="quarter" idx="12"/>
          </p:nvPr>
        </p:nvSpPr>
        <p:spPr/>
        <p:txBody>
          <a:bodyPr/>
          <a:lstStyle>
            <a:lvl1pPr>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15474834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9B0C71F1-63B4-43B3-B7A7-61D908572AC9}" type="datetimeFigureOut">
              <a:rPr lang="en-US" smtClean="0"/>
              <a:t>9/13/23</a:t>
            </a:fld>
            <a:endParaRPr lang="en-US"/>
          </a:p>
        </p:txBody>
      </p:sp>
      <p:sp>
        <p:nvSpPr>
          <p:cNvPr id="8" name="Footer Placeholder 7"/>
          <p:cNvSpPr>
            <a:spLocks noGrp="1"/>
          </p:cNvSpPr>
          <p:nvPr>
            <p:ph type="ftr" sz="quarter" idx="11"/>
          </p:nvPr>
        </p:nvSpPr>
        <p:spPr/>
        <p:txBody>
          <a:bodyPr/>
          <a:lstStyle>
            <a:lvl1pPr>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2484650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9775255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9B0C71F1-63B4-43B3-B7A7-61D908572AC9}" type="datetimeFigureOut">
              <a:rPr lang="en-US" smtClean="0"/>
              <a:t>9/13/23</a:t>
            </a:fld>
            <a:endParaRPr lang="en-US"/>
          </a:p>
        </p:txBody>
      </p:sp>
      <p:sp>
        <p:nvSpPr>
          <p:cNvPr id="3" name="Footer Placeholder 2"/>
          <p:cNvSpPr>
            <a:spLocks noGrp="1"/>
          </p:cNvSpPr>
          <p:nvPr>
            <p:ph type="ftr" sz="quarter" idx="11"/>
          </p:nvPr>
        </p:nvSpPr>
        <p:spPr/>
        <p:txBody>
          <a:bodyPr/>
          <a:lstStyle>
            <a:lvl1pPr>
              <a:defRPr/>
            </a:lvl1pPr>
            <a:extLst/>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3587002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298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4"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6" name="Freeform 16"/>
          <p:cNvSpPr>
            <a:spLocks/>
          </p:cNvSpPr>
          <p:nvPr/>
        </p:nvSpPr>
        <p:spPr bwMode="auto">
          <a:xfrm>
            <a:off x="485776" y="5938837"/>
            <a:ext cx="3690938"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7" name="Right Triangle 6"/>
          <p:cNvSpPr>
            <a:spLocks/>
          </p:cNvSpPr>
          <p:nvPr/>
        </p:nvSpPr>
        <p:spPr bwMode="auto">
          <a:xfrm>
            <a:off x="-6042" y="5791254"/>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8" name="Straight Connector 7"/>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7"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10" name="Chevron 9"/>
          <p:cNvSpPr/>
          <p:nvPr/>
        </p:nvSpPr>
        <p:spPr>
          <a:xfrm>
            <a:off x="8477252"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4" name="Text Placeholder 3"/>
          <p:cNvSpPr>
            <a:spLocks noGrp="1"/>
          </p:cNvSpPr>
          <p:nvPr>
            <p:ph type="body" sz="half" idx="2"/>
          </p:nvPr>
        </p:nvSpPr>
        <p:spPr>
          <a:xfrm>
            <a:off x="1141232" y="5443403"/>
            <a:ext cx="7162800" cy="648232"/>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4865123"/>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9B0C71F1-63B4-43B3-B7A7-61D908572AC9}" type="datetimeFigureOut">
              <a:rPr lang="en-US" smtClean="0"/>
              <a:t>9/13/23</a:t>
            </a:fld>
            <a:endParaRPr lang="en-US"/>
          </a:p>
        </p:txBody>
      </p:sp>
      <p:sp>
        <p:nvSpPr>
          <p:cNvPr id="12" name="Footer Placeholder 5"/>
          <p:cNvSpPr>
            <a:spLocks noGrp="1"/>
          </p:cNvSpPr>
          <p:nvPr>
            <p:ph type="ftr" sz="quarter" idx="11"/>
          </p:nvPr>
        </p:nvSpPr>
        <p:spPr>
          <a:xfrm>
            <a:off x="4379913" y="6408740"/>
            <a:ext cx="2351087" cy="365125"/>
          </a:xfrm>
        </p:spPr>
        <p:txBody>
          <a:bodyPr/>
          <a:lstStyle>
            <a:lvl1pPr>
              <a:defRPr>
                <a:solidFill>
                  <a:schemeClr val="tx1"/>
                </a:solidFill>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D0686D69-97B8-404C-8D24-E94C438CBC92}" type="slidenum">
              <a:rPr lang="en-US" smtClean="0"/>
              <a:t>‹#›</a:t>
            </a:fld>
            <a:endParaRPr lang="en-US"/>
          </a:p>
        </p:txBody>
      </p:sp>
      <p:pic>
        <p:nvPicPr>
          <p:cNvPr id="14" name="Picture 13" descr="Logo final.jpg"/>
          <p:cNvPicPr>
            <a:picLocks noChangeAspect="1"/>
          </p:cNvPicPr>
          <p:nvPr/>
        </p:nvPicPr>
        <p:blipFill>
          <a:blip r:embed="rId3"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81226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334158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6415106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rmAutofit/>
          </a:bodyPr>
          <a:lstStyle/>
          <a:p>
            <a:pPr lvl="0"/>
            <a:r>
              <a:rPr lang="en-US" noProof="0"/>
              <a:t>Click icon to add table</a:t>
            </a:r>
            <a:endParaRPr lang="en-US" noProof="0" dirty="0"/>
          </a:p>
        </p:txBody>
      </p:sp>
      <p:sp>
        <p:nvSpPr>
          <p:cNvPr id="4" name="Date Placeholder 9"/>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0947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4"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6" name="Freeform 16"/>
          <p:cNvSpPr>
            <a:spLocks/>
          </p:cNvSpPr>
          <p:nvPr/>
        </p:nvSpPr>
        <p:spPr bwMode="auto">
          <a:xfrm>
            <a:off x="485776" y="5938837"/>
            <a:ext cx="3690938"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7" name="Right Triangle 6"/>
          <p:cNvSpPr>
            <a:spLocks/>
          </p:cNvSpPr>
          <p:nvPr/>
        </p:nvSpPr>
        <p:spPr bwMode="auto">
          <a:xfrm>
            <a:off x="-6042" y="5791254"/>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8" name="Straight Connector 7"/>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7"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10" name="Chevron 9"/>
          <p:cNvSpPr/>
          <p:nvPr/>
        </p:nvSpPr>
        <p:spPr>
          <a:xfrm>
            <a:off x="8477252"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4" name="Text Placeholder 3"/>
          <p:cNvSpPr>
            <a:spLocks noGrp="1"/>
          </p:cNvSpPr>
          <p:nvPr>
            <p:ph type="body" sz="half" idx="2"/>
          </p:nvPr>
        </p:nvSpPr>
        <p:spPr>
          <a:xfrm>
            <a:off x="1141232" y="5443403"/>
            <a:ext cx="7162800" cy="648232"/>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4865123"/>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3E1A0F3D-6552-4C1B-89F3-533BAB5E5FE8}" type="datetimeFigureOut">
              <a:rPr lang="en-US" smtClean="0"/>
              <a:t>9/13/23</a:t>
            </a:fld>
            <a:endParaRPr lang="en-US"/>
          </a:p>
        </p:txBody>
      </p:sp>
      <p:sp>
        <p:nvSpPr>
          <p:cNvPr id="12" name="Footer Placeholder 5"/>
          <p:cNvSpPr>
            <a:spLocks noGrp="1"/>
          </p:cNvSpPr>
          <p:nvPr>
            <p:ph type="ftr" sz="quarter" idx="11"/>
          </p:nvPr>
        </p:nvSpPr>
        <p:spPr>
          <a:xfrm>
            <a:off x="4379913" y="6408740"/>
            <a:ext cx="2351087" cy="365125"/>
          </a:xfrm>
        </p:spPr>
        <p:txBody>
          <a:bodyPr/>
          <a:lstStyle>
            <a:lvl1pPr>
              <a:defRPr>
                <a:solidFill>
                  <a:schemeClr val="tx1"/>
                </a:solidFill>
              </a:defRPr>
            </a:lvl1pPr>
            <a:extLst/>
          </a:lstStyle>
          <a:p>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78237697-9759-4ECB-B695-1A60979A0462}" type="slidenum">
              <a:rPr lang="en-US" smtClean="0"/>
              <a:t>‹#›</a:t>
            </a:fld>
            <a:endParaRPr lang="en-US"/>
          </a:p>
        </p:txBody>
      </p:sp>
      <p:pic>
        <p:nvPicPr>
          <p:cNvPr id="14" name="Picture 13" descr="Logo final.jpg"/>
          <p:cNvPicPr>
            <a:picLocks noChangeAspect="1"/>
          </p:cNvPicPr>
          <p:nvPr/>
        </p:nvPicPr>
        <p:blipFill>
          <a:blip r:embed="rId3"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952566608"/>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4" name="Rectangle 3"/>
          <p:cNvSpPr/>
          <p:nvPr/>
        </p:nvSpPr>
        <p:spPr>
          <a:xfrm>
            <a:off x="0" y="-3176"/>
            <a:ext cx="9144000" cy="1333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5" name="TextBox 18"/>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6" name="Text Box 26"/>
          <p:cNvSpPr txBox="1">
            <a:spLocks noChangeArrowheads="1"/>
          </p:cNvSpPr>
          <p:nvPr/>
        </p:nvSpPr>
        <p:spPr bwMode="auto">
          <a:xfrm>
            <a:off x="2087564" y="6613525"/>
            <a:ext cx="7148512"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1" y="2054931"/>
            <a:ext cx="6704967" cy="1508924"/>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9" name="Footer Placeholder 7"/>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939458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0" y="-3176"/>
            <a:ext cx="9144000" cy="1333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4" name="TextBox 16"/>
          <p:cNvSpPr txBox="1">
            <a:spLocks noChangeArrowheads="1"/>
          </p:cNvSpPr>
          <p:nvPr/>
        </p:nvSpPr>
        <p:spPr bwMode="auto">
          <a:xfrm>
            <a:off x="857252" y="307181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5" name="Text Box 26"/>
          <p:cNvSpPr txBox="1">
            <a:spLocks noChangeArrowheads="1"/>
          </p:cNvSpPr>
          <p:nvPr/>
        </p:nvSpPr>
        <p:spPr bwMode="auto">
          <a:xfrm>
            <a:off x="2087564" y="6613525"/>
            <a:ext cx="7148512"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1" y="2054931"/>
            <a:ext cx="6704967" cy="1508924"/>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949773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12952" y="6613525"/>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6" name="Title 1"/>
          <p:cNvSpPr>
            <a:spLocks noGrp="1"/>
          </p:cNvSpPr>
          <p:nvPr>
            <p:ph type="title"/>
          </p:nvPr>
        </p:nvSpPr>
        <p:spPr>
          <a:xfrm>
            <a:off x="508680" y="353788"/>
            <a:ext cx="8178120" cy="901011"/>
          </a:xfrm>
          <a:prstGeom prst="rect">
            <a:avLst/>
          </a:prstGeom>
        </p:spPr>
        <p:txBody>
          <a:bodyPr/>
          <a:lstStyle>
            <a:lvl1pPr algn="l">
              <a:defRPr sz="2400" b="1"/>
            </a:lvl1pPr>
          </a:lstStyle>
          <a:p>
            <a:r>
              <a:rPr lang="en-US"/>
              <a:t>Click to edit Master title style</a:t>
            </a:r>
            <a:endParaRPr lang="en-US" dirty="0"/>
          </a:p>
        </p:txBody>
      </p:sp>
      <p:sp>
        <p:nvSpPr>
          <p:cNvPr id="7" name="Content Placeholder 2"/>
          <p:cNvSpPr>
            <a:spLocks noGrp="1"/>
          </p:cNvSpPr>
          <p:nvPr>
            <p:ph idx="1"/>
          </p:nvPr>
        </p:nvSpPr>
        <p:spPr>
          <a:xfrm>
            <a:off x="508680" y="1500324"/>
            <a:ext cx="8178120" cy="4766661"/>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10"/>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5429849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7" y="6624637"/>
            <a:ext cx="71485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7" name="Content Placeholder 2"/>
          <p:cNvSpPr>
            <a:spLocks noGrp="1"/>
          </p:cNvSpPr>
          <p:nvPr>
            <p:ph sz="half" idx="1"/>
          </p:nvPr>
        </p:nvSpPr>
        <p:spPr>
          <a:xfrm>
            <a:off x="505580" y="1494847"/>
            <a:ext cx="4063320" cy="4855496"/>
          </a:xfrm>
          <a:prstGeom prst="rect">
            <a:avLst/>
          </a:prstGeom>
        </p:spPr>
        <p:txBody>
          <a:bodyPr/>
          <a:lstStyle>
            <a:lvl1pPr>
              <a:buClr>
                <a:schemeClr val="accent2"/>
              </a:buClr>
              <a:defRPr sz="1800">
                <a:solidFill>
                  <a:schemeClr val="accent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494847"/>
            <a:ext cx="4063320" cy="4855496"/>
          </a:xfrm>
          <a:prstGeom prst="rect">
            <a:avLst/>
          </a:prstGeom>
        </p:spPr>
        <p:txBody>
          <a:bodyPr/>
          <a:lstStyle>
            <a:lvl1pPr>
              <a:buClr>
                <a:schemeClr val="accent2"/>
              </a:buClr>
              <a:defRPr sz="1800">
                <a:solidFill>
                  <a:srgbClr val="005BBF"/>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353788"/>
            <a:ext cx="8178120" cy="901011"/>
          </a:xfrm>
          <a:prstGeom prst="rect">
            <a:avLst/>
          </a:prstGeom>
        </p:spPr>
        <p:txBody>
          <a:bodyPr/>
          <a:lstStyle>
            <a:lvl1pPr algn="l">
              <a:defRPr sz="2400" b="1"/>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431345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091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vider 1a">
    <p:spTree>
      <p:nvGrpSpPr>
        <p:cNvPr id="1" name=""/>
        <p:cNvGrpSpPr/>
        <p:nvPr/>
      </p:nvGrpSpPr>
      <p:grpSpPr>
        <a:xfrm>
          <a:off x="0" y="0"/>
          <a:ext cx="0" cy="0"/>
          <a:chOff x="0" y="0"/>
          <a:chExt cx="0" cy="0"/>
        </a:xfrm>
      </p:grpSpPr>
      <p:pic>
        <p:nvPicPr>
          <p:cNvPr id="3" name="Picture 4" descr="HIGH Bkg Merge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bwMode="white">
          <a:xfrm>
            <a:off x="1923805" y="2838203"/>
            <a:ext cx="5462649" cy="1710047"/>
          </a:xfrm>
          <a:prstGeom prst="rect">
            <a:avLst/>
          </a:prstGeom>
        </p:spPr>
        <p:txBody>
          <a:bodyPr anchor="ctr"/>
          <a:lstStyle>
            <a:lvl1pPr algn="ctr">
              <a:lnSpc>
                <a:spcPct val="100000"/>
              </a:lnSpc>
              <a:buNone/>
              <a:defRPr sz="2700" baseline="0">
                <a:solidFill>
                  <a:schemeClr val="bg1"/>
                </a:solidFill>
              </a:defRPr>
            </a:lvl1pPr>
          </a:lstStyle>
          <a:p>
            <a:pPr lvl="0"/>
            <a:r>
              <a:rPr lang="en-US"/>
              <a:t>Edit Master text styles</a:t>
            </a:r>
          </a:p>
        </p:txBody>
      </p:sp>
      <p:sp>
        <p:nvSpPr>
          <p:cNvPr id="4" name="Rectangle 13"/>
          <p:cNvSpPr>
            <a:spLocks noGrp="1" noChangeArrowheads="1"/>
          </p:cNvSpPr>
          <p:nvPr>
            <p:ph type="sldNum" sz="quarter" idx="11"/>
          </p:nvPr>
        </p:nvSpPr>
        <p:spPr>
          <a:xfrm>
            <a:off x="8420100" y="6499227"/>
            <a:ext cx="609600" cy="244475"/>
          </a:xfrm>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31195186"/>
      </p:ext>
    </p:extLst>
  </p:cSld>
  <p:clrMapOvr>
    <a:masterClrMapping/>
  </p:clrMapOvr>
  <p:transition>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0"/>
            <a:ext cx="6996017" cy="1433285"/>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Tree>
    <p:extLst>
      <p:ext uri="{BB962C8B-B14F-4D97-AF65-F5344CB8AC3E}">
        <p14:creationId xmlns:p14="http://schemas.microsoft.com/office/powerpoint/2010/main" val="41904282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9" y="537324"/>
            <a:ext cx="8907921" cy="905499"/>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fld id="{9B0C71F1-63B4-43B3-B7A7-61D908572AC9}" type="datetimeFigureOut">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35933801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57200"/>
            <a:ext cx="5715000" cy="1033271"/>
          </a:xfrm>
        </p:spPr>
        <p:txBody>
          <a:bodyPr lIns="91440" rIns="91440">
            <a:noAutofit/>
          </a:bodyPr>
          <a:lstStyle>
            <a:lvl1pPr>
              <a:defRPr sz="3000" spc="-113"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490474"/>
            <a:ext cx="5715000" cy="4993455"/>
          </a:xfrm>
        </p:spPr>
        <p:txBody>
          <a:bodyPr/>
          <a:lstStyle>
            <a:lvl1pPr marL="0" indent="0">
              <a:buNone/>
              <a:defRPr>
                <a:solidFill>
                  <a:schemeClr val="tx2"/>
                </a:solidFill>
                <a:latin typeface="Tw Cen MT" panose="020B0602020104020603" pitchFamily="34" charset="0"/>
              </a:defRPr>
            </a:lvl1pPr>
            <a:lvl2pPr marL="257175" indent="0">
              <a:buNone/>
              <a:defRPr>
                <a:solidFill>
                  <a:schemeClr val="accent1"/>
                </a:solidFill>
                <a:latin typeface="Tw Cen MT" panose="020B0602020104020603" pitchFamily="34" charset="0"/>
              </a:defRPr>
            </a:lvl2pPr>
            <a:lvl3pPr marL="514350" indent="0">
              <a:buNone/>
              <a:defRPr>
                <a:solidFill>
                  <a:schemeClr val="accent1"/>
                </a:solidFill>
                <a:latin typeface="Tw Cen MT" panose="020B0602020104020603" pitchFamily="34" charset="0"/>
              </a:defRPr>
            </a:lvl3pPr>
            <a:lvl4pPr marL="771525" indent="0">
              <a:buNone/>
              <a:defRPr>
                <a:solidFill>
                  <a:schemeClr val="accent1"/>
                </a:solidFill>
                <a:latin typeface="Tw Cen MT" panose="020B0602020104020603" pitchFamily="34" charset="0"/>
              </a:defRPr>
            </a:lvl4pPr>
            <a:lvl5pPr marL="1028700" inden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400800" y="0"/>
            <a:ext cx="274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490473"/>
            <a:ext cx="640080" cy="243991"/>
          </a:xfrm>
          <a:prstGeom prst="rect">
            <a:avLst/>
          </a:prstGeom>
        </p:spPr>
      </p:pic>
      <p:sp>
        <p:nvSpPr>
          <p:cNvPr id="11"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675">
                <a:solidFill>
                  <a:schemeClr val="accent1"/>
                </a:solidFill>
                <a:latin typeface="Tw Cen MT" panose="020B0602020104020603" pitchFamily="34" charset="0"/>
              </a:defRPr>
            </a:lvl1pPr>
          </a:lstStyle>
          <a:p>
            <a:fld id="{9B0C71F1-63B4-43B3-B7A7-61D908572AC9}" type="datetimeFigureOut">
              <a:rPr lang="en-US" smtClean="0"/>
              <a:t>9/13/23</a:t>
            </a:fld>
            <a:endParaRPr lang="en-US"/>
          </a:p>
        </p:txBody>
      </p:sp>
      <p:sp>
        <p:nvSpPr>
          <p:cNvPr id="12" name="Footer Placeholder 4"/>
          <p:cNvSpPr>
            <a:spLocks noGrp="1"/>
          </p:cNvSpPr>
          <p:nvPr>
            <p:ph type="ftr" sz="quarter" idx="3"/>
          </p:nvPr>
        </p:nvSpPr>
        <p:spPr>
          <a:xfrm>
            <a:off x="1366686" y="6629400"/>
            <a:ext cx="3618271" cy="182880"/>
          </a:xfrm>
          <a:prstGeom prst="rect">
            <a:avLst/>
          </a:prstGeom>
        </p:spPr>
        <p:txBody>
          <a:bodyPr vert="horz" lIns="91440" tIns="45720" rIns="91440" bIns="45720" rtlCol="0" anchor="ctr"/>
          <a:lstStyle>
            <a:lvl1pPr algn="ctr">
              <a:defRPr sz="675">
                <a:solidFill>
                  <a:schemeClr val="accent1"/>
                </a:solidFill>
                <a:latin typeface="Tw Cen MT" panose="020B0602020104020603" pitchFamily="34" charset="0"/>
              </a:defRPr>
            </a:lvl1pPr>
          </a:lstStyle>
          <a:p>
            <a:endParaRPr lang="en-US"/>
          </a:p>
        </p:txBody>
      </p:sp>
      <p:sp>
        <p:nvSpPr>
          <p:cNvPr id="13" name="Slide Number Placeholder 5"/>
          <p:cNvSpPr>
            <a:spLocks noGrp="1"/>
          </p:cNvSpPr>
          <p:nvPr>
            <p:ph type="sldNum" sz="quarter" idx="4"/>
          </p:nvPr>
        </p:nvSpPr>
        <p:spPr>
          <a:xfrm>
            <a:off x="5257798" y="6629400"/>
            <a:ext cx="685800" cy="182880"/>
          </a:xfrm>
          <a:prstGeom prst="rect">
            <a:avLst/>
          </a:prstGeom>
        </p:spPr>
        <p:txBody>
          <a:bodyPr vert="horz" lIns="91440" tIns="45720" rIns="91440" bIns="45720" rtlCol="0" anchor="ctr"/>
          <a:lstStyle>
            <a:lvl1pPr algn="r">
              <a:defRPr sz="675">
                <a:solidFill>
                  <a:schemeClr val="accent1"/>
                </a:solidFill>
                <a:latin typeface="Tw Cen MT" panose="020B0602020104020603" pitchFamily="34" charset="0"/>
              </a:defRPr>
            </a:lvl1pPr>
          </a:lstStyle>
          <a:p>
            <a:fld id="{D0686D69-97B8-404C-8D24-E94C438CBC92}" type="slidenum">
              <a:rPr lang="en-US" smtClean="0"/>
              <a:t>‹#›</a:t>
            </a:fld>
            <a:endParaRPr lang="en-US"/>
          </a:p>
        </p:txBody>
      </p:sp>
      <p:sp>
        <p:nvSpPr>
          <p:cNvPr id="15" name="Content Placeholder 2"/>
          <p:cNvSpPr>
            <a:spLocks noGrp="1"/>
          </p:cNvSpPr>
          <p:nvPr>
            <p:ph idx="10"/>
          </p:nvPr>
        </p:nvSpPr>
        <p:spPr>
          <a:xfrm>
            <a:off x="6629400" y="1920241"/>
            <a:ext cx="2286000" cy="2361219"/>
          </a:xfrm>
        </p:spPr>
        <p:txBody>
          <a:bodyPr lIns="0" tIns="0" rIns="0" bIns="0">
            <a:normAutofit/>
          </a:bodyPr>
          <a:lstStyle>
            <a:lvl1pPr marL="0" indent="0">
              <a:lnSpc>
                <a:spcPct val="100000"/>
              </a:lnSpc>
              <a:spcAft>
                <a:spcPts val="150"/>
              </a:spcAft>
              <a:buNone/>
              <a:defRPr sz="1350">
                <a:solidFill>
                  <a:schemeClr val="bg1"/>
                </a:solidFill>
                <a:latin typeface="+mj-lt"/>
              </a:defRPr>
            </a:lvl1pPr>
            <a:lvl2pPr marL="257175" indent="0">
              <a:buNone/>
              <a:defRPr sz="2250">
                <a:solidFill>
                  <a:schemeClr val="bg1"/>
                </a:solidFill>
                <a:latin typeface="+mj-lt"/>
              </a:defRPr>
            </a:lvl2pPr>
            <a:lvl3pPr marL="514350" indent="0">
              <a:buNone/>
              <a:defRPr sz="2250">
                <a:solidFill>
                  <a:schemeClr val="bg1"/>
                </a:solidFill>
                <a:latin typeface="+mj-lt"/>
              </a:defRPr>
            </a:lvl3pPr>
            <a:lvl4pPr marL="771525" indent="0">
              <a:buNone/>
              <a:defRPr sz="2250">
                <a:solidFill>
                  <a:schemeClr val="bg1"/>
                </a:solidFill>
                <a:latin typeface="+mj-lt"/>
              </a:defRPr>
            </a:lvl4pPr>
            <a:lvl5pPr marL="1028700" indent="0">
              <a:buNone/>
              <a:defRPr sz="225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8508248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6858000"/>
          </a:xfrm>
          <a:prstGeom prst="rect">
            <a:avLst/>
          </a:prstGeom>
        </p:spPr>
      </p:pic>
      <p:sp>
        <p:nvSpPr>
          <p:cNvPr id="2" name="Title 1"/>
          <p:cNvSpPr>
            <a:spLocks noGrp="1"/>
          </p:cNvSpPr>
          <p:nvPr>
            <p:ph type="title"/>
          </p:nvPr>
        </p:nvSpPr>
        <p:spPr>
          <a:xfrm>
            <a:off x="458529" y="532784"/>
            <a:ext cx="594360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2" y="1828803"/>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2"/>
            <a:ext cx="1737360" cy="4389967"/>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6858000"/>
          </a:xfrm>
          <a:prstGeom prst="rect">
            <a:avLst/>
          </a:prstGeom>
        </p:spPr>
      </p:pic>
    </p:spTree>
    <p:extLst>
      <p:ext uri="{BB962C8B-B14F-4D97-AF65-F5344CB8AC3E}">
        <p14:creationId xmlns:p14="http://schemas.microsoft.com/office/powerpoint/2010/main" val="271693699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4.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2.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9" Type="http://schemas.openxmlformats.org/officeDocument/2006/relationships/slideLayout" Target="../slideLayouts/slideLayout116.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42" Type="http://schemas.openxmlformats.org/officeDocument/2006/relationships/slideLayout" Target="../slideLayouts/slideLayout119.xml"/><Relationship Id="rId47" Type="http://schemas.openxmlformats.org/officeDocument/2006/relationships/slideLayout" Target="../slideLayouts/slideLayout124.xml"/><Relationship Id="rId50" Type="http://schemas.openxmlformats.org/officeDocument/2006/relationships/slideLayout" Target="../slideLayouts/slideLayout127.xml"/><Relationship Id="rId55" Type="http://schemas.openxmlformats.org/officeDocument/2006/relationships/slideLayout" Target="../slideLayouts/slideLayout132.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9" Type="http://schemas.openxmlformats.org/officeDocument/2006/relationships/slideLayout" Target="../slideLayouts/slideLayout106.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37" Type="http://schemas.openxmlformats.org/officeDocument/2006/relationships/slideLayout" Target="../slideLayouts/slideLayout114.xml"/><Relationship Id="rId40" Type="http://schemas.openxmlformats.org/officeDocument/2006/relationships/slideLayout" Target="../slideLayouts/slideLayout117.xml"/><Relationship Id="rId45" Type="http://schemas.openxmlformats.org/officeDocument/2006/relationships/slideLayout" Target="../slideLayouts/slideLayout122.xml"/><Relationship Id="rId53" Type="http://schemas.openxmlformats.org/officeDocument/2006/relationships/slideLayout" Target="../slideLayouts/slideLayout130.xml"/><Relationship Id="rId58" Type="http://schemas.openxmlformats.org/officeDocument/2006/relationships/slideLayout" Target="../slideLayouts/slideLayout135.xml"/><Relationship Id="rId5" Type="http://schemas.openxmlformats.org/officeDocument/2006/relationships/slideLayout" Target="../slideLayouts/slideLayout82.xml"/><Relationship Id="rId61" Type="http://schemas.openxmlformats.org/officeDocument/2006/relationships/image" Target="../media/image1.jpeg"/><Relationship Id="rId19" Type="http://schemas.openxmlformats.org/officeDocument/2006/relationships/slideLayout" Target="../slideLayouts/slideLayout9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43" Type="http://schemas.openxmlformats.org/officeDocument/2006/relationships/slideLayout" Target="../slideLayouts/slideLayout120.xml"/><Relationship Id="rId48" Type="http://schemas.openxmlformats.org/officeDocument/2006/relationships/slideLayout" Target="../slideLayouts/slideLayout125.xml"/><Relationship Id="rId56" Type="http://schemas.openxmlformats.org/officeDocument/2006/relationships/slideLayout" Target="../slideLayouts/slideLayout133.xml"/><Relationship Id="rId8" Type="http://schemas.openxmlformats.org/officeDocument/2006/relationships/slideLayout" Target="../slideLayouts/slideLayout85.xml"/><Relationship Id="rId51" Type="http://schemas.openxmlformats.org/officeDocument/2006/relationships/slideLayout" Target="../slideLayouts/slideLayout128.xml"/><Relationship Id="rId3" Type="http://schemas.openxmlformats.org/officeDocument/2006/relationships/slideLayout" Target="../slideLayouts/slideLayout80.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38" Type="http://schemas.openxmlformats.org/officeDocument/2006/relationships/slideLayout" Target="../slideLayouts/slideLayout115.xml"/><Relationship Id="rId46" Type="http://schemas.openxmlformats.org/officeDocument/2006/relationships/slideLayout" Target="../slideLayouts/slideLayout123.xml"/><Relationship Id="rId59" Type="http://schemas.openxmlformats.org/officeDocument/2006/relationships/slideLayout" Target="../slideLayouts/slideLayout136.xml"/><Relationship Id="rId20" Type="http://schemas.openxmlformats.org/officeDocument/2006/relationships/slideLayout" Target="../slideLayouts/slideLayout97.xml"/><Relationship Id="rId41" Type="http://schemas.openxmlformats.org/officeDocument/2006/relationships/slideLayout" Target="../slideLayouts/slideLayout118.xml"/><Relationship Id="rId54" Type="http://schemas.openxmlformats.org/officeDocument/2006/relationships/slideLayout" Target="../slideLayouts/slideLayout131.xml"/><Relationship Id="rId62" Type="http://schemas.openxmlformats.org/officeDocument/2006/relationships/image" Target="../media/image2.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49" Type="http://schemas.openxmlformats.org/officeDocument/2006/relationships/slideLayout" Target="../slideLayouts/slideLayout126.xml"/><Relationship Id="rId57" Type="http://schemas.openxmlformats.org/officeDocument/2006/relationships/slideLayout" Target="../slideLayouts/slideLayout134.xml"/><Relationship Id="rId10" Type="http://schemas.openxmlformats.org/officeDocument/2006/relationships/slideLayout" Target="../slideLayouts/slideLayout87.xml"/><Relationship Id="rId31" Type="http://schemas.openxmlformats.org/officeDocument/2006/relationships/slideLayout" Target="../slideLayouts/slideLayout108.xml"/><Relationship Id="rId44" Type="http://schemas.openxmlformats.org/officeDocument/2006/relationships/slideLayout" Target="../slideLayouts/slideLayout121.xml"/><Relationship Id="rId52" Type="http://schemas.openxmlformats.org/officeDocument/2006/relationships/slideLayout" Target="../slideLayouts/slideLayout129.xml"/><Relationship Id="rId60" Type="http://schemas.openxmlformats.org/officeDocument/2006/relationships/theme" Target="../theme/theme3.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4.xml"/><Relationship Id="rId3" Type="http://schemas.openxmlformats.org/officeDocument/2006/relationships/slideLayout" Target="../slideLayouts/slideLayout139.xml"/><Relationship Id="rId21" Type="http://schemas.openxmlformats.org/officeDocument/2006/relationships/image" Target="../media/image4.png"/><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3.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22.jpe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4"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1027" name="Freeform 11"/>
          <p:cNvSpPr>
            <a:spLocks/>
          </p:cNvSpPr>
          <p:nvPr/>
        </p:nvSpPr>
        <p:spPr bwMode="auto">
          <a:xfrm>
            <a:off x="485776" y="5938837"/>
            <a:ext cx="3690938"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14" name="Right Triangle 13"/>
          <p:cNvSpPr>
            <a:spLocks/>
          </p:cNvSpPr>
          <p:nvPr/>
        </p:nvSpPr>
        <p:spPr bwMode="auto">
          <a:xfrm>
            <a:off x="-6042" y="5791254"/>
            <a:ext cx="3402314" cy="1080868"/>
          </a:xfrm>
          <a:prstGeom prst="rtTriangle">
            <a:avLst/>
          </a:prstGeom>
          <a:blipFill>
            <a:blip r:embed="rId6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anchor="b"/>
          <a:lstStyle>
            <a:lvl1pPr algn="l"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fld id="{3E1A0F3D-6552-4C1B-89F3-533BAB5E5FE8}" type="datetimeFigureOut">
              <a:rPr lang="en-US" smtClean="0"/>
              <a:t>9/13/23</a:t>
            </a:fld>
            <a:endParaRPr lang="en-US"/>
          </a:p>
        </p:txBody>
      </p:sp>
      <p:sp>
        <p:nvSpPr>
          <p:cNvPr id="22" name="Footer Placeholder 21"/>
          <p:cNvSpPr>
            <a:spLocks noGrp="1"/>
          </p:cNvSpPr>
          <p:nvPr>
            <p:ph type="ftr" sz="quarter" idx="3"/>
          </p:nvPr>
        </p:nvSpPr>
        <p:spPr>
          <a:xfrm>
            <a:off x="76201" y="6007101"/>
            <a:ext cx="6654800" cy="766763"/>
          </a:xfrm>
          <a:prstGeom prst="rect">
            <a:avLst/>
          </a:prstGeom>
        </p:spPr>
        <p:txBody>
          <a:bodyPr vert="horz" anchor="b"/>
          <a:lstStyle>
            <a:lvl1pPr algn="r"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endParaRPr lang="en-US" dirty="0"/>
          </a:p>
        </p:txBody>
      </p:sp>
      <p:sp>
        <p:nvSpPr>
          <p:cNvPr id="18" name="Slide Number Placeholder 17"/>
          <p:cNvSpPr>
            <a:spLocks noGrp="1"/>
          </p:cNvSpPr>
          <p:nvPr>
            <p:ph type="sldNum" sz="quarter" idx="4"/>
          </p:nvPr>
        </p:nvSpPr>
        <p:spPr>
          <a:xfrm>
            <a:off x="8647113" y="6408740"/>
            <a:ext cx="366712" cy="365125"/>
          </a:xfrm>
          <a:prstGeom prst="rect">
            <a:avLst/>
          </a:prstGeom>
        </p:spPr>
        <p:txBody>
          <a:bodyPr vert="horz" anchor="b"/>
          <a:lstStyle>
            <a:lvl1pPr algn="r" eaLnBrk="1" latinLnBrk="0" hangingPunct="1">
              <a:defRPr kumimoji="0" sz="750" b="0">
                <a:solidFill>
                  <a:schemeClr val="tx1"/>
                </a:solidFill>
                <a:latin typeface="Arial" pitchFamily="-64" charset="0"/>
                <a:ea typeface="ＭＳ Ｐゴシック" pitchFamily="-64" charset="-128"/>
                <a:cs typeface="ＭＳ Ｐゴシック" pitchFamily="-64" charset="-128"/>
              </a:defRPr>
            </a:lvl1pPr>
            <a:extLst/>
          </a:lstStyle>
          <a:p>
            <a:pPr>
              <a:defRPr/>
            </a:pPr>
            <a:fld id="{B8C3CD40-D32D-4A66-9ED6-B023972553E0}" type="slidenum">
              <a:rPr lang="en-US" smtClean="0"/>
              <a:pPr>
                <a:defRPr/>
              </a:pPr>
              <a:t>‹#›</a:t>
            </a:fld>
            <a:endParaRPr lang="en-US" dirty="0"/>
          </a:p>
        </p:txBody>
      </p:sp>
      <p:pic>
        <p:nvPicPr>
          <p:cNvPr id="1037" name="Picture 2" descr="C:\Users\User1\Desktop\Documents\Logo stuff\Logo final.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28600" y="6096000"/>
            <a:ext cx="617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pic>
        <p:nvPicPr>
          <p:cNvPr id="16" name="Picture 15"/>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17"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2023 by Financial</a:t>
            </a:r>
            <a:r>
              <a:rPr lang="en-US" sz="700" baseline="0" dirty="0"/>
              <a:t> Accounting Foundation, Norwalk CT.  For non-commercial, educational/academic purposes only.</a:t>
            </a:r>
            <a:endParaRPr lang="en-US" sz="700" dirty="0"/>
          </a:p>
        </p:txBody>
      </p:sp>
    </p:spTree>
    <p:extLst>
      <p:ext uri="{BB962C8B-B14F-4D97-AF65-F5344CB8AC3E}">
        <p14:creationId xmlns:p14="http://schemas.microsoft.com/office/powerpoint/2010/main" val="17487435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742" r:id="rId57"/>
    <p:sldLayoutId id="2147483743" r:id="rId58"/>
    <p:sldLayoutId id="2147483744" r:id="rId59"/>
    <p:sldLayoutId id="2147483746" r:id="rId60"/>
    <p:sldLayoutId id="2147483681" r:id="rId61"/>
  </p:sldLayoutIdLst>
  <p:hf hd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3075" b="1">
          <a:solidFill>
            <a:schemeClr val="tx2"/>
          </a:solidFill>
          <a:latin typeface="Arial" pitchFamily="34" charset="0"/>
        </a:defRPr>
      </a:lvl2pPr>
      <a:lvl3pPr algn="l" rtl="0" eaLnBrk="1" fontAlgn="base" hangingPunct="1">
        <a:spcBef>
          <a:spcPct val="0"/>
        </a:spcBef>
        <a:spcAft>
          <a:spcPct val="0"/>
        </a:spcAft>
        <a:defRPr sz="3075" b="1">
          <a:solidFill>
            <a:schemeClr val="tx2"/>
          </a:solidFill>
          <a:latin typeface="Arial" pitchFamily="34" charset="0"/>
        </a:defRPr>
      </a:lvl3pPr>
      <a:lvl4pPr algn="l" rtl="0" eaLnBrk="1" fontAlgn="base" hangingPunct="1">
        <a:spcBef>
          <a:spcPct val="0"/>
        </a:spcBef>
        <a:spcAft>
          <a:spcPct val="0"/>
        </a:spcAft>
        <a:defRPr sz="3075" b="1">
          <a:solidFill>
            <a:schemeClr val="tx2"/>
          </a:solidFill>
          <a:latin typeface="Arial" pitchFamily="34" charset="0"/>
        </a:defRPr>
      </a:lvl4pPr>
      <a:lvl5pPr algn="l" rtl="0" eaLnBrk="1" fontAlgn="base" hangingPunct="1">
        <a:spcBef>
          <a:spcPct val="0"/>
        </a:spcBef>
        <a:spcAft>
          <a:spcPct val="0"/>
        </a:spcAft>
        <a:defRPr sz="3075" b="1">
          <a:solidFill>
            <a:schemeClr val="tx2"/>
          </a:solidFill>
          <a:latin typeface="Arial" pitchFamily="34" charset="0"/>
        </a:defRPr>
      </a:lvl5pPr>
      <a:lvl6pPr marL="342900" algn="l" rtl="0" eaLnBrk="1" fontAlgn="base" hangingPunct="1">
        <a:spcBef>
          <a:spcPct val="0"/>
        </a:spcBef>
        <a:spcAft>
          <a:spcPct val="0"/>
        </a:spcAft>
        <a:defRPr sz="3075" b="1">
          <a:solidFill>
            <a:schemeClr val="tx2"/>
          </a:solidFill>
          <a:latin typeface="Arial" pitchFamily="34" charset="0"/>
        </a:defRPr>
      </a:lvl6pPr>
      <a:lvl7pPr marL="685800" algn="l" rtl="0" eaLnBrk="1" fontAlgn="base" hangingPunct="1">
        <a:spcBef>
          <a:spcPct val="0"/>
        </a:spcBef>
        <a:spcAft>
          <a:spcPct val="0"/>
        </a:spcAft>
        <a:defRPr sz="3075" b="1">
          <a:solidFill>
            <a:schemeClr val="tx2"/>
          </a:solidFill>
          <a:latin typeface="Arial" pitchFamily="34" charset="0"/>
        </a:defRPr>
      </a:lvl7pPr>
      <a:lvl8pPr marL="1028700" algn="l" rtl="0" eaLnBrk="1" fontAlgn="base" hangingPunct="1">
        <a:spcBef>
          <a:spcPct val="0"/>
        </a:spcBef>
        <a:spcAft>
          <a:spcPct val="0"/>
        </a:spcAft>
        <a:defRPr sz="3075" b="1">
          <a:solidFill>
            <a:schemeClr val="tx2"/>
          </a:solidFill>
          <a:latin typeface="Arial" pitchFamily="34" charset="0"/>
        </a:defRPr>
      </a:lvl8pPr>
      <a:lvl9pPr marL="1371600" algn="l" rtl="0" eaLnBrk="1" fontAlgn="base" hangingPunct="1">
        <a:spcBef>
          <a:spcPct val="0"/>
        </a:spcBef>
        <a:spcAft>
          <a:spcPct val="0"/>
        </a:spcAft>
        <a:defRPr sz="3075" b="1">
          <a:solidFill>
            <a:schemeClr val="tx2"/>
          </a:solidFill>
          <a:latin typeface="Arial"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itchFamily="18" charset="2"/>
        <a:buChar char=""/>
        <a:defRPr sz="2025" kern="1200">
          <a:solidFill>
            <a:schemeClr val="tx1"/>
          </a:solidFill>
          <a:latin typeface="+mn-lt"/>
          <a:ea typeface="+mn-ea"/>
          <a:cs typeface="+mn-cs"/>
        </a:defRPr>
      </a:lvl1pPr>
      <a:lvl2pPr marL="465535" indent="-171450" algn="l" rtl="0" eaLnBrk="1" fontAlgn="base" hangingPunct="1">
        <a:spcBef>
          <a:spcPts val="244"/>
        </a:spcBef>
        <a:spcAft>
          <a:spcPct val="0"/>
        </a:spcAft>
        <a:buClr>
          <a:schemeClr val="accent1"/>
        </a:buClr>
        <a:buFont typeface="Verdana" pitchFamily="34" charset="0"/>
        <a:buChar char="◦"/>
        <a:defRPr sz="1725" kern="1200">
          <a:solidFill>
            <a:schemeClr val="tx1"/>
          </a:solidFill>
          <a:latin typeface="+mn-lt"/>
          <a:ea typeface="+mn-ea"/>
          <a:cs typeface="+mn-cs"/>
        </a:defRPr>
      </a:lvl2pPr>
      <a:lvl3pPr marL="644129" indent="-171450" algn="l" rtl="0" eaLnBrk="1" fontAlgn="base" hangingPunct="1">
        <a:spcBef>
          <a:spcPts val="263"/>
        </a:spcBef>
        <a:spcAft>
          <a:spcPct val="0"/>
        </a:spcAft>
        <a:buClr>
          <a:schemeClr val="accent2"/>
        </a:buClr>
        <a:buSzPct val="100000"/>
        <a:buFont typeface="Wingdings 2" pitchFamily="18" charset="2"/>
        <a:buChar char=""/>
        <a:defRPr sz="1575" kern="1200">
          <a:solidFill>
            <a:schemeClr val="tx1"/>
          </a:solidFill>
          <a:latin typeface="+mn-lt"/>
          <a:ea typeface="+mn-ea"/>
          <a:cs typeface="+mn-cs"/>
        </a:defRPr>
      </a:lvl3pPr>
      <a:lvl4pPr marL="857250" indent="-171450" algn="l" rtl="0" eaLnBrk="1" fontAlgn="base" hangingPunct="1">
        <a:spcBef>
          <a:spcPts val="263"/>
        </a:spcBef>
        <a:spcAft>
          <a:spcPct val="0"/>
        </a:spcAft>
        <a:buClr>
          <a:schemeClr val="accent2"/>
        </a:buClr>
        <a:buFont typeface="Wingdings 2" pitchFamily="18" charset="2"/>
        <a:buChar char=""/>
        <a:defRPr sz="1425" kern="1200">
          <a:solidFill>
            <a:schemeClr val="tx1"/>
          </a:solidFill>
          <a:latin typeface="+mn-lt"/>
          <a:ea typeface="+mn-ea"/>
          <a:cs typeface="+mn-cs"/>
        </a:defRPr>
      </a:lvl4pPr>
      <a:lvl5pPr marL="1028700" indent="-171450" algn="l" rtl="0" eaLnBrk="1" fontAlgn="base" hangingPunct="1">
        <a:spcBef>
          <a:spcPts val="263"/>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2" name="Freeform 11"/>
          <p:cNvSpPr>
            <a:spLocks/>
          </p:cNvSpPr>
          <p:nvPr/>
        </p:nvSpPr>
        <p:spPr bwMode="auto">
          <a:xfrm>
            <a:off x="485717" y="5939011"/>
            <a:ext cx="369045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4" name="Right Triangle 13"/>
          <p:cNvSpPr>
            <a:spLocks/>
          </p:cNvSpPr>
          <p:nvPr/>
        </p:nvSpPr>
        <p:spPr bwMode="auto">
          <a:xfrm>
            <a:off x="-6042" y="5791254"/>
            <a:ext cx="3402314" cy="1080868"/>
          </a:xfrm>
          <a:prstGeom prst="rtTriangle">
            <a:avLst/>
          </a:prstGeom>
          <a:blipFill>
            <a:blip r:embed="rId1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5" name="Straight Connector 14"/>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fld id="{75B78345-1635-48E3-A3DE-309FB4B5ADDF}" type="datetimeFigureOut">
              <a:rPr lang="en-US" smtClean="0"/>
              <a:t>9/13/23</a:t>
            </a:fld>
            <a:endParaRPr lang="en-US" dirty="0"/>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750">
                <a:solidFill>
                  <a:schemeClr val="tx1"/>
                </a:solidFill>
              </a:defRPr>
            </a:lvl1pPr>
            <a:extLst/>
          </a:lstStyle>
          <a:p>
            <a:endParaRPr lang="en-US" dirty="0"/>
          </a:p>
        </p:txBody>
      </p:sp>
    </p:spTree>
    <p:extLst>
      <p:ext uri="{BB962C8B-B14F-4D97-AF65-F5344CB8AC3E}">
        <p14:creationId xmlns:p14="http://schemas.microsoft.com/office/powerpoint/2010/main" val="133832057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80" r:id="rId14"/>
    <p:sldLayoutId id="2147483881" r:id="rId15"/>
    <p:sldLayoutId id="2147483882" r:id="rId16"/>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4"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1027" name="Freeform 11"/>
          <p:cNvSpPr>
            <a:spLocks/>
          </p:cNvSpPr>
          <p:nvPr/>
        </p:nvSpPr>
        <p:spPr bwMode="auto">
          <a:xfrm>
            <a:off x="485776" y="5938837"/>
            <a:ext cx="3690938"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14" name="Right Triangle 13"/>
          <p:cNvSpPr>
            <a:spLocks/>
          </p:cNvSpPr>
          <p:nvPr/>
        </p:nvSpPr>
        <p:spPr bwMode="auto">
          <a:xfrm>
            <a:off x="-6042" y="5791254"/>
            <a:ext cx="3402314" cy="1080868"/>
          </a:xfrm>
          <a:prstGeom prst="rtTriangle">
            <a:avLst/>
          </a:prstGeom>
          <a:blipFill>
            <a:blip r:embed="rId6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anchor="b"/>
          <a:lstStyle>
            <a:lvl1pPr algn="l"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fld id="{9B0C71F1-63B4-43B3-B7A7-61D908572AC9}" type="datetimeFigureOut">
              <a:rPr lang="en-US" smtClean="0"/>
              <a:t>9/13/23</a:t>
            </a:fld>
            <a:endParaRPr lang="en-US"/>
          </a:p>
        </p:txBody>
      </p:sp>
      <p:sp>
        <p:nvSpPr>
          <p:cNvPr id="22" name="Footer Placeholder 21"/>
          <p:cNvSpPr>
            <a:spLocks noGrp="1"/>
          </p:cNvSpPr>
          <p:nvPr>
            <p:ph type="ftr" sz="quarter" idx="3"/>
          </p:nvPr>
        </p:nvSpPr>
        <p:spPr>
          <a:xfrm>
            <a:off x="76201" y="6007101"/>
            <a:ext cx="6654800" cy="766763"/>
          </a:xfrm>
          <a:prstGeom prst="rect">
            <a:avLst/>
          </a:prstGeom>
        </p:spPr>
        <p:txBody>
          <a:bodyPr vert="horz" anchor="b"/>
          <a:lstStyle>
            <a:lvl1pPr algn="r"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endParaRPr lang="en-US"/>
          </a:p>
        </p:txBody>
      </p:sp>
      <p:sp>
        <p:nvSpPr>
          <p:cNvPr id="18" name="Slide Number Placeholder 17"/>
          <p:cNvSpPr>
            <a:spLocks noGrp="1"/>
          </p:cNvSpPr>
          <p:nvPr>
            <p:ph type="sldNum" sz="quarter" idx="4"/>
          </p:nvPr>
        </p:nvSpPr>
        <p:spPr>
          <a:xfrm>
            <a:off x="8647113" y="6408740"/>
            <a:ext cx="366712" cy="365125"/>
          </a:xfrm>
          <a:prstGeom prst="rect">
            <a:avLst/>
          </a:prstGeom>
        </p:spPr>
        <p:txBody>
          <a:bodyPr vert="horz" anchor="b"/>
          <a:lstStyle>
            <a:lvl1pPr algn="r" eaLnBrk="1" latinLnBrk="0" hangingPunct="1">
              <a:defRPr kumimoji="0" sz="750" b="0">
                <a:solidFill>
                  <a:schemeClr val="tx1"/>
                </a:solidFill>
                <a:latin typeface="Arial" pitchFamily="-64" charset="0"/>
                <a:ea typeface="ＭＳ Ｐゴシック" pitchFamily="-64" charset="-128"/>
                <a:cs typeface="ＭＳ Ｐゴシック" pitchFamily="-64" charset="-128"/>
              </a:defRPr>
            </a:lvl1pPr>
            <a:extLst/>
          </a:lstStyle>
          <a:p>
            <a:fld id="{D0686D69-97B8-404C-8D24-E94C438CBC92}" type="slidenum">
              <a:rPr lang="en-US" smtClean="0"/>
              <a:t>‹#›</a:t>
            </a:fld>
            <a:endParaRPr lang="en-US"/>
          </a:p>
        </p:txBody>
      </p:sp>
      <p:pic>
        <p:nvPicPr>
          <p:cNvPr id="1037" name="Picture 2" descr="C:\Users\User1\Desktop\Documents\Logo stuff\Logo final.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28600" y="6096000"/>
            <a:ext cx="617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01500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Lst>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3075" b="1">
          <a:solidFill>
            <a:schemeClr val="tx2"/>
          </a:solidFill>
          <a:latin typeface="Arial" pitchFamily="34" charset="0"/>
        </a:defRPr>
      </a:lvl2pPr>
      <a:lvl3pPr algn="l" rtl="0" eaLnBrk="1" fontAlgn="base" hangingPunct="1">
        <a:spcBef>
          <a:spcPct val="0"/>
        </a:spcBef>
        <a:spcAft>
          <a:spcPct val="0"/>
        </a:spcAft>
        <a:defRPr sz="3075" b="1">
          <a:solidFill>
            <a:schemeClr val="tx2"/>
          </a:solidFill>
          <a:latin typeface="Arial" pitchFamily="34" charset="0"/>
        </a:defRPr>
      </a:lvl3pPr>
      <a:lvl4pPr algn="l" rtl="0" eaLnBrk="1" fontAlgn="base" hangingPunct="1">
        <a:spcBef>
          <a:spcPct val="0"/>
        </a:spcBef>
        <a:spcAft>
          <a:spcPct val="0"/>
        </a:spcAft>
        <a:defRPr sz="3075" b="1">
          <a:solidFill>
            <a:schemeClr val="tx2"/>
          </a:solidFill>
          <a:latin typeface="Arial" pitchFamily="34" charset="0"/>
        </a:defRPr>
      </a:lvl4pPr>
      <a:lvl5pPr algn="l" rtl="0" eaLnBrk="1" fontAlgn="base" hangingPunct="1">
        <a:spcBef>
          <a:spcPct val="0"/>
        </a:spcBef>
        <a:spcAft>
          <a:spcPct val="0"/>
        </a:spcAft>
        <a:defRPr sz="3075" b="1">
          <a:solidFill>
            <a:schemeClr val="tx2"/>
          </a:solidFill>
          <a:latin typeface="Arial" pitchFamily="34" charset="0"/>
        </a:defRPr>
      </a:lvl5pPr>
      <a:lvl6pPr marL="342900" algn="l" rtl="0" eaLnBrk="1" fontAlgn="base" hangingPunct="1">
        <a:spcBef>
          <a:spcPct val="0"/>
        </a:spcBef>
        <a:spcAft>
          <a:spcPct val="0"/>
        </a:spcAft>
        <a:defRPr sz="3075" b="1">
          <a:solidFill>
            <a:schemeClr val="tx2"/>
          </a:solidFill>
          <a:latin typeface="Arial" pitchFamily="34" charset="0"/>
        </a:defRPr>
      </a:lvl6pPr>
      <a:lvl7pPr marL="685800" algn="l" rtl="0" eaLnBrk="1" fontAlgn="base" hangingPunct="1">
        <a:spcBef>
          <a:spcPct val="0"/>
        </a:spcBef>
        <a:spcAft>
          <a:spcPct val="0"/>
        </a:spcAft>
        <a:defRPr sz="3075" b="1">
          <a:solidFill>
            <a:schemeClr val="tx2"/>
          </a:solidFill>
          <a:latin typeface="Arial" pitchFamily="34" charset="0"/>
        </a:defRPr>
      </a:lvl7pPr>
      <a:lvl8pPr marL="1028700" algn="l" rtl="0" eaLnBrk="1" fontAlgn="base" hangingPunct="1">
        <a:spcBef>
          <a:spcPct val="0"/>
        </a:spcBef>
        <a:spcAft>
          <a:spcPct val="0"/>
        </a:spcAft>
        <a:defRPr sz="3075" b="1">
          <a:solidFill>
            <a:schemeClr val="tx2"/>
          </a:solidFill>
          <a:latin typeface="Arial" pitchFamily="34" charset="0"/>
        </a:defRPr>
      </a:lvl8pPr>
      <a:lvl9pPr marL="1371600" algn="l" rtl="0" eaLnBrk="1" fontAlgn="base" hangingPunct="1">
        <a:spcBef>
          <a:spcPct val="0"/>
        </a:spcBef>
        <a:spcAft>
          <a:spcPct val="0"/>
        </a:spcAft>
        <a:defRPr sz="3075" b="1">
          <a:solidFill>
            <a:schemeClr val="tx2"/>
          </a:solidFill>
          <a:latin typeface="Arial"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itchFamily="18" charset="2"/>
        <a:buChar char=""/>
        <a:defRPr sz="2025" kern="1200">
          <a:solidFill>
            <a:schemeClr val="tx1"/>
          </a:solidFill>
          <a:latin typeface="+mn-lt"/>
          <a:ea typeface="+mn-ea"/>
          <a:cs typeface="+mn-cs"/>
        </a:defRPr>
      </a:lvl1pPr>
      <a:lvl2pPr marL="465535" indent="-171450" algn="l" rtl="0" eaLnBrk="1" fontAlgn="base" hangingPunct="1">
        <a:spcBef>
          <a:spcPts val="244"/>
        </a:spcBef>
        <a:spcAft>
          <a:spcPct val="0"/>
        </a:spcAft>
        <a:buClr>
          <a:schemeClr val="accent1"/>
        </a:buClr>
        <a:buFont typeface="Verdana" pitchFamily="34" charset="0"/>
        <a:buChar char="◦"/>
        <a:defRPr sz="1725" kern="1200">
          <a:solidFill>
            <a:schemeClr val="tx1"/>
          </a:solidFill>
          <a:latin typeface="+mn-lt"/>
          <a:ea typeface="+mn-ea"/>
          <a:cs typeface="+mn-cs"/>
        </a:defRPr>
      </a:lvl2pPr>
      <a:lvl3pPr marL="644129" indent="-171450" algn="l" rtl="0" eaLnBrk="1" fontAlgn="base" hangingPunct="1">
        <a:spcBef>
          <a:spcPts val="263"/>
        </a:spcBef>
        <a:spcAft>
          <a:spcPct val="0"/>
        </a:spcAft>
        <a:buClr>
          <a:schemeClr val="accent2"/>
        </a:buClr>
        <a:buSzPct val="100000"/>
        <a:buFont typeface="Wingdings 2" pitchFamily="18" charset="2"/>
        <a:buChar char=""/>
        <a:defRPr sz="1575" kern="1200">
          <a:solidFill>
            <a:schemeClr val="tx1"/>
          </a:solidFill>
          <a:latin typeface="+mn-lt"/>
          <a:ea typeface="+mn-ea"/>
          <a:cs typeface="+mn-cs"/>
        </a:defRPr>
      </a:lvl3pPr>
      <a:lvl4pPr marL="857250" indent="-171450" algn="l" rtl="0" eaLnBrk="1" fontAlgn="base" hangingPunct="1">
        <a:spcBef>
          <a:spcPts val="263"/>
        </a:spcBef>
        <a:spcAft>
          <a:spcPct val="0"/>
        </a:spcAft>
        <a:buClr>
          <a:schemeClr val="accent2"/>
        </a:buClr>
        <a:buFont typeface="Wingdings 2" pitchFamily="18" charset="2"/>
        <a:buChar char=""/>
        <a:defRPr sz="1425" kern="1200">
          <a:solidFill>
            <a:schemeClr val="tx1"/>
          </a:solidFill>
          <a:latin typeface="+mn-lt"/>
          <a:ea typeface="+mn-ea"/>
          <a:cs typeface="+mn-cs"/>
        </a:defRPr>
      </a:lvl4pPr>
      <a:lvl5pPr marL="1028700" indent="-171450" algn="l" rtl="0" eaLnBrk="1" fontAlgn="base" hangingPunct="1">
        <a:spcBef>
          <a:spcPts val="263"/>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9/13/23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B8C3CD40-D32D-4A66-9ED6-B023972553E0}" type="slidenum">
              <a:rPr lang="en-US" smtClean="0"/>
              <a:pPr>
                <a:defRPr/>
              </a:pPr>
              <a:t>‹#›</a:t>
            </a:fld>
            <a:endParaRPr lang="en-US" dirty="0"/>
          </a:p>
        </p:txBody>
      </p:sp>
      <p:pic>
        <p:nvPicPr>
          <p:cNvPr id="27" name="Picture 2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pic>
        <p:nvPicPr>
          <p:cNvPr id="28" name="Picture 2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29"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2023 by Financial</a:t>
            </a:r>
            <a:r>
              <a:rPr lang="en-US" sz="700" baseline="0" dirty="0"/>
              <a:t> Accounting Foundation, Norwalk CT.  For non-commercial, educational/academic purposes only.</a:t>
            </a:r>
            <a:endParaRPr lang="en-US" sz="700" dirty="0"/>
          </a:p>
        </p:txBody>
      </p:sp>
    </p:spTree>
    <p:extLst>
      <p:ext uri="{BB962C8B-B14F-4D97-AF65-F5344CB8AC3E}">
        <p14:creationId xmlns:p14="http://schemas.microsoft.com/office/powerpoint/2010/main" val="19298592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jpeg"/><Relationship Id="rId2" Type="http://schemas.openxmlformats.org/officeDocument/2006/relationships/diagramData" Target="../diagrams/data7.xml"/><Relationship Id="rId1" Type="http://schemas.openxmlformats.org/officeDocument/2006/relationships/slideLayout" Target="../slideLayouts/slideLayout7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7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25.png"/><Relationship Id="rId12"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5.xml"/><Relationship Id="rId6" Type="http://schemas.microsoft.com/office/2007/relationships/diagramDrawing" Target="../diagrams/drawing1.xml"/><Relationship Id="rId11" Type="http://schemas.openxmlformats.org/officeDocument/2006/relationships/image" Target="../media/image29.svg"/><Relationship Id="rId5" Type="http://schemas.openxmlformats.org/officeDocument/2006/relationships/diagramColors" Target="../diagrams/colors1.xml"/><Relationship Id="rId10" Type="http://schemas.openxmlformats.org/officeDocument/2006/relationships/image" Target="../media/image28.png"/><Relationship Id="rId4" Type="http://schemas.openxmlformats.org/officeDocument/2006/relationships/diagramQuickStyle" Target="../diagrams/quickStyle1.xml"/><Relationship Id="rId9" Type="http://schemas.openxmlformats.org/officeDocument/2006/relationships/image" Target="../media/image2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7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7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7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7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7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7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4.xml"/><Relationship Id="rId1" Type="http://schemas.openxmlformats.org/officeDocument/2006/relationships/slideLayout" Target="../slideLayouts/slideLayout6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6.xml"/><Relationship Id="rId1" Type="http://schemas.openxmlformats.org/officeDocument/2006/relationships/slideLayout" Target="../slideLayouts/slideLayout7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7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5.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5.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0.xml"/><Relationship Id="rId1" Type="http://schemas.openxmlformats.org/officeDocument/2006/relationships/slideLayout" Target="../slideLayouts/slideLayout7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5.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5.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3.xml"/><Relationship Id="rId1" Type="http://schemas.openxmlformats.org/officeDocument/2006/relationships/slideLayout" Target="../slideLayouts/slideLayout75.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75.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5.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75.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6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152"/>
            <a:ext cx="7772400" cy="1392700"/>
          </a:xfrm>
        </p:spPr>
        <p:txBody>
          <a:bodyPr/>
          <a:lstStyle/>
          <a:p>
            <a:pPr algn="ctr"/>
            <a:r>
              <a:rPr lang="en-US" dirty="0"/>
              <a:t>GASB UPDATE:  Wait, I thought we were getting a break?</a:t>
            </a:r>
          </a:p>
        </p:txBody>
      </p:sp>
      <p:sp>
        <p:nvSpPr>
          <p:cNvPr id="4" name="Subtitle 3"/>
          <p:cNvSpPr>
            <a:spLocks noGrp="1"/>
          </p:cNvSpPr>
          <p:nvPr>
            <p:ph type="subTitle" idx="1"/>
          </p:nvPr>
        </p:nvSpPr>
        <p:spPr>
          <a:xfrm>
            <a:off x="685800" y="2514327"/>
            <a:ext cx="7772400" cy="1199704"/>
          </a:xfrm>
        </p:spPr>
        <p:txBody>
          <a:bodyPr/>
          <a:lstStyle/>
          <a:p>
            <a:pPr algn="ctr"/>
            <a:r>
              <a:rPr lang="en-US" sz="4000" dirty="0"/>
              <a:t>Part 2</a:t>
            </a:r>
          </a:p>
        </p:txBody>
      </p:sp>
    </p:spTree>
    <p:extLst>
      <p:ext uri="{BB962C8B-B14F-4D97-AF65-F5344CB8AC3E}">
        <p14:creationId xmlns:p14="http://schemas.microsoft.com/office/powerpoint/2010/main" val="20069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814C790-829F-4723-95D6-9A812CCACD61}"/>
              </a:ext>
            </a:extLst>
          </p:cNvPr>
          <p:cNvGraphicFramePr>
            <a:graphicFrameLocks noGrp="1"/>
          </p:cNvGraphicFramePr>
          <p:nvPr>
            <p:ph idx="1"/>
          </p:nvPr>
        </p:nvGraphicFramePr>
        <p:xfrm>
          <a:off x="119063" y="1371601"/>
          <a:ext cx="8561387" cy="4983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8A845EC-55FB-4BAD-AF7A-1D633269AC6A}"/>
              </a:ext>
            </a:extLst>
          </p:cNvPr>
          <p:cNvSpPr>
            <a:spLocks noGrp="1"/>
          </p:cNvSpPr>
          <p:nvPr>
            <p:ph type="title"/>
          </p:nvPr>
        </p:nvSpPr>
        <p:spPr>
          <a:xfrm>
            <a:off x="154354" y="299752"/>
            <a:ext cx="8742758" cy="1007840"/>
          </a:xfrm>
        </p:spPr>
        <p:txBody>
          <a:bodyPr>
            <a:noAutofit/>
          </a:bodyPr>
          <a:lstStyle/>
          <a:p>
            <a:r>
              <a:rPr lang="en-US"/>
              <a:t>Recognition by the Issuer</a:t>
            </a:r>
          </a:p>
        </p:txBody>
      </p:sp>
      <p:sp>
        <p:nvSpPr>
          <p:cNvPr id="4" name="Slide Number Placeholder 3">
            <a:extLst>
              <a:ext uri="{FF2B5EF4-FFF2-40B4-BE49-F238E27FC236}">
                <a16:creationId xmlns:a16="http://schemas.microsoft.com/office/drawing/2014/main" id="{F9035515-63AA-49E2-9D2E-966D2FAD71D9}"/>
              </a:ext>
            </a:extLst>
          </p:cNvPr>
          <p:cNvSpPr>
            <a:spLocks noGrp="1"/>
          </p:cNvSpPr>
          <p:nvPr>
            <p:ph type="sldNum" sz="quarter" idx="4"/>
          </p:nvPr>
        </p:nvSpPr>
        <p:spPr/>
        <p:txBody>
          <a:bodyPr/>
          <a:lstStyle/>
          <a:p>
            <a:pPr>
              <a:defRPr/>
            </a:pPr>
            <a:fld id="{B8C3CD40-D32D-4A66-9ED6-B023972553E0}" type="slidenum">
              <a:rPr lang="en-US" smtClean="0"/>
              <a:pPr>
                <a:defRPr/>
              </a:pPr>
              <a:t>10</a:t>
            </a:fld>
            <a:endParaRPr lang="en-US"/>
          </a:p>
        </p:txBody>
      </p:sp>
      <p:pic>
        <p:nvPicPr>
          <p:cNvPr id="5" name="Picture 4" descr="Logo final.jpg"/>
          <p:cNvPicPr>
            <a:picLocks noChangeAspect="1"/>
          </p:cNvPicPr>
          <p:nvPr/>
        </p:nvPicPr>
        <p:blipFill>
          <a:blip r:embed="rId8" cstate="print"/>
          <a:srcRect/>
          <a:stretch>
            <a:fillRect/>
          </a:stretch>
        </p:blipFill>
        <p:spPr bwMode="auto">
          <a:xfrm>
            <a:off x="251014" y="6218749"/>
            <a:ext cx="610985" cy="577735"/>
          </a:xfrm>
          <a:prstGeom prst="rect">
            <a:avLst/>
          </a:prstGeom>
          <a:noFill/>
          <a:ln w="9525">
            <a:noFill/>
            <a:miter lim="800000"/>
            <a:headEnd/>
            <a:tailEnd/>
          </a:ln>
        </p:spPr>
      </p:pic>
    </p:spTree>
    <p:extLst>
      <p:ext uri="{BB962C8B-B14F-4D97-AF65-F5344CB8AC3E}">
        <p14:creationId xmlns:p14="http://schemas.microsoft.com/office/powerpoint/2010/main" val="50461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37EB0E-FF7E-4A0D-ADF1-13FB5E75A03E}"/>
              </a:ext>
            </a:extLst>
          </p:cNvPr>
          <p:cNvGraphicFramePr>
            <a:graphicFrameLocks noGrp="1"/>
          </p:cNvGraphicFramePr>
          <p:nvPr>
            <p:ph idx="1"/>
          </p:nvPr>
        </p:nvGraphicFramePr>
        <p:xfrm>
          <a:off x="235910" y="827907"/>
          <a:ext cx="8561387" cy="481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0" y="0"/>
            <a:ext cx="8677797" cy="1114536"/>
          </a:xfrm>
        </p:spPr>
        <p:txBody>
          <a:bodyPr/>
          <a:lstStyle/>
          <a:p>
            <a:r>
              <a:rPr lang="en-US">
                <a:cs typeface="Calibri Light"/>
              </a:rPr>
              <a:t>Arrangements and Capital Assets</a:t>
            </a:r>
            <a:endParaRPr lang="en-US"/>
          </a:p>
        </p:txBody>
      </p:sp>
      <p:sp>
        <p:nvSpPr>
          <p:cNvPr id="2" name="TextBox 1">
            <a:extLst>
              <a:ext uri="{FF2B5EF4-FFF2-40B4-BE49-F238E27FC236}">
                <a16:creationId xmlns:a16="http://schemas.microsoft.com/office/drawing/2014/main" id="{39634D30-E77F-473F-B5BF-3D5FF75572C2}"/>
              </a:ext>
            </a:extLst>
          </p:cNvPr>
          <p:cNvSpPr txBox="1"/>
          <p:nvPr/>
        </p:nvSpPr>
        <p:spPr>
          <a:xfrm>
            <a:off x="1433146" y="5642018"/>
            <a:ext cx="5416062" cy="369332"/>
          </a:xfrm>
          <a:prstGeom prst="rect">
            <a:avLst/>
          </a:prstGeom>
          <a:noFill/>
        </p:spPr>
        <p:txBody>
          <a:bodyPr wrap="square" rtlCol="0">
            <a:spAutoFit/>
          </a:bodyPr>
          <a:lstStyle/>
          <a:p>
            <a:r>
              <a:rPr lang="en-US" b="1">
                <a:solidFill>
                  <a:srgbClr val="FF0000"/>
                </a:solidFill>
              </a:rPr>
              <a:t>*</a:t>
            </a:r>
            <a:r>
              <a:rPr lang="en-US"/>
              <a:t>Often characterized as “leases”</a:t>
            </a:r>
          </a:p>
        </p:txBody>
      </p:sp>
      <p:pic>
        <p:nvPicPr>
          <p:cNvPr id="5" name="Picture 4" descr="Logo final.jpg"/>
          <p:cNvPicPr>
            <a:picLocks noChangeAspect="1"/>
          </p:cNvPicPr>
          <p:nvPr/>
        </p:nvPicPr>
        <p:blipFill>
          <a:blip r:embed="rId7"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44945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0D5-78CD-4484-A4B3-615889557B39}"/>
              </a:ext>
            </a:extLst>
          </p:cNvPr>
          <p:cNvSpPr>
            <a:spLocks noGrp="1"/>
          </p:cNvSpPr>
          <p:nvPr>
            <p:ph idx="1"/>
          </p:nvPr>
        </p:nvSpPr>
        <p:spPr>
          <a:xfrm>
            <a:off x="119502" y="1605542"/>
            <a:ext cx="8561387" cy="545475"/>
          </a:xfrm>
        </p:spPr>
        <p:txBody>
          <a:bodyPr vert="horz" lIns="91440" tIns="45720" rIns="91440" bIns="45720" rtlCol="0" anchor="t">
            <a:normAutofit/>
          </a:bodyPr>
          <a:lstStyle/>
          <a:p>
            <a:pPr marL="4763" indent="0">
              <a:buNone/>
            </a:pPr>
            <a:r>
              <a:rPr lang="en-US"/>
              <a:t>Accounting by the issuer:</a:t>
            </a:r>
          </a:p>
        </p:txBody>
      </p:sp>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2" y="320040"/>
            <a:ext cx="8677797" cy="1114536"/>
          </a:xfrm>
        </p:spPr>
        <p:txBody>
          <a:bodyPr/>
          <a:lstStyle/>
          <a:p>
            <a:r>
              <a:rPr lang="en-US">
                <a:cs typeface="Calibri Light"/>
              </a:rPr>
              <a:t>Arrangements and Capital Assets (continued)</a:t>
            </a:r>
            <a:endParaRPr lang="en-US"/>
          </a:p>
        </p:txBody>
      </p:sp>
      <p:graphicFrame>
        <p:nvGraphicFramePr>
          <p:cNvPr id="6" name="Diagram 5">
            <a:extLst>
              <a:ext uri="{FF2B5EF4-FFF2-40B4-BE49-F238E27FC236}">
                <a16:creationId xmlns:a16="http://schemas.microsoft.com/office/drawing/2014/main" id="{C6BE9996-76DF-4D4B-A8D9-C624B3001257}"/>
              </a:ext>
            </a:extLst>
          </p:cNvPr>
          <p:cNvGraphicFramePr/>
          <p:nvPr/>
        </p:nvGraphicFramePr>
        <p:xfrm>
          <a:off x="463111" y="2321983"/>
          <a:ext cx="7617020" cy="361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final.jpg"/>
          <p:cNvPicPr>
            <a:picLocks noChangeAspect="1"/>
          </p:cNvPicPr>
          <p:nvPr/>
        </p:nvPicPr>
        <p:blipFill>
          <a:blip r:embed="rId7"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20200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F6C307-9C15-466D-A11F-3BA0DA1DD6FB}"/>
              </a:ext>
            </a:extLst>
          </p:cNvPr>
          <p:cNvGraphicFramePr>
            <a:graphicFrameLocks noGrp="1"/>
          </p:cNvGraphicFramePr>
          <p:nvPr>
            <p:ph idx="1"/>
          </p:nvPr>
        </p:nvGraphicFramePr>
        <p:xfrm>
          <a:off x="119062" y="1652588"/>
          <a:ext cx="8677796" cy="3114040"/>
        </p:xfrm>
        <a:graphic>
          <a:graphicData uri="http://schemas.openxmlformats.org/drawingml/2006/table">
            <a:tbl>
              <a:tblPr firstRow="1" bandRow="1">
                <a:tableStyleId>{5C22544A-7EE6-4342-B048-85BDC9FD1C3A}</a:tableStyleId>
              </a:tblPr>
              <a:tblGrid>
                <a:gridCol w="3566718">
                  <a:extLst>
                    <a:ext uri="{9D8B030D-6E8A-4147-A177-3AD203B41FA5}">
                      <a16:colId xmlns:a16="http://schemas.microsoft.com/office/drawing/2014/main" val="871675070"/>
                    </a:ext>
                  </a:extLst>
                </a:gridCol>
                <a:gridCol w="2233239">
                  <a:extLst>
                    <a:ext uri="{9D8B030D-6E8A-4147-A177-3AD203B41FA5}">
                      <a16:colId xmlns:a16="http://schemas.microsoft.com/office/drawing/2014/main" val="739121436"/>
                    </a:ext>
                  </a:extLst>
                </a:gridCol>
                <a:gridCol w="2877839">
                  <a:extLst>
                    <a:ext uri="{9D8B030D-6E8A-4147-A177-3AD203B41FA5}">
                      <a16:colId xmlns:a16="http://schemas.microsoft.com/office/drawing/2014/main" val="2317764548"/>
                    </a:ext>
                  </a:extLst>
                </a:gridCol>
              </a:tblGrid>
              <a:tr h="370840">
                <a:tc>
                  <a:txBody>
                    <a:bodyPr/>
                    <a:lstStyle/>
                    <a:p>
                      <a:endParaRPr lang="en-US"/>
                    </a:p>
                    <a:p>
                      <a:r>
                        <a:rPr lang="en-US"/>
                        <a:t>Does title pass to third-party obligor at end of arrangement?</a:t>
                      </a:r>
                    </a:p>
                  </a:txBody>
                  <a:tcPr>
                    <a:cell3D prstMaterial="dkEdge">
                      <a:bevel w="50800" prst="hardEdge"/>
                      <a:lightRig rig="flood" dir="t"/>
                    </a:cell3D>
                  </a:tcPr>
                </a:tc>
                <a:tc>
                  <a:txBody>
                    <a:bodyPr/>
                    <a:lstStyle/>
                    <a:p>
                      <a:r>
                        <a:rPr lang="en-US"/>
                        <a:t>Does the issuer recognize a capital asset?</a:t>
                      </a:r>
                    </a:p>
                  </a:txBody>
                  <a:tcP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Does the issuer recognize a deferred inflow of resources?</a:t>
                      </a:r>
                    </a:p>
                  </a:txBody>
                  <a:tcPr>
                    <a:cell3D prstMaterial="dkEdge">
                      <a:bevel w="50800" prst="hardEdge"/>
                      <a:lightRig rig="flood" dir="t"/>
                    </a:cell3D>
                  </a:tcPr>
                </a:tc>
                <a:extLst>
                  <a:ext uri="{0D108BD9-81ED-4DB2-BD59-A6C34878D82A}">
                    <a16:rowId xmlns:a16="http://schemas.microsoft.com/office/drawing/2014/main" val="2140241215"/>
                  </a:ext>
                </a:extLst>
              </a:tr>
              <a:tr h="370840">
                <a:tc>
                  <a:txBody>
                    <a:bodyPr/>
                    <a:lstStyle/>
                    <a:p>
                      <a:r>
                        <a:rPr lang="en-US"/>
                        <a:t>Yes</a:t>
                      </a:r>
                    </a:p>
                  </a:txBody>
                  <a:tcPr>
                    <a:cell3D prstMaterial="dkEdge">
                      <a:bevel w="50800" prst="hardEdge"/>
                      <a:lightRig rig="flood" dir="t"/>
                    </a:cell3D>
                  </a:tcPr>
                </a:tc>
                <a:tc>
                  <a:txBody>
                    <a:bodyPr/>
                    <a:lstStyle/>
                    <a:p>
                      <a:r>
                        <a:rPr lang="en-US"/>
                        <a:t>No</a:t>
                      </a:r>
                    </a:p>
                  </a:txBody>
                  <a:tcPr>
                    <a:cell3D prstMaterial="dkEdge">
                      <a:bevel w="50800" prst="hardEdge"/>
                      <a:lightRig rig="flood" dir="t"/>
                    </a:cell3D>
                    <a:solidFill>
                      <a:schemeClr val="accent1">
                        <a:lumMod val="40000"/>
                        <a:lumOff val="60000"/>
                      </a:schemeClr>
                    </a:solidFill>
                  </a:tcPr>
                </a:tc>
                <a:tc>
                  <a:txBody>
                    <a:bodyPr/>
                    <a:lstStyle/>
                    <a:p>
                      <a:r>
                        <a:rPr lang="en-US"/>
                        <a:t>No</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3229737291"/>
                  </a:ext>
                </a:extLst>
              </a:tr>
              <a:tr h="370840">
                <a:tc>
                  <a:txBody>
                    <a:bodyPr/>
                    <a:lstStyle/>
                    <a:p>
                      <a:r>
                        <a:rPr lang="en-US"/>
                        <a:t>No, and third party has exclusive use of </a:t>
                      </a:r>
                      <a:r>
                        <a:rPr lang="en-US" i="1"/>
                        <a:t>entire</a:t>
                      </a:r>
                      <a:r>
                        <a:rPr lang="en-US"/>
                        <a:t> capital asset</a:t>
                      </a:r>
                    </a:p>
                  </a:txBody>
                  <a:tcPr>
                    <a:cell3D prstMaterial="dkEdge">
                      <a:bevel w="50800" prst="hardEdge"/>
                      <a:lightRig rig="flood" dir="t"/>
                    </a:cell3D>
                  </a:tcPr>
                </a:tc>
                <a:tc>
                  <a:txBody>
                    <a:bodyPr/>
                    <a:lstStyle/>
                    <a:p>
                      <a:r>
                        <a:rPr lang="en-US"/>
                        <a:t>Yes, when the arrangement ends</a:t>
                      </a:r>
                    </a:p>
                  </a:txBody>
                  <a:tcPr>
                    <a:cell3D prstMaterial="dkEdge">
                      <a:bevel w="50800" prst="hardEdge"/>
                      <a:lightRig rig="flood" dir="t"/>
                    </a:cell3D>
                    <a:solidFill>
                      <a:schemeClr val="accent1">
                        <a:lumMod val="20000"/>
                        <a:lumOff val="80000"/>
                      </a:schemeClr>
                    </a:solidFill>
                  </a:tcPr>
                </a:tc>
                <a:tc>
                  <a:txBody>
                    <a:bodyPr/>
                    <a:lstStyle/>
                    <a:p>
                      <a:r>
                        <a:rPr lang="en-US"/>
                        <a:t>No</a:t>
                      </a:r>
                    </a:p>
                  </a:txBody>
                  <a:tcPr>
                    <a:cell3D prstMaterial="dkEdge">
                      <a:bevel w="50800" prst="hardEdge"/>
                      <a:lightRig rig="flood" dir="t"/>
                    </a:cell3D>
                    <a:solidFill>
                      <a:schemeClr val="bg2">
                        <a:lumMod val="90000"/>
                      </a:schemeClr>
                    </a:solidFill>
                  </a:tcPr>
                </a:tc>
                <a:extLst>
                  <a:ext uri="{0D108BD9-81ED-4DB2-BD59-A6C34878D82A}">
                    <a16:rowId xmlns:a16="http://schemas.microsoft.com/office/drawing/2014/main" val="641927045"/>
                  </a:ext>
                </a:extLst>
              </a:tr>
              <a:tr h="370840">
                <a:tc>
                  <a:txBody>
                    <a:bodyPr/>
                    <a:lstStyle/>
                    <a:p>
                      <a:r>
                        <a:rPr lang="en-US"/>
                        <a:t>No, and third party has exclusive use of only </a:t>
                      </a:r>
                      <a:r>
                        <a:rPr lang="en-US" i="1"/>
                        <a:t>portions </a:t>
                      </a:r>
                      <a:r>
                        <a:rPr lang="en-US" i="0"/>
                        <a:t>of the capital asset</a:t>
                      </a:r>
                      <a:endParaRPr lang="en-US"/>
                    </a:p>
                  </a:txBody>
                  <a:tcPr>
                    <a:cell3D prstMaterial="dkEdge">
                      <a:bevel w="50800" prst="hardEdge"/>
                      <a:lightRig rig="flood" dir="t"/>
                    </a:cell3D>
                  </a:tcPr>
                </a:tc>
                <a:tc>
                  <a:txBody>
                    <a:bodyPr/>
                    <a:lstStyle/>
                    <a:p>
                      <a:r>
                        <a:rPr lang="en-US"/>
                        <a:t>Yes, at the inception of the arrangement</a:t>
                      </a:r>
                    </a:p>
                  </a:txBody>
                  <a:tcPr>
                    <a:cell3D prstMaterial="dkEdge">
                      <a:bevel w="50800" prst="hardEdge"/>
                      <a:lightRig rig="flood" dir="t"/>
                    </a:cell3D>
                    <a:solidFill>
                      <a:schemeClr val="accent1">
                        <a:lumMod val="40000"/>
                        <a:lumOff val="60000"/>
                      </a:schemeClr>
                    </a:solidFill>
                  </a:tcPr>
                </a:tc>
                <a:tc>
                  <a:txBody>
                    <a:bodyPr/>
                    <a:lstStyle/>
                    <a:p>
                      <a:r>
                        <a:rPr lang="en-US"/>
                        <a:t>Yes, at the inception of the arrangement; deferred inflow recognized as revenue over the term of the arrangement</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1147799096"/>
                  </a:ext>
                </a:extLst>
              </a:tr>
            </a:tbl>
          </a:graphicData>
        </a:graphic>
      </p:graphicFrame>
      <p:sp>
        <p:nvSpPr>
          <p:cNvPr id="3" name="Title 2">
            <a:extLst>
              <a:ext uri="{FF2B5EF4-FFF2-40B4-BE49-F238E27FC236}">
                <a16:creationId xmlns:a16="http://schemas.microsoft.com/office/drawing/2014/main" id="{2A4B02F1-665F-4EE9-AFCA-E424757DA4FE}"/>
              </a:ext>
            </a:extLst>
          </p:cNvPr>
          <p:cNvSpPr>
            <a:spLocks noGrp="1"/>
          </p:cNvSpPr>
          <p:nvPr>
            <p:ph type="title"/>
          </p:nvPr>
        </p:nvSpPr>
        <p:spPr>
          <a:xfrm>
            <a:off x="119062" y="405348"/>
            <a:ext cx="8677797" cy="897252"/>
          </a:xfrm>
        </p:spPr>
        <p:txBody>
          <a:bodyPr/>
          <a:lstStyle/>
          <a:p>
            <a:r>
              <a:rPr lang="en-US">
                <a:cs typeface="Calibri Light"/>
              </a:rPr>
              <a:t>Arrangements and Capital Assets (continued)</a:t>
            </a:r>
            <a:endParaRPr lang="en-US"/>
          </a:p>
        </p:txBody>
      </p:sp>
      <p:sp>
        <p:nvSpPr>
          <p:cNvPr id="4" name="Slide Number Placeholder 3">
            <a:extLst>
              <a:ext uri="{FF2B5EF4-FFF2-40B4-BE49-F238E27FC236}">
                <a16:creationId xmlns:a16="http://schemas.microsoft.com/office/drawing/2014/main" id="{AFC589A0-ACD4-4C08-901C-31B64B7B4A7D}"/>
              </a:ext>
            </a:extLst>
          </p:cNvPr>
          <p:cNvSpPr>
            <a:spLocks noGrp="1"/>
          </p:cNvSpPr>
          <p:nvPr>
            <p:ph type="sldNum" sz="quarter" idx="4"/>
          </p:nvPr>
        </p:nvSpPr>
        <p:spPr/>
        <p:txBody>
          <a:bodyPr/>
          <a:lstStyle/>
          <a:p>
            <a:pPr>
              <a:defRPr/>
            </a:pPr>
            <a:fld id="{B8C3CD40-D32D-4A66-9ED6-B023972553E0}" type="slidenum">
              <a:rPr lang="en-US" smtClean="0"/>
              <a:pPr>
                <a:defRPr/>
              </a:pPr>
              <a:t>13</a:t>
            </a:fld>
            <a:endParaRPr lang="en-US"/>
          </a:p>
        </p:txBody>
      </p:sp>
    </p:spTree>
    <p:extLst>
      <p:ext uri="{BB962C8B-B14F-4D97-AF65-F5344CB8AC3E}">
        <p14:creationId xmlns:p14="http://schemas.microsoft.com/office/powerpoint/2010/main" val="174745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F870FE-393C-4CC6-8F66-791B20460179}"/>
              </a:ext>
            </a:extLst>
          </p:cNvPr>
          <p:cNvGraphicFramePr>
            <a:graphicFrameLocks noGrp="1"/>
          </p:cNvGraphicFramePr>
          <p:nvPr>
            <p:ph idx="1"/>
          </p:nvPr>
        </p:nvGraphicFramePr>
        <p:xfrm>
          <a:off x="119502" y="1391420"/>
          <a:ext cx="8677797" cy="4321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491F921-286D-42E4-9874-1ED6BADA0823}"/>
              </a:ext>
            </a:extLst>
          </p:cNvPr>
          <p:cNvSpPr>
            <a:spLocks noGrp="1"/>
          </p:cNvSpPr>
          <p:nvPr>
            <p:ph type="title"/>
          </p:nvPr>
        </p:nvSpPr>
        <p:spPr>
          <a:xfrm>
            <a:off x="119502" y="418452"/>
            <a:ext cx="8677797" cy="897252"/>
          </a:xfrm>
        </p:spPr>
        <p:txBody>
          <a:bodyPr/>
          <a:lstStyle/>
          <a:p>
            <a:r>
              <a:rPr lang="en-US">
                <a:cs typeface="Calibri Light"/>
              </a:rPr>
              <a:t>Disclosures by Type of Commitment</a:t>
            </a:r>
            <a:endParaRPr lang="en-US"/>
          </a:p>
        </p:txBody>
      </p:sp>
    </p:spTree>
    <p:extLst>
      <p:ext uri="{BB962C8B-B14F-4D97-AF65-F5344CB8AC3E}">
        <p14:creationId xmlns:p14="http://schemas.microsoft.com/office/powerpoint/2010/main" val="334336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Omnibus 2020</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294967295"/>
          </p:nvPr>
        </p:nvSpPr>
        <p:spPr>
          <a:xfrm>
            <a:off x="8604250" y="6400800"/>
            <a:ext cx="539750" cy="304800"/>
          </a:xfrm>
          <a:prstGeom prst="rect">
            <a:avLst/>
          </a:prstGeom>
        </p:spPr>
        <p:txBody>
          <a:bodyPr/>
          <a:lstStyle/>
          <a:p>
            <a:pPr>
              <a:defRPr/>
            </a:pPr>
            <a:fld id="{B8C3CD40-D32D-4A66-9ED6-B023972553E0}" type="slidenum">
              <a:rPr lang="en-US" smtClean="0"/>
              <a:pPr>
                <a:defRPr/>
              </a:pPr>
              <a:t>15</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92</a:t>
            </a:r>
          </a:p>
        </p:txBody>
      </p:sp>
      <p:pic>
        <p:nvPicPr>
          <p:cNvPr id="1026" name="Picture 2">
            <a:extLst>
              <a:ext uri="{FF2B5EF4-FFF2-40B4-BE49-F238E27FC236}">
                <a16:creationId xmlns:a16="http://schemas.microsoft.com/office/drawing/2014/main" id="{352F19AF-1F37-484E-B436-DB22EE18A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128" y="889495"/>
            <a:ext cx="2900045" cy="436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9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Omnibus 2020</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16</a:t>
            </a:fld>
            <a:endParaRPr lang="en-US">
              <a:latin typeface="Arial"/>
            </a:endParaRPr>
          </a:p>
        </p:txBody>
      </p:sp>
    </p:spTree>
    <p:extLst>
      <p:ext uri="{BB962C8B-B14F-4D97-AF65-F5344CB8AC3E}">
        <p14:creationId xmlns:p14="http://schemas.microsoft.com/office/powerpoint/2010/main" val="100093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207481"/>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7751" y="379279"/>
            <a:ext cx="8471342" cy="897252"/>
          </a:xfrm>
        </p:spPr>
        <p:txBody>
          <a:bodyPr/>
          <a:lstStyle/>
          <a:p>
            <a:r>
              <a:rPr lang="en-US"/>
              <a:t>Provisions of Statement 92</a:t>
            </a:r>
          </a:p>
        </p:txBody>
      </p:sp>
      <p:sp>
        <p:nvSpPr>
          <p:cNvPr id="5" name="Slide Number Placeholder 4"/>
          <p:cNvSpPr>
            <a:spLocks noGrp="1"/>
          </p:cNvSpPr>
          <p:nvPr>
            <p:ph type="sldNum" sz="quarter" idx="4"/>
          </p:nvPr>
        </p:nvSpPr>
        <p:spPr/>
        <p:txBody>
          <a:bodyPr/>
          <a:lstStyle/>
          <a:p>
            <a:fld id="{B678A430-2B5E-9C4F-A94E-0139B75F11B5}" type="slidenum">
              <a:rPr lang="en-US" smtClean="0"/>
              <a:pPr/>
              <a:t>17</a:t>
            </a:fld>
            <a:endParaRPr lang="en-US"/>
          </a:p>
        </p:txBody>
      </p:sp>
    </p:spTree>
    <p:extLst>
      <p:ext uri="{BB962C8B-B14F-4D97-AF65-F5344CB8AC3E}">
        <p14:creationId xmlns:p14="http://schemas.microsoft.com/office/powerpoint/2010/main" val="387699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207481"/>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7751" y="379279"/>
            <a:ext cx="8709994" cy="897252"/>
          </a:xfrm>
        </p:spPr>
        <p:txBody>
          <a:bodyPr/>
          <a:lstStyle/>
          <a:p>
            <a:r>
              <a:rPr lang="en-US"/>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18</a:t>
            </a:fld>
            <a:endParaRPr lang="en-US"/>
          </a:p>
        </p:txBody>
      </p:sp>
    </p:spTree>
    <p:extLst>
      <p:ext uri="{BB962C8B-B14F-4D97-AF65-F5344CB8AC3E}">
        <p14:creationId xmlns:p14="http://schemas.microsoft.com/office/powerpoint/2010/main" val="248011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160585"/>
          <a:ext cx="8471342" cy="485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49382" y="89132"/>
            <a:ext cx="8719127" cy="897252"/>
          </a:xfrm>
        </p:spPr>
        <p:txBody>
          <a:bodyPr/>
          <a:lstStyle/>
          <a:p>
            <a:r>
              <a:rPr lang="en-US"/>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19</a:t>
            </a:fld>
            <a:endParaRPr lang="en-US"/>
          </a:p>
        </p:txBody>
      </p:sp>
    </p:spTree>
    <p:extLst>
      <p:ext uri="{BB962C8B-B14F-4D97-AF65-F5344CB8AC3E}">
        <p14:creationId xmlns:p14="http://schemas.microsoft.com/office/powerpoint/2010/main" val="218613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extLst>
              <p:ext uri="{D42A27DB-BD31-4B8C-83A1-F6EECF244321}">
                <p14:modId xmlns:p14="http://schemas.microsoft.com/office/powerpoint/2010/main" val="2427301837"/>
              </p:ext>
            </p:extLst>
          </p:nvPr>
        </p:nvGraphicFramePr>
        <p:xfrm>
          <a:off x="-339599" y="1031373"/>
          <a:ext cx="9648752" cy="347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a:t>Presentation Overview</a:t>
            </a:r>
          </a:p>
        </p:txBody>
      </p:sp>
      <p:sp>
        <p:nvSpPr>
          <p:cNvPr id="4" name="Slide Number Placeholder 3"/>
          <p:cNvSpPr>
            <a:spLocks noGrp="1"/>
          </p:cNvSpPr>
          <p:nvPr>
            <p:ph type="sldNum" sz="quarter" idx="4"/>
          </p:nvPr>
        </p:nvSpPr>
        <p:spPr/>
        <p:txBody>
          <a:bodyPr/>
          <a:lstStyle/>
          <a:p>
            <a:fld id="{B678A430-2B5E-9C4F-A94E-0139B75F11B5}" type="slidenum">
              <a:rPr lang="en-US" smtClean="0"/>
              <a:pPr/>
              <a:t>2</a:t>
            </a:fld>
            <a:endParaRPr lang="en-US"/>
          </a:p>
        </p:txBody>
      </p:sp>
      <p:pic>
        <p:nvPicPr>
          <p:cNvPr id="6" name="Picture 5">
            <a:extLst>
              <a:ext uri="{FF2B5EF4-FFF2-40B4-BE49-F238E27FC236}">
                <a16:creationId xmlns:a16="http://schemas.microsoft.com/office/drawing/2014/main" id="{87A65365-E3BF-4668-8B4B-5C96BE3FE57A}"/>
              </a:ext>
            </a:extLst>
          </p:cNvPr>
          <p:cNvPicPr>
            <a:picLocks noChangeAspect="1"/>
          </p:cNvPicPr>
          <p:nvPr/>
        </p:nvPicPr>
        <p:blipFill>
          <a:blip r:embed="rId7"/>
          <a:stretch>
            <a:fillRect/>
          </a:stretch>
        </p:blipFill>
        <p:spPr>
          <a:xfrm>
            <a:off x="1260323" y="1139648"/>
            <a:ext cx="360066" cy="535862"/>
          </a:xfrm>
          <a:prstGeom prst="rect">
            <a:avLst/>
          </a:prstGeom>
        </p:spPr>
      </p:pic>
      <p:grpSp>
        <p:nvGrpSpPr>
          <p:cNvPr id="11" name="Group 10">
            <a:extLst>
              <a:ext uri="{FF2B5EF4-FFF2-40B4-BE49-F238E27FC236}">
                <a16:creationId xmlns:a16="http://schemas.microsoft.com/office/drawing/2014/main" id="{4160A540-7CD9-4DAF-BDE8-B8CC308A766F}"/>
              </a:ext>
            </a:extLst>
          </p:cNvPr>
          <p:cNvGrpSpPr/>
          <p:nvPr/>
        </p:nvGrpSpPr>
        <p:grpSpPr>
          <a:xfrm>
            <a:off x="1607054" y="4797944"/>
            <a:ext cx="6312153" cy="859309"/>
            <a:chOff x="1799641" y="3812660"/>
            <a:chExt cx="6416420" cy="733903"/>
          </a:xfrm>
          <a:scene3d>
            <a:camera prst="orthographicFront"/>
            <a:lightRig rig="threePt" dir="t"/>
          </a:scene3d>
        </p:grpSpPr>
        <p:sp>
          <p:nvSpPr>
            <p:cNvPr id="12" name="Arrow: Pentagon 11">
              <a:extLst>
                <a:ext uri="{FF2B5EF4-FFF2-40B4-BE49-F238E27FC236}">
                  <a16:creationId xmlns:a16="http://schemas.microsoft.com/office/drawing/2014/main" id="{F8AFF2E9-ADF5-44DF-A0C7-1B8C361BF73A}"/>
                </a:ext>
              </a:extLst>
            </p:cNvPr>
            <p:cNvSpPr/>
            <p:nvPr/>
          </p:nvSpPr>
          <p:spPr>
            <a:xfrm rot="10800000">
              <a:off x="1799641" y="3812660"/>
              <a:ext cx="6416420" cy="733903"/>
            </a:xfrm>
            <a:prstGeom prst="homePlate">
              <a:avLst/>
            </a:prstGeom>
            <a:sp3d>
              <a:bevelT/>
            </a:sp3d>
          </p:spPr>
          <p:style>
            <a:lnRef idx="2">
              <a:schemeClr val="lt1">
                <a:hueOff val="0"/>
                <a:satOff val="0"/>
                <a:lumOff val="0"/>
                <a:alphaOff val="0"/>
              </a:schemeClr>
            </a:lnRef>
            <a:fillRef idx="1">
              <a:schemeClr val="accent2">
                <a:shade val="80000"/>
                <a:hueOff val="776861"/>
                <a:satOff val="-53511"/>
                <a:lumOff val="36304"/>
                <a:alphaOff val="0"/>
              </a:schemeClr>
            </a:fillRef>
            <a:effectRef idx="0">
              <a:schemeClr val="accent2">
                <a:shade val="80000"/>
                <a:hueOff val="776861"/>
                <a:satOff val="-53511"/>
                <a:lumOff val="36304"/>
                <a:alphaOff val="0"/>
              </a:schemeClr>
            </a:effectRef>
            <a:fontRef idx="minor">
              <a:schemeClr val="lt1"/>
            </a:fontRef>
          </p:style>
          <p:txBody>
            <a:bodyPr/>
            <a:lstStyle/>
            <a:p>
              <a:endParaRPr lang="en-US"/>
            </a:p>
          </p:txBody>
        </p:sp>
        <p:sp>
          <p:nvSpPr>
            <p:cNvPr id="13" name="Arrow: Pentagon 4">
              <a:extLst>
                <a:ext uri="{FF2B5EF4-FFF2-40B4-BE49-F238E27FC236}">
                  <a16:creationId xmlns:a16="http://schemas.microsoft.com/office/drawing/2014/main" id="{C2A7E081-CF7C-4FF5-BC38-3E67A1A9C7E6}"/>
                </a:ext>
              </a:extLst>
            </p:cNvPr>
            <p:cNvSpPr txBox="1"/>
            <p:nvPr/>
          </p:nvSpPr>
          <p:spPr>
            <a:xfrm rot="21600000">
              <a:off x="1983117" y="3812660"/>
              <a:ext cx="6232944" cy="733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363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Post-implementation review</a:t>
              </a:r>
              <a:endParaRPr lang="en-US" sz="2100" kern="1200" dirty="0"/>
            </a:p>
          </p:txBody>
        </p:sp>
      </p:grpSp>
      <p:sp>
        <p:nvSpPr>
          <p:cNvPr id="15" name="Oval 14">
            <a:extLst>
              <a:ext uri="{FF2B5EF4-FFF2-40B4-BE49-F238E27FC236}">
                <a16:creationId xmlns:a16="http://schemas.microsoft.com/office/drawing/2014/main" id="{7EE1549E-AFB4-46BB-865C-846082AE4FB3}"/>
              </a:ext>
            </a:extLst>
          </p:cNvPr>
          <p:cNvSpPr/>
          <p:nvPr/>
        </p:nvSpPr>
        <p:spPr>
          <a:xfrm>
            <a:off x="1049726" y="4859042"/>
            <a:ext cx="931178" cy="859310"/>
          </a:xfrm>
          <a:prstGeom prst="ellipse">
            <a:avLst/>
          </a:prstGeom>
        </p:spPr>
        <p:style>
          <a:lnRef idx="2">
            <a:schemeClr val="lt1">
              <a:hueOff val="0"/>
              <a:satOff val="0"/>
              <a:lumOff val="0"/>
              <a:alphaOff val="0"/>
            </a:schemeClr>
          </a:lnRef>
          <a:fillRef idx="1">
            <a:schemeClr val="accent2">
              <a:tint val="50000"/>
              <a:hueOff val="26394"/>
              <a:satOff val="-1517"/>
              <a:lumOff val="6194"/>
              <a:alphaOff val="0"/>
            </a:schemeClr>
          </a:fillRef>
          <a:effectRef idx="0">
            <a:schemeClr val="accent2">
              <a:tint val="50000"/>
              <a:hueOff val="26394"/>
              <a:satOff val="-1517"/>
              <a:lumOff val="6194"/>
              <a:alphaOff val="0"/>
            </a:schemeClr>
          </a:effectRef>
          <a:fontRef idx="minor">
            <a:schemeClr val="lt1">
              <a:hueOff val="0"/>
              <a:satOff val="0"/>
              <a:lumOff val="0"/>
              <a:alphaOff val="0"/>
            </a:schemeClr>
          </a:fontRef>
        </p:style>
        <p:txBody>
          <a:bodyPr/>
          <a:lstStyle/>
          <a:p>
            <a:endParaRPr lang="en-US"/>
          </a:p>
        </p:txBody>
      </p:sp>
      <p:pic>
        <p:nvPicPr>
          <p:cNvPr id="20" name="Graphic 19" descr="Magnifying glass outline">
            <a:extLst>
              <a:ext uri="{FF2B5EF4-FFF2-40B4-BE49-F238E27FC236}">
                <a16:creationId xmlns:a16="http://schemas.microsoft.com/office/drawing/2014/main" id="{F7F35EBF-D8B7-40F2-85A1-AAF48E8B53E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154" y="4937394"/>
            <a:ext cx="776321" cy="678948"/>
          </a:xfrm>
          <a:prstGeom prst="rect">
            <a:avLst/>
          </a:prstGeom>
        </p:spPr>
      </p:pic>
      <p:pic>
        <p:nvPicPr>
          <p:cNvPr id="22" name="Graphic 21" descr="Microscope with solid fill">
            <a:extLst>
              <a:ext uri="{FF2B5EF4-FFF2-40B4-BE49-F238E27FC236}">
                <a16:creationId xmlns:a16="http://schemas.microsoft.com/office/drawing/2014/main" id="{C1721D91-784A-432E-A375-0E3F1868F5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0526" y="3626616"/>
            <a:ext cx="639661" cy="541807"/>
          </a:xfrm>
          <a:prstGeom prst="rect">
            <a:avLst/>
          </a:prstGeom>
        </p:spPr>
      </p:pic>
      <p:pic>
        <p:nvPicPr>
          <p:cNvPr id="14" name="Picture 13" descr="Logo final.jpg"/>
          <p:cNvPicPr>
            <a:picLocks noChangeAspect="1"/>
          </p:cNvPicPr>
          <p:nvPr/>
        </p:nvPicPr>
        <p:blipFill>
          <a:blip r:embed="rId12"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70439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B30B337-CBFA-4A89-8ECA-856B794D2D5A}"/>
              </a:ext>
            </a:extLst>
          </p:cNvPr>
          <p:cNvGraphicFramePr>
            <a:graphicFrameLocks noGrp="1"/>
          </p:cNvGraphicFramePr>
          <p:nvPr>
            <p:ph idx="1"/>
          </p:nvPr>
        </p:nvGraphicFramePr>
        <p:xfrm>
          <a:off x="235913" y="1434576"/>
          <a:ext cx="8561386" cy="3754120"/>
        </p:xfrm>
        <a:graphic>
          <a:graphicData uri="http://schemas.openxmlformats.org/drawingml/2006/table">
            <a:tbl>
              <a:tblPr firstRow="1" bandRow="1">
                <a:tableStyleId>{5C22544A-7EE6-4342-B048-85BDC9FD1C3A}</a:tableStyleId>
              </a:tblPr>
              <a:tblGrid>
                <a:gridCol w="4890269">
                  <a:extLst>
                    <a:ext uri="{9D8B030D-6E8A-4147-A177-3AD203B41FA5}">
                      <a16:colId xmlns:a16="http://schemas.microsoft.com/office/drawing/2014/main" val="3341449422"/>
                    </a:ext>
                  </a:extLst>
                </a:gridCol>
                <a:gridCol w="3671117">
                  <a:extLst>
                    <a:ext uri="{9D8B030D-6E8A-4147-A177-3AD203B41FA5}">
                      <a16:colId xmlns:a16="http://schemas.microsoft.com/office/drawing/2014/main" val="1599637337"/>
                    </a:ext>
                  </a:extLst>
                </a:gridCol>
              </a:tblGrid>
              <a:tr h="370840">
                <a:tc>
                  <a:txBody>
                    <a:bodyPr/>
                    <a:lstStyle/>
                    <a:p>
                      <a:r>
                        <a:rPr lang="en-US"/>
                        <a:t>Requirements related to:</a:t>
                      </a:r>
                    </a:p>
                  </a:txBody>
                  <a:tcPr/>
                </a:tc>
                <a:tc>
                  <a:txBody>
                    <a:bodyPr/>
                    <a:lstStyle/>
                    <a:p>
                      <a:r>
                        <a:rPr lang="en-US"/>
                        <a:t>Effective Date</a:t>
                      </a:r>
                    </a:p>
                  </a:txBody>
                  <a:tcPr/>
                </a:tc>
                <a:extLst>
                  <a:ext uri="{0D108BD9-81ED-4DB2-BD59-A6C34878D82A}">
                    <a16:rowId xmlns:a16="http://schemas.microsoft.com/office/drawing/2014/main" val="3905537026"/>
                  </a:ext>
                </a:extLst>
              </a:tr>
              <a:tr h="370840">
                <a:tc>
                  <a:txBody>
                    <a:bodyPr/>
                    <a:lstStyle/>
                    <a:p>
                      <a:pPr marL="342900" indent="-342900">
                        <a:buFont typeface="+mj-lt"/>
                        <a:buAutoNum type="arabicPeriod"/>
                      </a:pPr>
                      <a:r>
                        <a:rPr lang="en-US"/>
                        <a:t>Leases</a:t>
                      </a:r>
                    </a:p>
                    <a:p>
                      <a:pPr marL="342900" indent="-342900">
                        <a:buFont typeface="+mj-lt"/>
                        <a:buAutoNum type="arabicPeriod"/>
                      </a:pPr>
                      <a:r>
                        <a:rPr lang="en-US"/>
                        <a:t>Reinsurance recoveries</a:t>
                      </a:r>
                    </a:p>
                    <a:p>
                      <a:pPr marL="342900" indent="-342900">
                        <a:buFont typeface="+mj-lt"/>
                        <a:buAutoNum type="arabicPeriod"/>
                      </a:pPr>
                      <a:r>
                        <a:rPr lang="en-US"/>
                        <a:t>Derivative instruments</a:t>
                      </a:r>
                    </a:p>
                  </a:txBody>
                  <a:tcPr/>
                </a:tc>
                <a:tc>
                  <a:txBody>
                    <a:bodyPr/>
                    <a:lstStyle/>
                    <a:p>
                      <a:r>
                        <a:rPr lang="en-US"/>
                        <a:t>Upon issuance</a:t>
                      </a:r>
                    </a:p>
                  </a:txBody>
                  <a:tcPr/>
                </a:tc>
                <a:extLst>
                  <a:ext uri="{0D108BD9-81ED-4DB2-BD59-A6C34878D82A}">
                    <a16:rowId xmlns:a16="http://schemas.microsoft.com/office/drawing/2014/main" val="1471073879"/>
                  </a:ext>
                </a:extLst>
              </a:tr>
              <a:tr h="370840">
                <a:tc>
                  <a:txBody>
                    <a:bodyPr/>
                    <a:lstStyle/>
                    <a:p>
                      <a:pPr marL="342900" indent="-342900">
                        <a:buFont typeface="+mj-lt"/>
                        <a:buAutoNum type="arabicPeriod" startAt="4"/>
                      </a:pPr>
                      <a:r>
                        <a:rPr lang="en-US"/>
                        <a:t>Intra-entity transfers of assets</a:t>
                      </a:r>
                    </a:p>
                    <a:p>
                      <a:pPr marL="342900" indent="-342900">
                        <a:buFont typeface="+mj-lt"/>
                        <a:buAutoNum type="arabicPeriod" startAt="4"/>
                      </a:pPr>
                      <a:r>
                        <a:rPr lang="en-US"/>
                        <a:t>Applicability of Statements 73 and 74</a:t>
                      </a:r>
                    </a:p>
                  </a:txBody>
                  <a:tcPr/>
                </a:tc>
                <a:tc>
                  <a:txBody>
                    <a:bodyPr/>
                    <a:lstStyle/>
                    <a:p>
                      <a:r>
                        <a:rPr lang="en-US"/>
                        <a:t>Fiscal years beginning after June 15, 2021</a:t>
                      </a:r>
                    </a:p>
                  </a:txBody>
                  <a:tcPr/>
                </a:tc>
                <a:extLst>
                  <a:ext uri="{0D108BD9-81ED-4DB2-BD59-A6C34878D82A}">
                    <a16:rowId xmlns:a16="http://schemas.microsoft.com/office/drawing/2014/main" val="344290716"/>
                  </a:ext>
                </a:extLst>
              </a:tr>
              <a:tr h="370840">
                <a:tc>
                  <a:txBody>
                    <a:bodyPr/>
                    <a:lstStyle/>
                    <a:p>
                      <a:pPr marL="342900" indent="-342900">
                        <a:buFont typeface="+mj-lt"/>
                        <a:buAutoNum type="arabicPeriod" startAt="6"/>
                      </a:pPr>
                      <a:r>
                        <a:rPr lang="en-US"/>
                        <a:t>Application of Statement 84 to postemployment benefit arrangements</a:t>
                      </a:r>
                    </a:p>
                    <a:p>
                      <a:pPr marL="342900" indent="-342900">
                        <a:buFont typeface="+mj-lt"/>
                        <a:buAutoNum type="arabicPeriod" startAt="6"/>
                      </a:pPr>
                      <a:r>
                        <a:rPr lang="en-US"/>
                        <a:t>Fair value measurements</a:t>
                      </a:r>
                    </a:p>
                  </a:txBody>
                  <a:tcPr/>
                </a:tc>
                <a:tc>
                  <a:txBody>
                    <a:bodyPr/>
                    <a:lstStyle/>
                    <a:p>
                      <a:r>
                        <a:rPr lang="en-US"/>
                        <a:t>Reporting periods beginning after June 15, 2021</a:t>
                      </a:r>
                    </a:p>
                  </a:txBody>
                  <a:tcPr/>
                </a:tc>
                <a:extLst>
                  <a:ext uri="{0D108BD9-81ED-4DB2-BD59-A6C34878D82A}">
                    <a16:rowId xmlns:a16="http://schemas.microsoft.com/office/drawing/2014/main" val="2522016591"/>
                  </a:ext>
                </a:extLst>
              </a:tr>
              <a:tr h="370840">
                <a:tc>
                  <a:txBody>
                    <a:bodyPr/>
                    <a:lstStyle/>
                    <a:p>
                      <a:pPr marL="342900" indent="-342900">
                        <a:buFont typeface="+mj-lt"/>
                        <a:buAutoNum type="arabicPeriod" startAt="8"/>
                      </a:pPr>
                      <a:r>
                        <a:rPr lang="en-US"/>
                        <a:t>Government combinations and disposals of operations</a:t>
                      </a:r>
                    </a:p>
                  </a:txBody>
                  <a:tcPr/>
                </a:tc>
                <a:tc>
                  <a:txBody>
                    <a:bodyPr/>
                    <a:lstStyle/>
                    <a:p>
                      <a:r>
                        <a:rPr lang="en-US"/>
                        <a:t>For government acquisitions occurring in reporting periods beginning after June 15, 2021</a:t>
                      </a:r>
                    </a:p>
                  </a:txBody>
                  <a:tcPr/>
                </a:tc>
                <a:extLst>
                  <a:ext uri="{0D108BD9-81ED-4DB2-BD59-A6C34878D82A}">
                    <a16:rowId xmlns:a16="http://schemas.microsoft.com/office/drawing/2014/main" val="546581832"/>
                  </a:ext>
                </a:extLst>
              </a:tr>
            </a:tbl>
          </a:graphicData>
        </a:graphic>
      </p:graphicFrame>
      <p:sp>
        <p:nvSpPr>
          <p:cNvPr id="2" name="Title 1"/>
          <p:cNvSpPr>
            <a:spLocks noGrp="1"/>
          </p:cNvSpPr>
          <p:nvPr>
            <p:ph type="title"/>
          </p:nvPr>
        </p:nvSpPr>
        <p:spPr/>
        <p:txBody>
          <a:bodyPr/>
          <a:lstStyle/>
          <a:p>
            <a:r>
              <a:rPr lang="en-US"/>
              <a:t>Effective Dates for Statement 92</a:t>
            </a:r>
          </a:p>
        </p:txBody>
      </p:sp>
      <p:sp>
        <p:nvSpPr>
          <p:cNvPr id="5" name="Slide Number Placeholder 4"/>
          <p:cNvSpPr>
            <a:spLocks noGrp="1"/>
          </p:cNvSpPr>
          <p:nvPr>
            <p:ph type="sldNum" sz="quarter" idx="4"/>
          </p:nvPr>
        </p:nvSpPr>
        <p:spPr/>
        <p:txBody>
          <a:bodyPr/>
          <a:lstStyle/>
          <a:p>
            <a:fld id="{8EDC38AE-20C7-40FD-B53A-27D883917EA3}" type="slidenum">
              <a:rPr lang="en-US" smtClean="0"/>
              <a:pPr/>
              <a:t>20</a:t>
            </a:fld>
            <a:endParaRPr lang="en-US"/>
          </a:p>
        </p:txBody>
      </p:sp>
    </p:spTree>
    <p:extLst>
      <p:ext uri="{BB962C8B-B14F-4D97-AF65-F5344CB8AC3E}">
        <p14:creationId xmlns:p14="http://schemas.microsoft.com/office/powerpoint/2010/main" val="94719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698164" cy="2082188"/>
          </a:xfrm>
        </p:spPr>
        <p:txBody>
          <a:bodyPr>
            <a:normAutofit/>
          </a:bodyPr>
          <a:lstStyle/>
          <a:p>
            <a:r>
              <a:rPr lang="en-US" sz="3200" dirty="0"/>
              <a:t>Omnibus 2022</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dirty="0"/>
              <a:t>Statement No. 99</a:t>
            </a:r>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21</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C43844F1-0753-4712-9AA8-DA399B079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160" y="663704"/>
            <a:ext cx="3471590" cy="5196980"/>
          </a:xfrm>
          <a:prstGeom prst="rect">
            <a:avLst/>
          </a:prstGeom>
        </p:spPr>
      </p:pic>
    </p:spTree>
    <p:extLst>
      <p:ext uri="{BB962C8B-B14F-4D97-AF65-F5344CB8AC3E}">
        <p14:creationId xmlns:p14="http://schemas.microsoft.com/office/powerpoint/2010/main" val="144822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Omnibus 2022</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22</a:t>
            </a:fld>
            <a:endParaRPr lang="en-US">
              <a:latin typeface="Arial"/>
            </a:endParaRPr>
          </a:p>
        </p:txBody>
      </p:sp>
    </p:spTree>
    <p:extLst>
      <p:ext uri="{BB962C8B-B14F-4D97-AF65-F5344CB8AC3E}">
        <p14:creationId xmlns:p14="http://schemas.microsoft.com/office/powerpoint/2010/main" val="2433675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nvPr>
        </p:nvGraphicFramePr>
        <p:xfrm>
          <a:off x="344129" y="1161594"/>
          <a:ext cx="8571271" cy="483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dirty="0"/>
              <a:t>General Omnibus Topics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561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Financial Guarantees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24</a:t>
            </a:fld>
            <a:endParaRPr lang="en-US"/>
          </a:p>
        </p:txBody>
      </p:sp>
    </p:spTree>
    <p:extLst>
      <p:ext uri="{BB962C8B-B14F-4D97-AF65-F5344CB8AC3E}">
        <p14:creationId xmlns:p14="http://schemas.microsoft.com/office/powerpoint/2010/main" val="114814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514162932"/>
              </p:ext>
            </p:extLst>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Other Derivative Instruments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25</a:t>
            </a:fld>
            <a:endParaRPr lang="en-US"/>
          </a:p>
        </p:txBody>
      </p:sp>
    </p:spTree>
    <p:extLst>
      <p:ext uri="{BB962C8B-B14F-4D97-AF65-F5344CB8AC3E}">
        <p14:creationId xmlns:p14="http://schemas.microsoft.com/office/powerpoint/2010/main" val="255634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1970205089"/>
              </p:ext>
            </p:extLst>
          </p:nvPr>
        </p:nvGraphicFramePr>
        <p:xfrm>
          <a:off x="119502" y="1324407"/>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26</a:t>
            </a:fld>
            <a:endParaRPr lang="en-US"/>
          </a:p>
        </p:txBody>
      </p:sp>
    </p:spTree>
    <p:extLst>
      <p:ext uri="{BB962C8B-B14F-4D97-AF65-F5344CB8AC3E}">
        <p14:creationId xmlns:p14="http://schemas.microsoft.com/office/powerpoint/2010/main" val="76177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4213902202"/>
              </p:ext>
            </p:extLst>
          </p:nvPr>
        </p:nvGraphicFramePr>
        <p:xfrm>
          <a:off x="119502" y="1313390"/>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 (cont.)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27</a:t>
            </a:fld>
            <a:endParaRPr lang="en-US"/>
          </a:p>
        </p:txBody>
      </p:sp>
    </p:spTree>
    <p:extLst>
      <p:ext uri="{BB962C8B-B14F-4D97-AF65-F5344CB8AC3E}">
        <p14:creationId xmlns:p14="http://schemas.microsoft.com/office/powerpoint/2010/main" val="415868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1854413380"/>
              </p:ext>
            </p:extLst>
          </p:nvPr>
        </p:nvGraphicFramePr>
        <p:xfrm>
          <a:off x="177706" y="1515259"/>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Replacement of Interbank Offered Rates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28</a:t>
            </a:fld>
            <a:endParaRPr lang="en-US"/>
          </a:p>
        </p:txBody>
      </p:sp>
    </p:spTree>
    <p:extLst>
      <p:ext uri="{BB962C8B-B14F-4D97-AF65-F5344CB8AC3E}">
        <p14:creationId xmlns:p14="http://schemas.microsoft.com/office/powerpoint/2010/main" val="77293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nvPr>
        </p:nvGraphicFramePr>
        <p:xfrm>
          <a:off x="0" y="1652588"/>
          <a:ext cx="8561388"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a:xfrm>
            <a:off x="8204200" y="6354763"/>
            <a:ext cx="939800" cy="304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normAutofit/>
          </a:bodyPr>
          <a:lstStyle/>
          <a:p>
            <a:r>
              <a:rPr lang="en-US" dirty="0"/>
              <a:t>Technical Updates/Corrections</a:t>
            </a:r>
          </a:p>
        </p:txBody>
      </p:sp>
    </p:spTree>
    <p:extLst>
      <p:ext uri="{BB962C8B-B14F-4D97-AF65-F5344CB8AC3E}">
        <p14:creationId xmlns:p14="http://schemas.microsoft.com/office/powerpoint/2010/main" val="7142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2874074623"/>
              </p:ext>
            </p:extLst>
          </p:nvPr>
        </p:nvGraphicFramePr>
        <p:xfrm>
          <a:off x="112944" y="590635"/>
          <a:ext cx="8561387" cy="553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dirty="0"/>
              <a:t>Effective Dates</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3</a:t>
            </a:fld>
            <a:endParaRPr lang="en-US"/>
          </a:p>
        </p:txBody>
      </p:sp>
      <p:pic>
        <p:nvPicPr>
          <p:cNvPr id="6" name="Picture 5" descr="Logo final.jpg"/>
          <p:cNvPicPr>
            <a:picLocks noChangeAspect="1"/>
          </p:cNvPicPr>
          <p:nvPr/>
        </p:nvPicPr>
        <p:blipFill>
          <a:blip r:embed="rId7"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298632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extLst>
              <p:ext uri="{D42A27DB-BD31-4B8C-83A1-F6EECF244321}">
                <p14:modId xmlns:p14="http://schemas.microsoft.com/office/powerpoint/2010/main" val="1145332997"/>
              </p:ext>
            </p:extLst>
          </p:nvPr>
        </p:nvGraphicFramePr>
        <p:xfrm>
          <a:off x="0" y="1652588"/>
          <a:ext cx="8561388"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a:xfrm>
            <a:off x="8204200" y="6354763"/>
            <a:ext cx="939800" cy="304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normAutofit/>
          </a:bodyPr>
          <a:lstStyle/>
          <a:p>
            <a:r>
              <a:rPr lang="en-US" dirty="0"/>
              <a:t>Technical Updates/Corrections (cont.)</a:t>
            </a:r>
          </a:p>
        </p:txBody>
      </p:sp>
    </p:spTree>
    <p:extLst>
      <p:ext uri="{BB962C8B-B14F-4D97-AF65-F5344CB8AC3E}">
        <p14:creationId xmlns:p14="http://schemas.microsoft.com/office/powerpoint/2010/main" val="3784100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Accounting Changes and Error Corrections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100</a:t>
            </a:r>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31</a:t>
            </a:fld>
            <a:endParaRPr lang="en-US"/>
          </a:p>
        </p:txBody>
      </p:sp>
      <p:pic>
        <p:nvPicPr>
          <p:cNvPr id="7" name="Picture 6" descr="Text&#10;&#10;Description automatically generated">
            <a:extLst>
              <a:ext uri="{FF2B5EF4-FFF2-40B4-BE49-F238E27FC236}">
                <a16:creationId xmlns:a16="http://schemas.microsoft.com/office/drawing/2014/main" id="{AEC9347B-42EE-49EC-95D9-79CBC84F6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187" y="488726"/>
            <a:ext cx="3462038" cy="5181555"/>
          </a:xfrm>
          <a:prstGeom prst="rect">
            <a:avLst/>
          </a:prstGeom>
        </p:spPr>
      </p:pic>
    </p:spTree>
    <p:extLst>
      <p:ext uri="{BB962C8B-B14F-4D97-AF65-F5344CB8AC3E}">
        <p14:creationId xmlns:p14="http://schemas.microsoft.com/office/powerpoint/2010/main" val="138591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3772908268"/>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Accounting Changes and Error Corrections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32</a:t>
            </a:fld>
            <a:endParaRPr lang="en-US">
              <a:latin typeface="Arial"/>
            </a:endParaRPr>
          </a:p>
        </p:txBody>
      </p:sp>
    </p:spTree>
    <p:extLst>
      <p:ext uri="{BB962C8B-B14F-4D97-AF65-F5344CB8AC3E}">
        <p14:creationId xmlns:p14="http://schemas.microsoft.com/office/powerpoint/2010/main" val="100680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extLst>
              <p:ext uri="{D42A27DB-BD31-4B8C-83A1-F6EECF244321}">
                <p14:modId xmlns:p14="http://schemas.microsoft.com/office/powerpoint/2010/main" val="484463446"/>
              </p:ext>
            </p:extLst>
          </p:nvPr>
        </p:nvGraphicFramePr>
        <p:xfrm>
          <a:off x="462708" y="1097082"/>
          <a:ext cx="8229600" cy="465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92802" y="424142"/>
            <a:ext cx="6508348" cy="672939"/>
          </a:xfrm>
        </p:spPr>
        <p:txBody>
          <a:bodyPr/>
          <a:lstStyle/>
          <a:p>
            <a:r>
              <a:rPr lang="en-US" dirty="0"/>
              <a:t>Classification</a:t>
            </a:r>
          </a:p>
        </p:txBody>
      </p:sp>
      <p:sp>
        <p:nvSpPr>
          <p:cNvPr id="5" name="Slide Number Placeholder 4"/>
          <p:cNvSpPr>
            <a:spLocks noGrp="1"/>
          </p:cNvSpPr>
          <p:nvPr>
            <p:ph type="sldNum" sz="quarter" idx="4"/>
          </p:nvPr>
        </p:nvSpPr>
        <p:spPr/>
        <p:txBody>
          <a:bodyPr/>
          <a:lstStyle/>
          <a:p>
            <a:fld id="{B678A430-2B5E-9C4F-A94E-0139B75F11B5}" type="slidenum">
              <a:rPr lang="en-US">
                <a:latin typeface="Arial"/>
              </a:rPr>
              <a:pPr/>
              <a:t>33</a:t>
            </a:fld>
            <a:endParaRPr lang="en-US">
              <a:latin typeface="Arial"/>
            </a:endParaRPr>
          </a:p>
        </p:txBody>
      </p:sp>
    </p:spTree>
    <p:extLst>
      <p:ext uri="{BB962C8B-B14F-4D97-AF65-F5344CB8AC3E}">
        <p14:creationId xmlns:p14="http://schemas.microsoft.com/office/powerpoint/2010/main" val="274622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F130D-2133-4C95-8072-F3DD98BE2D44}"/>
              </a:ext>
            </a:extLst>
          </p:cNvPr>
          <p:cNvSpPr>
            <a:spLocks noGrp="1"/>
          </p:cNvSpPr>
          <p:nvPr>
            <p:ph idx="1"/>
          </p:nvPr>
        </p:nvSpPr>
        <p:spPr/>
        <p:txBody>
          <a:bodyPr/>
          <a:lstStyle/>
          <a:p>
            <a:pPr lvl="0"/>
            <a:r>
              <a:rPr lang="en-US" sz="2800" b="0" dirty="0"/>
              <a:t>A change in accounting principle results from either:</a:t>
            </a:r>
            <a:endParaRPr lang="en-US" sz="2800" dirty="0"/>
          </a:p>
          <a:p>
            <a:pPr lvl="1"/>
            <a:r>
              <a:rPr lang="en-US" baseline="0" dirty="0"/>
              <a:t>A </a:t>
            </a:r>
            <a:r>
              <a:rPr lang="en-US" b="1" baseline="0" dirty="0"/>
              <a:t>change</a:t>
            </a:r>
            <a:r>
              <a:rPr lang="en-US" baseline="0" dirty="0"/>
              <a:t> from one generally accepted accounting principle to another that is justified on the basis that the newly adopted accounting principle is preferable</a:t>
            </a:r>
            <a:endParaRPr lang="en-US" dirty="0"/>
          </a:p>
          <a:p>
            <a:pPr lvl="2"/>
            <a:r>
              <a:rPr lang="en-US" baseline="0" dirty="0"/>
              <a:t>Preferability based on the qualitative characteristics of financial reporting</a:t>
            </a:r>
            <a:endParaRPr lang="en-US" dirty="0"/>
          </a:p>
          <a:p>
            <a:pPr lvl="1"/>
            <a:r>
              <a:rPr lang="en-US" baseline="0" dirty="0"/>
              <a:t>Implementation of new pronouncements</a:t>
            </a:r>
            <a:endParaRPr lang="en-US" dirty="0"/>
          </a:p>
        </p:txBody>
      </p:sp>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Principle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34</a:t>
            </a:fld>
            <a:endParaRPr lang="en-US">
              <a:latin typeface="Arial"/>
            </a:endParaRPr>
          </a:p>
        </p:txBody>
      </p:sp>
    </p:spTree>
    <p:extLst>
      <p:ext uri="{BB962C8B-B14F-4D97-AF65-F5344CB8AC3E}">
        <p14:creationId xmlns:p14="http://schemas.microsoft.com/office/powerpoint/2010/main" val="254215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069AD-AB72-4DEB-AF35-DF7B68E263EF}"/>
              </a:ext>
            </a:extLst>
          </p:cNvPr>
          <p:cNvSpPr>
            <a:spLocks noGrp="1"/>
          </p:cNvSpPr>
          <p:nvPr>
            <p:ph idx="1"/>
          </p:nvPr>
        </p:nvSpPr>
        <p:spPr/>
        <p:txBody>
          <a:bodyPr/>
          <a:lstStyle/>
          <a:p>
            <a:pPr lvl="0"/>
            <a:r>
              <a:rPr lang="en-US" sz="2800" b="0" dirty="0"/>
              <a:t>Accounting estimates are:</a:t>
            </a:r>
            <a:endParaRPr lang="en-US" sz="2800" dirty="0"/>
          </a:p>
          <a:p>
            <a:pPr lvl="1"/>
            <a:r>
              <a:rPr lang="en-US" dirty="0"/>
              <a:t>Amounts subject to measurement uncertainty that are recognized or disclosed in basic financial statements</a:t>
            </a:r>
          </a:p>
          <a:p>
            <a:pPr lvl="1"/>
            <a:r>
              <a:rPr lang="en-US" b="0" dirty="0"/>
              <a:t>Outputs determined based on inputs such as data, assumptions, and measurement methodologies</a:t>
            </a:r>
            <a:endParaRPr lang="en-US" dirty="0"/>
          </a:p>
        </p:txBody>
      </p:sp>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Accounting Estimates</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35</a:t>
            </a:fld>
            <a:endParaRPr lang="en-US">
              <a:latin typeface="Arial"/>
            </a:endParaRPr>
          </a:p>
        </p:txBody>
      </p:sp>
    </p:spTree>
    <p:extLst>
      <p:ext uri="{BB962C8B-B14F-4D97-AF65-F5344CB8AC3E}">
        <p14:creationId xmlns:p14="http://schemas.microsoft.com/office/powerpoint/2010/main" val="267702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9A86F540-96C4-4294-9890-6A19A27858CC}"/>
              </a:ext>
            </a:extLst>
          </p:cNvPr>
          <p:cNvSpPr>
            <a:spLocks noGrp="1"/>
          </p:cNvSpPr>
          <p:nvPr>
            <p:ph idx="1"/>
          </p:nvPr>
        </p:nvSpPr>
        <p:spPr>
          <a:xfrm>
            <a:off x="119502" y="1591717"/>
            <a:ext cx="8561387" cy="4624240"/>
          </a:xfrm>
        </p:spPr>
        <p:txBody>
          <a:bodyPr>
            <a:normAutofit fontScale="92500" lnSpcReduction="20000"/>
          </a:bodyPr>
          <a:lstStyle/>
          <a:p>
            <a:pPr lvl="0"/>
            <a:r>
              <a:rPr lang="en-US" sz="2800" dirty="0"/>
              <a:t>A </a:t>
            </a:r>
            <a:r>
              <a:rPr lang="en-US" sz="2800" i="1" dirty="0"/>
              <a:t>change </a:t>
            </a:r>
            <a:r>
              <a:rPr lang="en-US" sz="2800" dirty="0"/>
              <a:t>in accounting estimate occurs when the inputs change</a:t>
            </a:r>
          </a:p>
          <a:p>
            <a:pPr lvl="1"/>
            <a:r>
              <a:rPr lang="en-US" sz="2600" dirty="0"/>
              <a:t>Inputs include data, assumptions, and measurement methodologies</a:t>
            </a:r>
          </a:p>
          <a:p>
            <a:pPr lvl="0"/>
            <a:r>
              <a:rPr lang="en-US" sz="2800" dirty="0"/>
              <a:t>Changes in inputs result from:</a:t>
            </a:r>
          </a:p>
          <a:p>
            <a:pPr lvl="1"/>
            <a:r>
              <a:rPr lang="en-US" sz="2600" dirty="0"/>
              <a:t>Change in circumstance</a:t>
            </a:r>
          </a:p>
          <a:p>
            <a:pPr lvl="1"/>
            <a:r>
              <a:rPr lang="en-US" sz="2600" dirty="0"/>
              <a:t>New information</a:t>
            </a:r>
          </a:p>
          <a:p>
            <a:pPr lvl="1"/>
            <a:r>
              <a:rPr lang="en-US" sz="2600" dirty="0"/>
              <a:t>More experience</a:t>
            </a:r>
          </a:p>
          <a:p>
            <a:r>
              <a:rPr lang="en-US" sz="2800" dirty="0"/>
              <a:t>Change in measurement methodology should be justified on the basis that new methodology is preferable</a:t>
            </a:r>
          </a:p>
          <a:p>
            <a:pPr lvl="1"/>
            <a:r>
              <a:rPr lang="en-US" sz="2600" dirty="0"/>
              <a:t>Based on qualitative characteristics of financial reporting</a:t>
            </a:r>
          </a:p>
        </p:txBody>
      </p:sp>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Estimate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36</a:t>
            </a:fld>
            <a:endParaRPr lang="en-US">
              <a:latin typeface="Arial"/>
            </a:endParaRPr>
          </a:p>
        </p:txBody>
      </p:sp>
    </p:spTree>
    <p:extLst>
      <p:ext uri="{BB962C8B-B14F-4D97-AF65-F5344CB8AC3E}">
        <p14:creationId xmlns:p14="http://schemas.microsoft.com/office/powerpoint/2010/main" val="158292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1876C-4F39-43FB-B1A1-A3CED0E56510}"/>
              </a:ext>
            </a:extLst>
          </p:cNvPr>
          <p:cNvSpPr>
            <a:spLocks noGrp="1"/>
          </p:cNvSpPr>
          <p:nvPr>
            <p:ph idx="1"/>
          </p:nvPr>
        </p:nvSpPr>
        <p:spPr>
          <a:xfrm>
            <a:off x="119502" y="1738021"/>
            <a:ext cx="8561387" cy="4624240"/>
          </a:xfrm>
        </p:spPr>
        <p:txBody>
          <a:bodyPr/>
          <a:lstStyle/>
          <a:p>
            <a:pPr lvl="0"/>
            <a:r>
              <a:rPr lang="en-US" sz="2800" b="0" dirty="0"/>
              <a:t>A change to or within the financial reporting entity results from:</a:t>
            </a:r>
            <a:endParaRPr lang="en-US" sz="2800" dirty="0"/>
          </a:p>
          <a:p>
            <a:pPr lvl="1"/>
            <a:r>
              <a:rPr lang="en-US" baseline="0" dirty="0"/>
              <a:t>Addition/removal of a fund that results from movement of continuing operations within the primary government, including its blended component units</a:t>
            </a:r>
            <a:endParaRPr lang="en-US" dirty="0"/>
          </a:p>
          <a:p>
            <a:pPr lvl="1"/>
            <a:r>
              <a:rPr lang="en-US" baseline="0" dirty="0"/>
              <a:t>A change in the fund presentation as major or nonmajor</a:t>
            </a:r>
            <a:endParaRPr lang="en-US" dirty="0"/>
          </a:p>
          <a:p>
            <a:pPr lvl="1"/>
            <a:r>
              <a:rPr lang="en-US" dirty="0"/>
              <a:t>Addition/removal of a component unit (except for acquisitions, mergers, and transfers of operations, and Statement 90 component units)</a:t>
            </a:r>
          </a:p>
          <a:p>
            <a:pPr lvl="1"/>
            <a:r>
              <a:rPr lang="en-US" dirty="0"/>
              <a:t>Change in presentation (blended or discrete) of a component unit</a:t>
            </a:r>
          </a:p>
        </p:txBody>
      </p:sp>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normAutofit fontScale="90000"/>
          </a:bodyPr>
          <a:lstStyle/>
          <a:p>
            <a:r>
              <a:rPr lang="en-US" dirty="0"/>
              <a:t>Change to or within the Financial Reporting Entity</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37</a:t>
            </a:fld>
            <a:endParaRPr lang="en-US">
              <a:latin typeface="Arial"/>
            </a:endParaRPr>
          </a:p>
        </p:txBody>
      </p:sp>
    </p:spTree>
    <p:extLst>
      <p:ext uri="{BB962C8B-B14F-4D97-AF65-F5344CB8AC3E}">
        <p14:creationId xmlns:p14="http://schemas.microsoft.com/office/powerpoint/2010/main" val="340049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1CE19-EF89-449C-B04D-0E04174A3800}"/>
              </a:ext>
            </a:extLst>
          </p:cNvPr>
          <p:cNvSpPr>
            <a:spLocks noGrp="1"/>
          </p:cNvSpPr>
          <p:nvPr>
            <p:ph idx="1"/>
          </p:nvPr>
        </p:nvSpPr>
        <p:spPr>
          <a:xfrm>
            <a:off x="119502" y="1280821"/>
            <a:ext cx="8561387" cy="4624240"/>
          </a:xfrm>
        </p:spPr>
        <p:txBody>
          <a:bodyPr/>
          <a:lstStyle/>
          <a:p>
            <a:pPr lvl="0"/>
            <a:r>
              <a:rPr lang="en-US" sz="2800" dirty="0"/>
              <a:t>An error results from:</a:t>
            </a:r>
          </a:p>
          <a:p>
            <a:pPr lvl="1"/>
            <a:r>
              <a:rPr lang="en-US" dirty="0"/>
              <a:t>Mathematical mistakes</a:t>
            </a:r>
          </a:p>
          <a:p>
            <a:pPr lvl="1"/>
            <a:r>
              <a:rPr lang="en-US" dirty="0"/>
              <a:t>Misapplication of accounting principles</a:t>
            </a:r>
          </a:p>
          <a:p>
            <a:pPr lvl="1"/>
            <a:r>
              <a:rPr lang="en-US" dirty="0"/>
              <a:t>Oversight or misuse of facts that existed at the time the financial statements were issued about conditions that existed as of the financial statement date</a:t>
            </a:r>
          </a:p>
          <a:p>
            <a:pPr lvl="2"/>
            <a:r>
              <a:rPr lang="en-US" dirty="0"/>
              <a:t>Facts that could reasonably be expected to have been obtained and taken into account at that time about conditions that existed as of the financial statement date</a:t>
            </a:r>
          </a:p>
        </p:txBody>
      </p:sp>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a:xfrm>
            <a:off x="166999" y="288577"/>
            <a:ext cx="8677797" cy="897252"/>
          </a:xfrm>
        </p:spPr>
        <p:txBody>
          <a:bodyPr/>
          <a:lstStyle/>
          <a:p>
            <a:r>
              <a:rPr lang="en-US" dirty="0"/>
              <a:t>Correction of an Error</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38</a:t>
            </a:fld>
            <a:endParaRPr lang="en-US">
              <a:latin typeface="Arial"/>
            </a:endParaRPr>
          </a:p>
        </p:txBody>
      </p:sp>
    </p:spTree>
    <p:extLst>
      <p:ext uri="{BB962C8B-B14F-4D97-AF65-F5344CB8AC3E}">
        <p14:creationId xmlns:p14="http://schemas.microsoft.com/office/powerpoint/2010/main" val="1813294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5BFB7C-D106-464F-963F-B4645244A910}"/>
              </a:ext>
            </a:extLst>
          </p:cNvPr>
          <p:cNvGraphicFramePr>
            <a:graphicFrameLocks noGrp="1"/>
          </p:cNvGraphicFramePr>
          <p:nvPr>
            <p:ph idx="1"/>
            <p:extLst>
              <p:ext uri="{D42A27DB-BD31-4B8C-83A1-F6EECF244321}">
                <p14:modId xmlns:p14="http://schemas.microsoft.com/office/powerpoint/2010/main" val="1764570411"/>
              </p:ext>
            </p:extLst>
          </p:nvPr>
        </p:nvGraphicFramePr>
        <p:xfrm>
          <a:off x="413353" y="1828800"/>
          <a:ext cx="8317294" cy="374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B558D9-7FA7-43A7-9498-5091844B0182}"/>
              </a:ext>
            </a:extLst>
          </p:cNvPr>
          <p:cNvSpPr>
            <a:spLocks noGrp="1"/>
          </p:cNvSpPr>
          <p:nvPr>
            <p:ph type="title"/>
          </p:nvPr>
        </p:nvSpPr>
        <p:spPr/>
        <p:txBody>
          <a:bodyPr>
            <a:normAutofit fontScale="90000"/>
          </a:bodyPr>
          <a:lstStyle/>
          <a:p>
            <a:r>
              <a:rPr lang="en-US" dirty="0"/>
              <a:t>Accounting for Accounting Changes and Error Corrections</a:t>
            </a:r>
          </a:p>
        </p:txBody>
      </p:sp>
      <p:sp>
        <p:nvSpPr>
          <p:cNvPr id="4" name="Slide Number Placeholder 3">
            <a:extLst>
              <a:ext uri="{FF2B5EF4-FFF2-40B4-BE49-F238E27FC236}">
                <a16:creationId xmlns:a16="http://schemas.microsoft.com/office/drawing/2014/main" id="{88DB4FF0-C0BC-42F0-921D-2FC33FAEC404}"/>
              </a:ext>
            </a:extLst>
          </p:cNvPr>
          <p:cNvSpPr>
            <a:spLocks noGrp="1"/>
          </p:cNvSpPr>
          <p:nvPr>
            <p:ph type="sldNum" sz="quarter" idx="4"/>
          </p:nvPr>
        </p:nvSpPr>
        <p:spPr/>
        <p:txBody>
          <a:bodyPr/>
          <a:lstStyle/>
          <a:p>
            <a:pPr>
              <a:defRPr/>
            </a:pPr>
            <a:fld id="{B8C3CD40-D32D-4A66-9ED6-B023972553E0}" type="slidenum">
              <a:rPr lang="en-US" smtClean="0"/>
              <a:pPr>
                <a:defRPr/>
              </a:pPr>
              <a:t>39</a:t>
            </a:fld>
            <a:endParaRPr lang="en-US"/>
          </a:p>
        </p:txBody>
      </p:sp>
    </p:spTree>
    <p:extLst>
      <p:ext uri="{BB962C8B-B14F-4D97-AF65-F5344CB8AC3E}">
        <p14:creationId xmlns:p14="http://schemas.microsoft.com/office/powerpoint/2010/main" val="20671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3829560161"/>
              </p:ext>
            </p:extLst>
          </p:nvPr>
        </p:nvGraphicFramePr>
        <p:xfrm>
          <a:off x="112944" y="721452"/>
          <a:ext cx="8561387" cy="398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dirty="0"/>
              <a:t>Effective Dates</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4</a:t>
            </a:fld>
            <a:endParaRPr lang="en-US"/>
          </a:p>
        </p:txBody>
      </p:sp>
      <p:grpSp>
        <p:nvGrpSpPr>
          <p:cNvPr id="6" name="Group 5">
            <a:extLst>
              <a:ext uri="{FF2B5EF4-FFF2-40B4-BE49-F238E27FC236}">
                <a16:creationId xmlns:a16="http://schemas.microsoft.com/office/drawing/2014/main" id="{2CB3E635-108A-4FED-817B-7D032DBE3623}"/>
              </a:ext>
            </a:extLst>
          </p:cNvPr>
          <p:cNvGrpSpPr/>
          <p:nvPr/>
        </p:nvGrpSpPr>
        <p:grpSpPr>
          <a:xfrm>
            <a:off x="0" y="4265802"/>
            <a:ext cx="8561387" cy="2488272"/>
            <a:chOff x="0" y="2695762"/>
            <a:chExt cx="8561387" cy="2488272"/>
          </a:xfrm>
        </p:grpSpPr>
        <p:sp>
          <p:nvSpPr>
            <p:cNvPr id="7" name="Rectangle 6">
              <a:extLst>
                <a:ext uri="{FF2B5EF4-FFF2-40B4-BE49-F238E27FC236}">
                  <a16:creationId xmlns:a16="http://schemas.microsoft.com/office/drawing/2014/main" id="{3F9C69DC-FE86-49B1-AF90-661D410D6851}"/>
                </a:ext>
              </a:extLst>
            </p:cNvPr>
            <p:cNvSpPr/>
            <p:nvPr/>
          </p:nvSpPr>
          <p:spPr>
            <a:xfrm>
              <a:off x="0" y="4554754"/>
              <a:ext cx="8561387" cy="629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871679D1-E89D-42CD-A25A-492BCD2795CB}"/>
                </a:ext>
              </a:extLst>
            </p:cNvPr>
            <p:cNvSpPr txBox="1"/>
            <p:nvPr/>
          </p:nvSpPr>
          <p:spPr>
            <a:xfrm>
              <a:off x="112944" y="2695762"/>
              <a:ext cx="8448443" cy="2304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18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300" kern="1200" dirty="0"/>
                <a:t>Statement 101 – compensated absences</a:t>
              </a:r>
              <a:endParaRPr lang="en-US" sz="1300" kern="1200" dirty="0">
                <a:latin typeface="Candara"/>
              </a:endParaRPr>
            </a:p>
          </p:txBody>
        </p:sp>
      </p:grpSp>
      <p:pic>
        <p:nvPicPr>
          <p:cNvPr id="9" name="Picture 8" descr="Logo final.jpg"/>
          <p:cNvPicPr>
            <a:picLocks noChangeAspect="1"/>
          </p:cNvPicPr>
          <p:nvPr/>
        </p:nvPicPr>
        <p:blipFill>
          <a:blip r:embed="rId7"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2980061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24CF228-607F-452F-876C-6BBFAC549765}"/>
              </a:ext>
            </a:extLst>
          </p:cNvPr>
          <p:cNvGraphicFramePr>
            <a:graphicFrameLocks noGrp="1"/>
          </p:cNvGraphicFramePr>
          <p:nvPr>
            <p:ph idx="1"/>
            <p:extLst>
              <p:ext uri="{D42A27DB-BD31-4B8C-83A1-F6EECF244321}">
                <p14:modId xmlns:p14="http://schemas.microsoft.com/office/powerpoint/2010/main" val="2360330489"/>
              </p:ext>
            </p:extLst>
          </p:nvPr>
        </p:nvGraphicFramePr>
        <p:xfrm>
          <a:off x="119502" y="1652677"/>
          <a:ext cx="8233923"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B265D31-B88A-4137-BF79-61B7B37B18A3}"/>
              </a:ext>
            </a:extLst>
          </p:cNvPr>
          <p:cNvSpPr>
            <a:spLocks noGrp="1"/>
          </p:cNvSpPr>
          <p:nvPr>
            <p:ph type="title"/>
          </p:nvPr>
        </p:nvSpPr>
        <p:spPr/>
        <p:txBody>
          <a:bodyPr/>
          <a:lstStyle/>
          <a:p>
            <a:r>
              <a:rPr lang="en-US" dirty="0"/>
              <a:t>Display</a:t>
            </a:r>
          </a:p>
        </p:txBody>
      </p:sp>
      <p:sp>
        <p:nvSpPr>
          <p:cNvPr id="4" name="Slide Number Placeholder 3">
            <a:extLst>
              <a:ext uri="{FF2B5EF4-FFF2-40B4-BE49-F238E27FC236}">
                <a16:creationId xmlns:a16="http://schemas.microsoft.com/office/drawing/2014/main" id="{3A5A2082-C093-41A0-8BCC-5E8438A75368}"/>
              </a:ext>
            </a:extLst>
          </p:cNvPr>
          <p:cNvSpPr>
            <a:spLocks noGrp="1"/>
          </p:cNvSpPr>
          <p:nvPr>
            <p:ph type="sldNum" sz="quarter" idx="4"/>
          </p:nvPr>
        </p:nvSpPr>
        <p:spPr/>
        <p:txBody>
          <a:bodyPr/>
          <a:lstStyle/>
          <a:p>
            <a:pPr>
              <a:defRPr/>
            </a:pPr>
            <a:fld id="{B8C3CD40-D32D-4A66-9ED6-B023972553E0}" type="slidenum">
              <a:rPr lang="en-US" smtClean="0"/>
              <a:pPr>
                <a:defRPr/>
              </a:pPr>
              <a:t>40</a:t>
            </a:fld>
            <a:endParaRPr lang="en-US" dirty="0"/>
          </a:p>
        </p:txBody>
      </p:sp>
    </p:spTree>
    <p:extLst>
      <p:ext uri="{BB962C8B-B14F-4D97-AF65-F5344CB8AC3E}">
        <p14:creationId xmlns:p14="http://schemas.microsoft.com/office/powerpoint/2010/main" val="7287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nvPr>
        </p:nvGraphicFramePr>
        <p:xfrm>
          <a:off x="371668" y="2121983"/>
          <a:ext cx="7545432" cy="396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Note Disclosures</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41</a:t>
            </a:fld>
            <a:endParaRPr lang="en-US">
              <a:latin typeface="Arial"/>
            </a:endParaRPr>
          </a:p>
        </p:txBody>
      </p:sp>
      <p:sp>
        <p:nvSpPr>
          <p:cNvPr id="2" name="TextBox 1">
            <a:extLst>
              <a:ext uri="{FF2B5EF4-FFF2-40B4-BE49-F238E27FC236}">
                <a16:creationId xmlns:a16="http://schemas.microsoft.com/office/drawing/2014/main" id="{E55418D1-9D60-4644-BD0D-7E9E189C1E9C}"/>
              </a:ext>
            </a:extLst>
          </p:cNvPr>
          <p:cNvSpPr txBox="1"/>
          <p:nvPr/>
        </p:nvSpPr>
        <p:spPr>
          <a:xfrm>
            <a:off x="371668" y="1167876"/>
            <a:ext cx="7832994" cy="954107"/>
          </a:xfrm>
          <a:prstGeom prst="rect">
            <a:avLst/>
          </a:prstGeom>
          <a:noFill/>
        </p:spPr>
        <p:txBody>
          <a:bodyPr wrap="square" rtlCol="0">
            <a:spAutoFit/>
          </a:bodyPr>
          <a:lstStyle/>
          <a:p>
            <a:r>
              <a:rPr lang="en-US" sz="2800" dirty="0">
                <a:solidFill>
                  <a:schemeClr val="tx2"/>
                </a:solidFill>
              </a:rPr>
              <a:t>Disclosures vary depending on the type of item, but common disclosures include:</a:t>
            </a:r>
          </a:p>
        </p:txBody>
      </p:sp>
    </p:spTree>
    <p:extLst>
      <p:ext uri="{BB962C8B-B14F-4D97-AF65-F5344CB8AC3E}">
        <p14:creationId xmlns:p14="http://schemas.microsoft.com/office/powerpoint/2010/main" val="1467002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6871" y="23120"/>
            <a:ext cx="8774716" cy="5977630"/>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072088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3898" y="941294"/>
            <a:ext cx="8988775" cy="4206824"/>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459789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extLst>
              <p:ext uri="{D42A27DB-BD31-4B8C-83A1-F6EECF244321}">
                <p14:modId xmlns:p14="http://schemas.microsoft.com/office/powerpoint/2010/main" val="1098147200"/>
              </p:ext>
            </p:extLst>
          </p:nvPr>
        </p:nvGraphicFramePr>
        <p:xfrm>
          <a:off x="318826" y="1247635"/>
          <a:ext cx="7545432" cy="434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RSI and SI</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44</a:t>
            </a:fld>
            <a:endParaRPr lang="en-US">
              <a:latin typeface="Arial"/>
            </a:endParaRPr>
          </a:p>
        </p:txBody>
      </p:sp>
    </p:spTree>
    <p:extLst>
      <p:ext uri="{BB962C8B-B14F-4D97-AF65-F5344CB8AC3E}">
        <p14:creationId xmlns:p14="http://schemas.microsoft.com/office/powerpoint/2010/main" val="2449059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Compensated Absences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101</a:t>
            </a:r>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45</a:t>
            </a:fld>
            <a:endParaRPr lang="en-US"/>
          </a:p>
        </p:txBody>
      </p:sp>
      <p:pic>
        <p:nvPicPr>
          <p:cNvPr id="6" name="Picture 5" descr="Graphical user interface, application, PowerPoint&#10;&#10;Description automatically generated">
            <a:extLst>
              <a:ext uri="{FF2B5EF4-FFF2-40B4-BE49-F238E27FC236}">
                <a16:creationId xmlns:a16="http://schemas.microsoft.com/office/drawing/2014/main" id="{F51952CF-B48A-4ADF-96A6-9E5522ADA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10" y="494950"/>
            <a:ext cx="3540152" cy="5295519"/>
          </a:xfrm>
          <a:prstGeom prst="rect">
            <a:avLst/>
          </a:prstGeom>
        </p:spPr>
      </p:pic>
    </p:spTree>
    <p:extLst>
      <p:ext uri="{BB962C8B-B14F-4D97-AF65-F5344CB8AC3E}">
        <p14:creationId xmlns:p14="http://schemas.microsoft.com/office/powerpoint/2010/main" val="2617894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3164415996"/>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Compensated Absences</a:t>
            </a:r>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221356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5935A-9802-4543-8F9D-5C5B5A9BE728}"/>
              </a:ext>
            </a:extLst>
          </p:cNvPr>
          <p:cNvGraphicFramePr>
            <a:graphicFrameLocks noGrp="1"/>
          </p:cNvGraphicFramePr>
          <p:nvPr>
            <p:ph idx="1"/>
            <p:extLst>
              <p:ext uri="{D42A27DB-BD31-4B8C-83A1-F6EECF244321}">
                <p14:modId xmlns:p14="http://schemas.microsoft.com/office/powerpoint/2010/main" val="3156955823"/>
              </p:ext>
            </p:extLst>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9FA6224-366F-4927-AE2A-990896BD9A3C}"/>
              </a:ext>
            </a:extLst>
          </p:cNvPr>
          <p:cNvSpPr>
            <a:spLocks noGrp="1"/>
          </p:cNvSpPr>
          <p:nvPr>
            <p:ph type="title"/>
          </p:nvPr>
        </p:nvSpPr>
        <p:spPr>
          <a:xfrm>
            <a:off x="174896" y="240923"/>
            <a:ext cx="8677797" cy="897252"/>
          </a:xfrm>
        </p:spPr>
        <p:txBody>
          <a:bodyPr/>
          <a:lstStyle/>
          <a:p>
            <a:r>
              <a:rPr lang="en-US" dirty="0"/>
              <a:t>Scope and Applicability</a:t>
            </a:r>
          </a:p>
        </p:txBody>
      </p:sp>
      <p:sp>
        <p:nvSpPr>
          <p:cNvPr id="4" name="Slide Number Placeholder 3">
            <a:extLst>
              <a:ext uri="{FF2B5EF4-FFF2-40B4-BE49-F238E27FC236}">
                <a16:creationId xmlns:a16="http://schemas.microsoft.com/office/drawing/2014/main" id="{AA4939C5-CDDF-4214-AEFF-AA47CC807FAC}"/>
              </a:ext>
            </a:extLst>
          </p:cNvPr>
          <p:cNvSpPr>
            <a:spLocks noGrp="1"/>
          </p:cNvSpPr>
          <p:nvPr>
            <p:ph type="sldNum" sz="quarter" idx="4"/>
          </p:nvPr>
        </p:nvSpPr>
        <p:spPr/>
        <p:txBody>
          <a:bodyPr/>
          <a:lstStyle/>
          <a:p>
            <a:pPr>
              <a:defRPr/>
            </a:pPr>
            <a:fld id="{B8C3CD40-D32D-4A66-9ED6-B023972553E0}" type="slidenum">
              <a:rPr lang="en-US" smtClean="0"/>
              <a:pPr>
                <a:defRPr/>
              </a:pPr>
              <a:t>47</a:t>
            </a:fld>
            <a:endParaRPr lang="en-US"/>
          </a:p>
        </p:txBody>
      </p:sp>
    </p:spTree>
    <p:extLst>
      <p:ext uri="{BB962C8B-B14F-4D97-AF65-F5344CB8AC3E}">
        <p14:creationId xmlns:p14="http://schemas.microsoft.com/office/powerpoint/2010/main" val="2922086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F6099F-1468-433B-B53D-C5B8365E903B}"/>
              </a:ext>
            </a:extLst>
          </p:cNvPr>
          <p:cNvGraphicFramePr>
            <a:graphicFrameLocks noGrp="1"/>
          </p:cNvGraphicFramePr>
          <p:nvPr>
            <p:ph idx="1"/>
            <p:extLst>
              <p:ext uri="{D42A27DB-BD31-4B8C-83A1-F6EECF244321}">
                <p14:modId xmlns:p14="http://schemas.microsoft.com/office/powerpoint/2010/main" val="3480049300"/>
              </p:ext>
            </p:extLst>
          </p:nvPr>
        </p:nvGraphicFramePr>
        <p:xfrm>
          <a:off x="291306" y="1551923"/>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31F6A0F-8FF8-4837-9995-6F343042A44E}"/>
              </a:ext>
            </a:extLst>
          </p:cNvPr>
          <p:cNvSpPr>
            <a:spLocks noGrp="1"/>
          </p:cNvSpPr>
          <p:nvPr>
            <p:ph type="title"/>
          </p:nvPr>
        </p:nvSpPr>
        <p:spPr>
          <a:xfrm>
            <a:off x="86054" y="218445"/>
            <a:ext cx="8677797" cy="897252"/>
          </a:xfrm>
        </p:spPr>
        <p:txBody>
          <a:bodyPr>
            <a:normAutofit fontScale="90000"/>
          </a:bodyPr>
          <a:lstStyle/>
          <a:p>
            <a:r>
              <a:rPr lang="en-US" dirty="0"/>
              <a:t>Recognition Criteria – Leave that has not been used</a:t>
            </a:r>
          </a:p>
        </p:txBody>
      </p:sp>
      <p:sp>
        <p:nvSpPr>
          <p:cNvPr id="4" name="Slide Number Placeholder 3">
            <a:extLst>
              <a:ext uri="{FF2B5EF4-FFF2-40B4-BE49-F238E27FC236}">
                <a16:creationId xmlns:a16="http://schemas.microsoft.com/office/drawing/2014/main" id="{9642912C-252E-4D41-8889-BA2F356697CF}"/>
              </a:ext>
            </a:extLst>
          </p:cNvPr>
          <p:cNvSpPr>
            <a:spLocks noGrp="1"/>
          </p:cNvSpPr>
          <p:nvPr>
            <p:ph type="sldNum" sz="quarter" idx="4"/>
          </p:nvPr>
        </p:nvSpPr>
        <p:spPr/>
        <p:txBody>
          <a:bodyPr/>
          <a:lstStyle/>
          <a:p>
            <a:pPr>
              <a:defRPr/>
            </a:pPr>
            <a:fld id="{B8C3CD40-D32D-4A66-9ED6-B023972553E0}" type="slidenum">
              <a:rPr lang="en-US" smtClean="0"/>
              <a:pPr>
                <a:defRPr/>
              </a:pPr>
              <a:t>48</a:t>
            </a:fld>
            <a:endParaRPr lang="en-US"/>
          </a:p>
        </p:txBody>
      </p:sp>
      <p:sp>
        <p:nvSpPr>
          <p:cNvPr id="2" name="Rectangle 1">
            <a:extLst>
              <a:ext uri="{FF2B5EF4-FFF2-40B4-BE49-F238E27FC236}">
                <a16:creationId xmlns:a16="http://schemas.microsoft.com/office/drawing/2014/main" id="{B44349D0-23DA-45AF-B3F5-3A406B95F037}"/>
              </a:ext>
            </a:extLst>
          </p:cNvPr>
          <p:cNvSpPr/>
          <p:nvPr/>
        </p:nvSpPr>
        <p:spPr bwMode="auto">
          <a:xfrm>
            <a:off x="1580322" y="5929105"/>
            <a:ext cx="5019261" cy="426112"/>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27097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1A114B-8C81-4F53-B491-810588A675D8}"/>
              </a:ext>
            </a:extLst>
          </p:cNvPr>
          <p:cNvGraphicFramePr>
            <a:graphicFrameLocks noGrp="1"/>
          </p:cNvGraphicFramePr>
          <p:nvPr>
            <p:ph idx="1"/>
            <p:extLst>
              <p:ext uri="{D42A27DB-BD31-4B8C-83A1-F6EECF244321}">
                <p14:modId xmlns:p14="http://schemas.microsoft.com/office/powerpoint/2010/main" val="2652102984"/>
              </p:ext>
            </p:extLst>
          </p:nvPr>
        </p:nvGraphicFramePr>
        <p:xfrm>
          <a:off x="119063" y="1652588"/>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25F1291-EE89-44DF-8994-67BF6CD2DBFE}"/>
              </a:ext>
            </a:extLst>
          </p:cNvPr>
          <p:cNvSpPr>
            <a:spLocks noGrp="1"/>
          </p:cNvSpPr>
          <p:nvPr>
            <p:ph type="title"/>
          </p:nvPr>
        </p:nvSpPr>
        <p:spPr/>
        <p:txBody>
          <a:bodyPr>
            <a:normAutofit fontScale="90000"/>
          </a:bodyPr>
          <a:lstStyle/>
          <a:p>
            <a:r>
              <a:rPr lang="en-US" dirty="0"/>
              <a:t>Exceptions to the General Recognition Approach</a:t>
            </a:r>
          </a:p>
        </p:txBody>
      </p:sp>
      <p:sp>
        <p:nvSpPr>
          <p:cNvPr id="4" name="Slide Number Placeholder 3">
            <a:extLst>
              <a:ext uri="{FF2B5EF4-FFF2-40B4-BE49-F238E27FC236}">
                <a16:creationId xmlns:a16="http://schemas.microsoft.com/office/drawing/2014/main" id="{B136552B-2DA1-4593-827B-5B5AACFCB013}"/>
              </a:ext>
            </a:extLst>
          </p:cNvPr>
          <p:cNvSpPr>
            <a:spLocks noGrp="1"/>
          </p:cNvSpPr>
          <p:nvPr>
            <p:ph type="sldNum" sz="quarter" idx="4"/>
          </p:nvPr>
        </p:nvSpPr>
        <p:spPr/>
        <p:txBody>
          <a:bodyPr/>
          <a:lstStyle/>
          <a:p>
            <a:pPr>
              <a:defRPr/>
            </a:pPr>
            <a:fld id="{B8C3CD40-D32D-4A66-9ED6-B023972553E0}" type="slidenum">
              <a:rPr lang="en-US" smtClean="0"/>
              <a:pPr>
                <a:defRPr/>
              </a:pPr>
              <a:t>49</a:t>
            </a:fld>
            <a:endParaRPr lang="en-US" dirty="0"/>
          </a:p>
        </p:txBody>
      </p:sp>
    </p:spTree>
    <p:extLst>
      <p:ext uri="{BB962C8B-B14F-4D97-AF65-F5344CB8AC3E}">
        <p14:creationId xmlns:p14="http://schemas.microsoft.com/office/powerpoint/2010/main" val="30101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37152" cy="897252"/>
          </a:xfrm>
        </p:spPr>
        <p:txBody>
          <a:bodyPr/>
          <a:lstStyle/>
          <a:p>
            <a:r>
              <a:rPr lang="en-US"/>
              <a:t>Pronouncements Being Implemented</a:t>
            </a:r>
          </a:p>
        </p:txBody>
      </p:sp>
      <p:sp>
        <p:nvSpPr>
          <p:cNvPr id="6"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5</a:t>
            </a:fld>
            <a:endParaRPr lang="en-US"/>
          </a:p>
        </p:txBody>
      </p:sp>
    </p:spTree>
    <p:extLst>
      <p:ext uri="{BB962C8B-B14F-4D97-AF65-F5344CB8AC3E}">
        <p14:creationId xmlns:p14="http://schemas.microsoft.com/office/powerpoint/2010/main" val="2898980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9F88A-484E-497A-8594-D425E7AE71B6}"/>
              </a:ext>
            </a:extLst>
          </p:cNvPr>
          <p:cNvSpPr>
            <a:spLocks noGrp="1"/>
          </p:cNvSpPr>
          <p:nvPr>
            <p:ph type="title"/>
          </p:nvPr>
        </p:nvSpPr>
        <p:spPr>
          <a:xfrm>
            <a:off x="396896" y="536288"/>
            <a:ext cx="6508348" cy="672939"/>
          </a:xfrm>
        </p:spPr>
        <p:txBody>
          <a:bodyPr/>
          <a:lstStyle/>
          <a:p>
            <a:r>
              <a:rPr lang="en-US" dirty="0"/>
              <a:t>Measurement</a:t>
            </a:r>
          </a:p>
        </p:txBody>
      </p:sp>
      <p:sp>
        <p:nvSpPr>
          <p:cNvPr id="7" name="Rectangle: Rounded Corners 6">
            <a:extLst>
              <a:ext uri="{FF2B5EF4-FFF2-40B4-BE49-F238E27FC236}">
                <a16:creationId xmlns:a16="http://schemas.microsoft.com/office/drawing/2014/main" id="{FA9F370C-B3B1-46B9-8D89-AA0F8FC70FCD}"/>
              </a:ext>
            </a:extLst>
          </p:cNvPr>
          <p:cNvSpPr/>
          <p:nvPr/>
        </p:nvSpPr>
        <p:spPr bwMode="auto">
          <a:xfrm>
            <a:off x="1396446" y="2086112"/>
            <a:ext cx="1766681" cy="664011"/>
          </a:xfrm>
          <a:prstGeom prst="roundRect">
            <a:avLst/>
          </a:prstGeom>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100" dirty="0">
                <a:solidFill>
                  <a:schemeClr val="bg1"/>
                </a:solidFill>
                <a:latin typeface="Arial" charset="0"/>
                <a:cs typeface="Arial" charset="0"/>
              </a:rPr>
              <a:t>Accumulated leave</a:t>
            </a:r>
          </a:p>
        </p:txBody>
      </p:sp>
      <p:sp>
        <p:nvSpPr>
          <p:cNvPr id="8" name="Multiplication Sign 7">
            <a:extLst>
              <a:ext uri="{FF2B5EF4-FFF2-40B4-BE49-F238E27FC236}">
                <a16:creationId xmlns:a16="http://schemas.microsoft.com/office/drawing/2014/main" id="{7E8575F9-5E6F-48C3-AA84-F83077AA8982}"/>
              </a:ext>
            </a:extLst>
          </p:cNvPr>
          <p:cNvSpPr/>
          <p:nvPr/>
        </p:nvSpPr>
        <p:spPr bwMode="auto">
          <a:xfrm>
            <a:off x="3219034" y="2155156"/>
            <a:ext cx="600074" cy="454432"/>
          </a:xfrm>
          <a:prstGeom prst="mathMultiply">
            <a:avLst/>
          </a:prstGeom>
          <a:solidFill>
            <a:schemeClr val="bg2">
              <a:lumMod val="50000"/>
            </a:schemeClr>
          </a:solidFill>
          <a:ln>
            <a:headEnd/>
            <a:tailEnd/>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fontAlgn="base">
              <a:spcBef>
                <a:spcPct val="0"/>
              </a:spcBef>
              <a:spcAft>
                <a:spcPct val="0"/>
              </a:spcAft>
            </a:pPr>
            <a:endParaRPr lang="en-US" sz="1500" dirty="0">
              <a:ln w="0"/>
              <a:solidFill>
                <a:schemeClr val="accent1"/>
              </a:solidFill>
              <a:effectLst>
                <a:outerShdw blurRad="38100" dist="25400" dir="5400000" algn="ctr" rotWithShape="0">
                  <a:srgbClr val="6E747A">
                    <a:alpha val="43000"/>
                  </a:srgbClr>
                </a:outerShdw>
              </a:effectLst>
              <a:latin typeface="Arial" charset="0"/>
              <a:cs typeface="Arial" charset="0"/>
            </a:endParaRPr>
          </a:p>
        </p:txBody>
      </p:sp>
      <p:sp>
        <p:nvSpPr>
          <p:cNvPr id="10" name="Rectangle: Rounded Corners 9">
            <a:extLst>
              <a:ext uri="{FF2B5EF4-FFF2-40B4-BE49-F238E27FC236}">
                <a16:creationId xmlns:a16="http://schemas.microsoft.com/office/drawing/2014/main" id="{EB49D70F-C291-4F34-9C6D-969219A2E1E7}"/>
              </a:ext>
            </a:extLst>
          </p:cNvPr>
          <p:cNvSpPr/>
          <p:nvPr/>
        </p:nvSpPr>
        <p:spPr bwMode="auto">
          <a:xfrm>
            <a:off x="5980875" y="2090823"/>
            <a:ext cx="2257690" cy="664011"/>
          </a:xfrm>
          <a:prstGeom prst="roundRect">
            <a:avLst/>
          </a:prstGeom>
          <a:solidFill>
            <a:schemeClr val="accent3">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100" dirty="0">
                <a:solidFill>
                  <a:schemeClr val="bg1"/>
                </a:solidFill>
                <a:latin typeface="Arial" charset="0"/>
                <a:cs typeface="Arial" charset="0"/>
              </a:rPr>
              <a:t>Salary-related payments</a:t>
            </a:r>
          </a:p>
        </p:txBody>
      </p:sp>
      <p:sp>
        <p:nvSpPr>
          <p:cNvPr id="2" name="Rectangle: Rounded Corners 1">
            <a:extLst>
              <a:ext uri="{FF2B5EF4-FFF2-40B4-BE49-F238E27FC236}">
                <a16:creationId xmlns:a16="http://schemas.microsoft.com/office/drawing/2014/main" id="{9EF3DCDE-920E-49E0-9502-039F073C5297}"/>
              </a:ext>
            </a:extLst>
          </p:cNvPr>
          <p:cNvSpPr/>
          <p:nvPr/>
        </p:nvSpPr>
        <p:spPr bwMode="auto">
          <a:xfrm>
            <a:off x="1340538" y="2892052"/>
            <a:ext cx="1878496" cy="843534"/>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base">
              <a:spcBef>
                <a:spcPct val="0"/>
              </a:spcBef>
              <a:spcAft>
                <a:spcPct val="0"/>
              </a:spcAft>
            </a:pPr>
            <a:r>
              <a:rPr lang="en-US" sz="1500" dirty="0">
                <a:solidFill>
                  <a:prstClr val="black"/>
                </a:solidFill>
                <a:latin typeface="Arial" charset="0"/>
                <a:cs typeface="Arial" charset="0"/>
              </a:rPr>
              <a:t>Leave that meets the recognition criteria</a:t>
            </a:r>
          </a:p>
        </p:txBody>
      </p:sp>
      <p:sp>
        <p:nvSpPr>
          <p:cNvPr id="11" name="Rectangle: Rounded Corners 10">
            <a:extLst>
              <a:ext uri="{FF2B5EF4-FFF2-40B4-BE49-F238E27FC236}">
                <a16:creationId xmlns:a16="http://schemas.microsoft.com/office/drawing/2014/main" id="{BD97061E-9A68-4F95-8E56-9F0AA2346D6D}"/>
              </a:ext>
            </a:extLst>
          </p:cNvPr>
          <p:cNvSpPr/>
          <p:nvPr/>
        </p:nvSpPr>
        <p:spPr bwMode="auto">
          <a:xfrm>
            <a:off x="3834344" y="2877017"/>
            <a:ext cx="1487144" cy="1379101"/>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Generally the employee’s pay rate at financial reporting date</a:t>
            </a:r>
          </a:p>
        </p:txBody>
      </p:sp>
      <p:sp>
        <p:nvSpPr>
          <p:cNvPr id="12" name="Rectangle: Rounded Corners 11">
            <a:extLst>
              <a:ext uri="{FF2B5EF4-FFF2-40B4-BE49-F238E27FC236}">
                <a16:creationId xmlns:a16="http://schemas.microsoft.com/office/drawing/2014/main" id="{65D2117D-B6A4-4C37-A259-FCD6886036F8}"/>
              </a:ext>
            </a:extLst>
          </p:cNvPr>
          <p:cNvSpPr/>
          <p:nvPr/>
        </p:nvSpPr>
        <p:spPr bwMode="auto">
          <a:xfrm>
            <a:off x="3848305" y="4350956"/>
            <a:ext cx="1487144" cy="1379101"/>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Exception: more likely than not to be paid at a different rate</a:t>
            </a:r>
          </a:p>
        </p:txBody>
      </p:sp>
      <p:sp>
        <p:nvSpPr>
          <p:cNvPr id="13" name="Rectangle: Rounded Corners 12">
            <a:extLst>
              <a:ext uri="{FF2B5EF4-FFF2-40B4-BE49-F238E27FC236}">
                <a16:creationId xmlns:a16="http://schemas.microsoft.com/office/drawing/2014/main" id="{66CB874C-2179-4057-AD5A-7AF631B86EAE}"/>
              </a:ext>
            </a:extLst>
          </p:cNvPr>
          <p:cNvSpPr/>
          <p:nvPr/>
        </p:nvSpPr>
        <p:spPr bwMode="auto">
          <a:xfrm>
            <a:off x="1340538" y="3864747"/>
            <a:ext cx="1878496" cy="1123712"/>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Exception: more likely than not to be settled through other means</a:t>
            </a:r>
          </a:p>
        </p:txBody>
      </p:sp>
      <p:sp>
        <p:nvSpPr>
          <p:cNvPr id="5" name="Plus Sign 4">
            <a:extLst>
              <a:ext uri="{FF2B5EF4-FFF2-40B4-BE49-F238E27FC236}">
                <a16:creationId xmlns:a16="http://schemas.microsoft.com/office/drawing/2014/main" id="{2A10B0A6-5243-490C-8765-CAA383DB11B2}"/>
              </a:ext>
            </a:extLst>
          </p:cNvPr>
          <p:cNvSpPr/>
          <p:nvPr/>
        </p:nvSpPr>
        <p:spPr bwMode="auto">
          <a:xfrm>
            <a:off x="5347504" y="2101969"/>
            <a:ext cx="536714" cy="581439"/>
          </a:xfrm>
          <a:prstGeom prst="mathPlus">
            <a:avLst/>
          </a:prstGeom>
          <a:solidFill>
            <a:schemeClr val="bg2">
              <a:lumMod val="50000"/>
            </a:schemeClr>
          </a:solidFill>
          <a:ln w="9525">
            <a:noFill/>
            <a:miter lim="800000"/>
            <a:headEnd/>
            <a:tailEnd/>
          </a:ln>
          <a:scene3d>
            <a:camera prst="orthographicFront"/>
            <a:lightRig rig="threePt" dir="t"/>
          </a:scene3d>
          <a:sp3d>
            <a:bevelT/>
          </a:sp3d>
        </p:spPr>
        <p:txBody>
          <a:bodyPr wrap="square" rtlCol="0" anchor="ctr">
            <a:spAutoFit/>
          </a:bodyPr>
          <a:lstStyle/>
          <a:p>
            <a:pPr algn="ctr" fontAlgn="base">
              <a:spcBef>
                <a:spcPct val="0"/>
              </a:spcBef>
              <a:spcAft>
                <a:spcPct val="0"/>
              </a:spcAft>
            </a:pPr>
            <a:endParaRPr lang="en-US" sz="1500" dirty="0">
              <a:solidFill>
                <a:schemeClr val="accent2"/>
              </a:solidFill>
              <a:cs typeface="Arial" charset="0"/>
            </a:endParaRPr>
          </a:p>
        </p:txBody>
      </p:sp>
      <p:sp>
        <p:nvSpPr>
          <p:cNvPr id="14" name="Rectangle: Rounded Corners 13">
            <a:extLst>
              <a:ext uri="{FF2B5EF4-FFF2-40B4-BE49-F238E27FC236}">
                <a16:creationId xmlns:a16="http://schemas.microsoft.com/office/drawing/2014/main" id="{35CBD87D-B605-4AE6-B356-589253B97ED1}"/>
              </a:ext>
            </a:extLst>
          </p:cNvPr>
          <p:cNvSpPr/>
          <p:nvPr/>
        </p:nvSpPr>
        <p:spPr bwMode="auto">
          <a:xfrm>
            <a:off x="3849251" y="2086112"/>
            <a:ext cx="1416330" cy="664011"/>
          </a:xfrm>
          <a:prstGeom prst="roundRect">
            <a:avLst/>
          </a:prstGeom>
          <a:solidFill>
            <a:schemeClr val="tx2">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100" dirty="0">
                <a:solidFill>
                  <a:schemeClr val="bg1"/>
                </a:solidFill>
                <a:latin typeface="Arial" charset="0"/>
                <a:cs typeface="Arial" charset="0"/>
              </a:rPr>
              <a:t>Pay rate</a:t>
            </a:r>
          </a:p>
        </p:txBody>
      </p:sp>
      <p:sp>
        <p:nvSpPr>
          <p:cNvPr id="16" name="Rectangle: Rounded Corners 15">
            <a:extLst>
              <a:ext uri="{FF2B5EF4-FFF2-40B4-BE49-F238E27FC236}">
                <a16:creationId xmlns:a16="http://schemas.microsoft.com/office/drawing/2014/main" id="{3E877FF7-94AB-47E4-B812-4D2C424D4D8C}"/>
              </a:ext>
            </a:extLst>
          </p:cNvPr>
          <p:cNvSpPr/>
          <p:nvPr/>
        </p:nvSpPr>
        <p:spPr bwMode="auto">
          <a:xfrm>
            <a:off x="5957919" y="3004711"/>
            <a:ext cx="2280645" cy="612934"/>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Directly and incrementally related</a:t>
            </a:r>
          </a:p>
        </p:txBody>
      </p:sp>
      <p:sp>
        <p:nvSpPr>
          <p:cNvPr id="17" name="Rectangle: Rounded Corners 16">
            <a:extLst>
              <a:ext uri="{FF2B5EF4-FFF2-40B4-BE49-F238E27FC236}">
                <a16:creationId xmlns:a16="http://schemas.microsoft.com/office/drawing/2014/main" id="{714898E4-4433-4EAC-A8C1-041B004A6A2A}"/>
              </a:ext>
            </a:extLst>
          </p:cNvPr>
          <p:cNvSpPr/>
          <p:nvPr/>
        </p:nvSpPr>
        <p:spPr bwMode="auto">
          <a:xfrm>
            <a:off x="5964722" y="3952377"/>
            <a:ext cx="2273842" cy="868323"/>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DC pension or OPEB recognized as pension or OPEB liability</a:t>
            </a:r>
          </a:p>
        </p:txBody>
      </p:sp>
      <p:sp>
        <p:nvSpPr>
          <p:cNvPr id="18" name="Rectangle: Rounded Corners 17">
            <a:extLst>
              <a:ext uri="{FF2B5EF4-FFF2-40B4-BE49-F238E27FC236}">
                <a16:creationId xmlns:a16="http://schemas.microsoft.com/office/drawing/2014/main" id="{6BB2CABD-89DC-42F7-8390-4526B3ADFFCE}"/>
              </a:ext>
            </a:extLst>
          </p:cNvPr>
          <p:cNvSpPr/>
          <p:nvPr/>
        </p:nvSpPr>
        <p:spPr bwMode="auto">
          <a:xfrm>
            <a:off x="5964722" y="5027738"/>
            <a:ext cx="2273842" cy="612934"/>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1500" dirty="0">
                <a:solidFill>
                  <a:prstClr val="black"/>
                </a:solidFill>
                <a:latin typeface="Arial" charset="0"/>
                <a:cs typeface="Arial" charset="0"/>
              </a:rPr>
              <a:t>DB pension or OPEB excluded</a:t>
            </a:r>
          </a:p>
        </p:txBody>
      </p:sp>
    </p:spTree>
    <p:extLst>
      <p:ext uri="{BB962C8B-B14F-4D97-AF65-F5344CB8AC3E}">
        <p14:creationId xmlns:p14="http://schemas.microsoft.com/office/powerpoint/2010/main" val="165831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64EFA1-E44B-47B7-A6C3-52D35F4F4634}"/>
              </a:ext>
            </a:extLst>
          </p:cNvPr>
          <p:cNvGraphicFramePr>
            <a:graphicFrameLocks noGrp="1"/>
          </p:cNvGraphicFramePr>
          <p:nvPr>
            <p:ph idx="1"/>
          </p:nvPr>
        </p:nvGraphicFramePr>
        <p:xfrm>
          <a:off x="119063" y="1652588"/>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77A6321-63A9-49A4-A15B-0E98DDB3E53E}"/>
              </a:ext>
            </a:extLst>
          </p:cNvPr>
          <p:cNvSpPr>
            <a:spLocks noGrp="1"/>
          </p:cNvSpPr>
          <p:nvPr>
            <p:ph type="title"/>
          </p:nvPr>
        </p:nvSpPr>
        <p:spPr/>
        <p:txBody>
          <a:bodyPr/>
          <a:lstStyle/>
          <a:p>
            <a:r>
              <a:rPr lang="en-US" dirty="0"/>
              <a:t>Leave Used But Not Paid</a:t>
            </a:r>
          </a:p>
        </p:txBody>
      </p:sp>
      <p:sp>
        <p:nvSpPr>
          <p:cNvPr id="4" name="Slide Number Placeholder 3">
            <a:extLst>
              <a:ext uri="{FF2B5EF4-FFF2-40B4-BE49-F238E27FC236}">
                <a16:creationId xmlns:a16="http://schemas.microsoft.com/office/drawing/2014/main" id="{FC643C18-42CD-4F82-BE9F-64C491806F78}"/>
              </a:ext>
            </a:extLst>
          </p:cNvPr>
          <p:cNvSpPr>
            <a:spLocks noGrp="1"/>
          </p:cNvSpPr>
          <p:nvPr>
            <p:ph type="sldNum" sz="quarter" idx="4"/>
          </p:nvPr>
        </p:nvSpPr>
        <p:spPr/>
        <p:txBody>
          <a:bodyPr/>
          <a:lstStyle/>
          <a:p>
            <a:pPr>
              <a:defRPr/>
            </a:pPr>
            <a:fld id="{B8C3CD40-D32D-4A66-9ED6-B023972553E0}" type="slidenum">
              <a:rPr lang="en-US" smtClean="0"/>
              <a:pPr>
                <a:defRPr/>
              </a:pPr>
              <a:t>51</a:t>
            </a:fld>
            <a:endParaRPr lang="en-US"/>
          </a:p>
        </p:txBody>
      </p:sp>
    </p:spTree>
    <p:extLst>
      <p:ext uri="{BB962C8B-B14F-4D97-AF65-F5344CB8AC3E}">
        <p14:creationId xmlns:p14="http://schemas.microsoft.com/office/powerpoint/2010/main" val="548268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C1668-AE3B-44D6-B8B5-20D800B44E3C}"/>
              </a:ext>
            </a:extLst>
          </p:cNvPr>
          <p:cNvSpPr>
            <a:spLocks noGrp="1"/>
          </p:cNvSpPr>
          <p:nvPr>
            <p:ph idx="1"/>
          </p:nvPr>
        </p:nvSpPr>
        <p:spPr>
          <a:xfrm>
            <a:off x="177706" y="1696436"/>
            <a:ext cx="8561387" cy="4624240"/>
          </a:xfrm>
        </p:spPr>
        <p:txBody>
          <a:bodyPr/>
          <a:lstStyle/>
          <a:p>
            <a:r>
              <a:rPr lang="en-US" dirty="0"/>
              <a:t>Note disclosures</a:t>
            </a:r>
          </a:p>
          <a:p>
            <a:pPr lvl="1"/>
            <a:r>
              <a:rPr lang="en-US" dirty="0"/>
              <a:t>No new note disclosures</a:t>
            </a:r>
          </a:p>
          <a:p>
            <a:pPr lvl="1"/>
            <a:r>
              <a:rPr lang="en-US" dirty="0"/>
              <a:t>Exceptions to existing long-term liability disclosures for compensated absences:</a:t>
            </a:r>
          </a:p>
          <a:p>
            <a:pPr lvl="2"/>
            <a:r>
              <a:rPr lang="en-US" dirty="0"/>
              <a:t>Option to present net increase or decrease with indication that it is a net amount</a:t>
            </a:r>
          </a:p>
          <a:p>
            <a:pPr lvl="2"/>
            <a:r>
              <a:rPr lang="en-US" dirty="0"/>
              <a:t>Not required to disclose governmental fund used to liquidate</a:t>
            </a:r>
          </a:p>
          <a:p>
            <a:r>
              <a:rPr lang="en-US" dirty="0"/>
              <a:t>Effective date</a:t>
            </a:r>
          </a:p>
          <a:p>
            <a:pPr lvl="1"/>
            <a:r>
              <a:rPr lang="en-US" dirty="0"/>
              <a:t>Fiscal years beginning after December 15, 2023</a:t>
            </a:r>
          </a:p>
        </p:txBody>
      </p:sp>
      <p:sp>
        <p:nvSpPr>
          <p:cNvPr id="3" name="Title 2">
            <a:extLst>
              <a:ext uri="{FF2B5EF4-FFF2-40B4-BE49-F238E27FC236}">
                <a16:creationId xmlns:a16="http://schemas.microsoft.com/office/drawing/2014/main" id="{7401520D-C026-44A3-9708-66F892B2F884}"/>
              </a:ext>
            </a:extLst>
          </p:cNvPr>
          <p:cNvSpPr>
            <a:spLocks noGrp="1"/>
          </p:cNvSpPr>
          <p:nvPr>
            <p:ph type="title"/>
          </p:nvPr>
        </p:nvSpPr>
        <p:spPr/>
        <p:txBody>
          <a:bodyPr/>
          <a:lstStyle/>
          <a:p>
            <a:r>
              <a:rPr lang="en-US" dirty="0"/>
              <a:t>Note Disclosures and Effective Date</a:t>
            </a:r>
          </a:p>
        </p:txBody>
      </p:sp>
      <p:sp>
        <p:nvSpPr>
          <p:cNvPr id="4" name="Slide Number Placeholder 3">
            <a:extLst>
              <a:ext uri="{FF2B5EF4-FFF2-40B4-BE49-F238E27FC236}">
                <a16:creationId xmlns:a16="http://schemas.microsoft.com/office/drawing/2014/main" id="{2AEF6646-2D72-47CA-AC31-648D19D72A1D}"/>
              </a:ext>
            </a:extLst>
          </p:cNvPr>
          <p:cNvSpPr>
            <a:spLocks noGrp="1"/>
          </p:cNvSpPr>
          <p:nvPr>
            <p:ph type="sldNum" sz="quarter" idx="4"/>
          </p:nvPr>
        </p:nvSpPr>
        <p:spPr/>
        <p:txBody>
          <a:bodyPr/>
          <a:lstStyle/>
          <a:p>
            <a:pPr>
              <a:defRPr/>
            </a:pPr>
            <a:fld id="{B8C3CD40-D32D-4A66-9ED6-B023972553E0}" type="slidenum">
              <a:rPr lang="en-US" smtClean="0"/>
              <a:pPr>
                <a:defRPr/>
              </a:pPr>
              <a:t>52</a:t>
            </a:fld>
            <a:endParaRPr lang="en-US"/>
          </a:p>
        </p:txBody>
      </p:sp>
    </p:spTree>
    <p:extLst>
      <p:ext uri="{BB962C8B-B14F-4D97-AF65-F5344CB8AC3E}">
        <p14:creationId xmlns:p14="http://schemas.microsoft.com/office/powerpoint/2010/main" val="1820704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391" y="2059709"/>
            <a:ext cx="8216651" cy="1142254"/>
          </a:xfrm>
        </p:spPr>
        <p:txBody>
          <a:bodyPr>
            <a:normAutofit/>
          </a:bodyPr>
          <a:lstStyle/>
          <a:p>
            <a:r>
              <a:rPr lang="en-US"/>
              <a:t>Implementation Guidance Updates</a:t>
            </a:r>
          </a:p>
        </p:txBody>
      </p:sp>
      <p:sp>
        <p:nvSpPr>
          <p:cNvPr id="2" name="Text Placeholder 1"/>
          <p:cNvSpPr>
            <a:spLocks noGrp="1"/>
          </p:cNvSpPr>
          <p:nvPr>
            <p:ph type="body" sz="quarter" idx="11"/>
          </p:nvPr>
        </p:nvSpPr>
        <p:spPr/>
        <p:txBody>
          <a:bodyPr/>
          <a:lstStyle/>
          <a:p>
            <a:r>
              <a:rPr lang="en-US" dirty="0"/>
              <a:t>2020-1, and 2021-1</a:t>
            </a:r>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53</a:t>
            </a:fld>
            <a:endParaRPr lang="en-US"/>
          </a:p>
        </p:txBody>
      </p:sp>
    </p:spTree>
    <p:extLst>
      <p:ext uri="{BB962C8B-B14F-4D97-AF65-F5344CB8AC3E}">
        <p14:creationId xmlns:p14="http://schemas.microsoft.com/office/powerpoint/2010/main" val="325892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099676948"/>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Implementation Guidance Updates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54</a:t>
            </a:fld>
            <a:endParaRPr lang="en-US">
              <a:latin typeface="Arial"/>
            </a:endParaRPr>
          </a:p>
        </p:txBody>
      </p:sp>
    </p:spTree>
    <p:extLst>
      <p:ext uri="{BB962C8B-B14F-4D97-AF65-F5344CB8AC3E}">
        <p14:creationId xmlns:p14="http://schemas.microsoft.com/office/powerpoint/2010/main" val="2496720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51DDE4-D318-4E64-8B82-1DE2A50FE8B5}"/>
              </a:ext>
            </a:extLst>
          </p:cNvPr>
          <p:cNvGraphicFramePr>
            <a:graphicFrameLocks noGrp="1"/>
          </p:cNvGraphicFramePr>
          <p:nvPr>
            <p:ph idx="1"/>
            <p:extLst>
              <p:ext uri="{D42A27DB-BD31-4B8C-83A1-F6EECF244321}">
                <p14:modId xmlns:p14="http://schemas.microsoft.com/office/powerpoint/2010/main" val="547265317"/>
              </p:ext>
            </p:extLst>
          </p:nvPr>
        </p:nvGraphicFramePr>
        <p:xfrm>
          <a:off x="119502" y="1015554"/>
          <a:ext cx="8561387" cy="527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9502" y="118302"/>
            <a:ext cx="8677797" cy="897252"/>
          </a:xfrm>
        </p:spPr>
        <p:txBody>
          <a:bodyPr/>
          <a:lstStyle/>
          <a:p>
            <a:r>
              <a:rPr lang="en-US" dirty="0"/>
              <a:t>Implementation Guide 2020-1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55</a:t>
            </a:fld>
            <a:endParaRPr lang="en-US"/>
          </a:p>
        </p:txBody>
      </p:sp>
    </p:spTree>
    <p:extLst>
      <p:ext uri="{BB962C8B-B14F-4D97-AF65-F5344CB8AC3E}">
        <p14:creationId xmlns:p14="http://schemas.microsoft.com/office/powerpoint/2010/main" val="3197452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1506D94-2A53-4F77-82D8-319DCA9D3885}"/>
              </a:ext>
            </a:extLst>
          </p:cNvPr>
          <p:cNvGraphicFramePr>
            <a:graphicFrameLocks noGrp="1"/>
          </p:cNvGraphicFramePr>
          <p:nvPr>
            <p:ph idx="1"/>
            <p:extLst>
              <p:ext uri="{D42A27DB-BD31-4B8C-83A1-F6EECF244321}">
                <p14:modId xmlns:p14="http://schemas.microsoft.com/office/powerpoint/2010/main" val="1065342453"/>
              </p:ext>
            </p:extLst>
          </p:nvPr>
        </p:nvGraphicFramePr>
        <p:xfrm>
          <a:off x="177706" y="860975"/>
          <a:ext cx="8561387" cy="540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1296" y="54157"/>
            <a:ext cx="8677797" cy="897252"/>
          </a:xfrm>
        </p:spPr>
        <p:txBody>
          <a:bodyPr/>
          <a:lstStyle/>
          <a:p>
            <a:r>
              <a:rPr lang="en-US" dirty="0"/>
              <a:t>Implementation Guide 2021-1</a:t>
            </a:r>
          </a:p>
        </p:txBody>
      </p:sp>
      <p:sp>
        <p:nvSpPr>
          <p:cNvPr id="5" name="Slide Number Placeholder 4"/>
          <p:cNvSpPr>
            <a:spLocks noGrp="1"/>
          </p:cNvSpPr>
          <p:nvPr>
            <p:ph type="sldNum" sz="quarter" idx="4"/>
          </p:nvPr>
        </p:nvSpPr>
        <p:spPr/>
        <p:txBody>
          <a:bodyPr/>
          <a:lstStyle/>
          <a:p>
            <a:fld id="{B678A430-2B5E-9C4F-A94E-0139B75F11B5}" type="slidenum">
              <a:rPr lang="en-US" smtClean="0"/>
              <a:pPr/>
              <a:t>56</a:t>
            </a:fld>
            <a:endParaRPr lang="en-US"/>
          </a:p>
        </p:txBody>
      </p:sp>
    </p:spTree>
    <p:extLst>
      <p:ext uri="{BB962C8B-B14F-4D97-AF65-F5344CB8AC3E}">
        <p14:creationId xmlns:p14="http://schemas.microsoft.com/office/powerpoint/2010/main" val="177193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a:t>Current Technical Agenda Projects</a:t>
            </a:r>
          </a:p>
        </p:txBody>
      </p:sp>
      <p:sp>
        <p:nvSpPr>
          <p:cNvPr id="6"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57</a:t>
            </a:fld>
            <a:endParaRPr lang="en-US"/>
          </a:p>
        </p:txBody>
      </p:sp>
    </p:spTree>
    <p:extLst>
      <p:ext uri="{BB962C8B-B14F-4D97-AF65-F5344CB8AC3E}">
        <p14:creationId xmlns:p14="http://schemas.microsoft.com/office/powerpoint/2010/main" val="2514264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Classification of nonfinancial assets</a:t>
            </a:r>
          </a:p>
          <a:p>
            <a:r>
              <a:rPr lang="en-US" b="1" dirty="0"/>
              <a:t>Conceptual Framework: Recognition</a:t>
            </a:r>
          </a:p>
          <a:p>
            <a:r>
              <a:rPr lang="en-US" b="1" dirty="0"/>
              <a:t>Financial Reporting Model Reexamination</a:t>
            </a:r>
          </a:p>
          <a:p>
            <a:r>
              <a:rPr lang="en-US" dirty="0"/>
              <a:t>Going Concern Uncertainties and Severe Financial Stress: Reexamination of Statement 56</a:t>
            </a:r>
          </a:p>
          <a:p>
            <a:r>
              <a:rPr lang="en-US" dirty="0"/>
              <a:t>Implementation Guide Updates</a:t>
            </a:r>
          </a:p>
          <a:p>
            <a:r>
              <a:rPr lang="en-US" b="1" dirty="0"/>
              <a:t>Revenue and Expense Recognition</a:t>
            </a:r>
          </a:p>
          <a:p>
            <a:r>
              <a:rPr lang="en-US" dirty="0"/>
              <a:t>Certain Risk Disclosures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Current technical agenda projects</a:t>
            </a:r>
          </a:p>
        </p:txBody>
      </p:sp>
    </p:spTree>
    <p:extLst>
      <p:ext uri="{BB962C8B-B14F-4D97-AF65-F5344CB8AC3E}">
        <p14:creationId xmlns:p14="http://schemas.microsoft.com/office/powerpoint/2010/main" val="2920000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Pre-Agenda Research Activities</a:t>
            </a:r>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59</a:t>
            </a:fld>
            <a:endParaRPr lang="en-US"/>
          </a:p>
        </p:txBody>
      </p:sp>
    </p:spTree>
    <p:extLst>
      <p:ext uri="{BB962C8B-B14F-4D97-AF65-F5344CB8AC3E}">
        <p14:creationId xmlns:p14="http://schemas.microsoft.com/office/powerpoint/2010/main" val="324425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Conduit Debt Obligations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294967295"/>
          </p:nvPr>
        </p:nvSpPr>
        <p:spPr>
          <a:xfrm>
            <a:off x="8604250" y="6400800"/>
            <a:ext cx="539750" cy="304800"/>
          </a:xfrm>
          <a:prstGeom prst="rect">
            <a:avLst/>
          </a:prstGeom>
        </p:spPr>
        <p:txBody>
          <a:bodyPr/>
          <a:lstStyle/>
          <a:p>
            <a:pPr>
              <a:defRPr/>
            </a:pPr>
            <a:fld id="{B8C3CD40-D32D-4A66-9ED6-B023972553E0}" type="slidenum">
              <a:rPr lang="en-US" sz="1200" smtClean="0"/>
              <a:pPr>
                <a:defRPr/>
              </a:pPr>
              <a:t>6</a:t>
            </a:fld>
            <a:endParaRPr lang="en-US" sz="1200" dirty="0"/>
          </a:p>
        </p:txBody>
      </p:sp>
      <p:pic>
        <p:nvPicPr>
          <p:cNvPr id="3" name="Picture 2" descr="A screenshot of a cell phone&#10;&#10;Description automatically generated">
            <a:extLst>
              <a:ext uri="{FF2B5EF4-FFF2-40B4-BE49-F238E27FC236}">
                <a16:creationId xmlns:a16="http://schemas.microsoft.com/office/drawing/2014/main" id="{08DC116E-EDC6-4AF1-A6F7-8982E0D83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751" y="912135"/>
            <a:ext cx="2899583" cy="4350983"/>
          </a:xfrm>
          <a:prstGeom prst="rect">
            <a:avLst/>
          </a:prstGeom>
        </p:spPr>
      </p:pic>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91</a:t>
            </a:r>
          </a:p>
        </p:txBody>
      </p:sp>
      <p:pic>
        <p:nvPicPr>
          <p:cNvPr id="7" name="Picture 6" descr="Logo final.jpg"/>
          <p:cNvPicPr>
            <a:picLocks noChangeAspect="1"/>
          </p:cNvPicPr>
          <p:nvPr/>
        </p:nvPicPr>
        <p:blipFill>
          <a:blip r:embed="rId3"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2946263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Capital Assets</a:t>
            </a:r>
          </a:p>
          <a:p>
            <a:r>
              <a:rPr lang="en-US" dirty="0"/>
              <a:t>Subsequent Events</a:t>
            </a:r>
          </a:p>
          <a:p>
            <a:endParaRPr lang="en-US" dirty="0"/>
          </a:p>
          <a:p>
            <a:endParaRPr lang="en-US" dirty="0"/>
          </a:p>
        </p:txBody>
      </p:sp>
      <p:sp>
        <p:nvSpPr>
          <p:cNvPr id="3" name="Title 2"/>
          <p:cNvSpPr>
            <a:spLocks noGrp="1"/>
          </p:cNvSpPr>
          <p:nvPr>
            <p:ph type="title"/>
          </p:nvPr>
        </p:nvSpPr>
        <p:spPr/>
        <p:txBody>
          <a:bodyPr/>
          <a:lstStyle/>
          <a:p>
            <a:r>
              <a:rPr lang="en-US" dirty="0"/>
              <a:t>Pre-Agenda Research Activities</a:t>
            </a:r>
          </a:p>
        </p:txBody>
      </p:sp>
    </p:spTree>
    <p:extLst>
      <p:ext uri="{BB962C8B-B14F-4D97-AF65-F5344CB8AC3E}">
        <p14:creationId xmlns:p14="http://schemas.microsoft.com/office/powerpoint/2010/main" val="2057917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393" y="2313947"/>
            <a:ext cx="8836269" cy="897252"/>
          </a:xfrm>
        </p:spPr>
        <p:txBody>
          <a:bodyPr>
            <a:normAutofit/>
          </a:bodyPr>
          <a:lstStyle/>
          <a:p>
            <a:r>
              <a:rPr lang="en-US" sz="4000"/>
              <a:t>Post-Implementation Review (PIR)</a:t>
            </a:r>
          </a:p>
        </p:txBody>
      </p:sp>
      <p:sp>
        <p:nvSpPr>
          <p:cNvPr id="6"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61</a:t>
            </a:fld>
            <a:endParaRPr lang="en-US"/>
          </a:p>
        </p:txBody>
      </p:sp>
    </p:spTree>
    <p:extLst>
      <p:ext uri="{BB962C8B-B14F-4D97-AF65-F5344CB8AC3E}">
        <p14:creationId xmlns:p14="http://schemas.microsoft.com/office/powerpoint/2010/main" val="1815195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C7A0C94-C058-49F0-9B8B-D1DDD97EF732}"/>
              </a:ext>
            </a:extLst>
          </p:cNvPr>
          <p:cNvGraphicFramePr>
            <a:graphicFrameLocks noGrp="1"/>
          </p:cNvGraphicFramePr>
          <p:nvPr>
            <p:ph idx="1"/>
          </p:nvPr>
        </p:nvGraphicFramePr>
        <p:xfrm>
          <a:off x="291306" y="1084514"/>
          <a:ext cx="8561387" cy="100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EA06F6F-8253-484A-B1C7-4538107AC33E}"/>
              </a:ext>
            </a:extLst>
          </p:cNvPr>
          <p:cNvSpPr>
            <a:spLocks noGrp="1"/>
          </p:cNvSpPr>
          <p:nvPr>
            <p:ph type="title"/>
          </p:nvPr>
        </p:nvSpPr>
        <p:spPr>
          <a:xfrm>
            <a:off x="119502" y="267649"/>
            <a:ext cx="8677797" cy="897252"/>
          </a:xfrm>
        </p:spPr>
        <p:txBody>
          <a:bodyPr/>
          <a:lstStyle/>
          <a:p>
            <a:r>
              <a:rPr lang="en-US"/>
              <a:t>What is PIR?</a:t>
            </a:r>
          </a:p>
        </p:txBody>
      </p:sp>
      <p:sp>
        <p:nvSpPr>
          <p:cNvPr id="4" name="Slide Number Placeholder 3">
            <a:extLst>
              <a:ext uri="{FF2B5EF4-FFF2-40B4-BE49-F238E27FC236}">
                <a16:creationId xmlns:a16="http://schemas.microsoft.com/office/drawing/2014/main" id="{DB7547AC-3C0C-4986-8769-2FDFC2C89715}"/>
              </a:ext>
            </a:extLst>
          </p:cNvPr>
          <p:cNvSpPr>
            <a:spLocks noGrp="1"/>
          </p:cNvSpPr>
          <p:nvPr>
            <p:ph type="sldNum" sz="quarter" idx="4"/>
          </p:nvPr>
        </p:nvSpPr>
        <p:spPr/>
        <p:txBody>
          <a:bodyPr/>
          <a:lstStyle/>
          <a:p>
            <a:pPr>
              <a:defRPr/>
            </a:pPr>
            <a:fld id="{B8C3CD40-D32D-4A66-9ED6-B023972553E0}" type="slidenum">
              <a:rPr lang="en-US" smtClean="0"/>
              <a:pPr>
                <a:defRPr/>
              </a:pPr>
              <a:t>62</a:t>
            </a:fld>
            <a:endParaRPr lang="en-US"/>
          </a:p>
        </p:txBody>
      </p:sp>
      <p:graphicFrame>
        <p:nvGraphicFramePr>
          <p:cNvPr id="6" name="Content Placeholder 4">
            <a:extLst>
              <a:ext uri="{FF2B5EF4-FFF2-40B4-BE49-F238E27FC236}">
                <a16:creationId xmlns:a16="http://schemas.microsoft.com/office/drawing/2014/main" id="{579F79E7-A3B9-45EE-82DE-134E45B86839}"/>
              </a:ext>
            </a:extLst>
          </p:cNvPr>
          <p:cNvGraphicFramePr>
            <a:graphicFrameLocks/>
          </p:cNvGraphicFramePr>
          <p:nvPr/>
        </p:nvGraphicFramePr>
        <p:xfrm>
          <a:off x="291306" y="2295200"/>
          <a:ext cx="8561387" cy="3904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059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FE3548-27FB-438C-B804-3B8F3E2B104A}"/>
              </a:ext>
            </a:extLst>
          </p:cNvPr>
          <p:cNvGraphicFramePr>
            <a:graphicFrameLocks noGrp="1"/>
          </p:cNvGraphicFramePr>
          <p:nvPr>
            <p:ph idx="1"/>
          </p:nvPr>
        </p:nvGraphicFramePr>
        <p:xfrm>
          <a:off x="291306" y="1347992"/>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FC4866-B101-4E9A-B53F-F0F7B83730E5}"/>
              </a:ext>
            </a:extLst>
          </p:cNvPr>
          <p:cNvSpPr>
            <a:spLocks noGrp="1"/>
          </p:cNvSpPr>
          <p:nvPr>
            <p:ph type="title"/>
          </p:nvPr>
        </p:nvSpPr>
        <p:spPr/>
        <p:txBody>
          <a:bodyPr/>
          <a:lstStyle/>
          <a:p>
            <a:r>
              <a:rPr lang="en-US"/>
              <a:t>Why does the GASB conduct PIRs?</a:t>
            </a:r>
          </a:p>
        </p:txBody>
      </p:sp>
      <p:sp>
        <p:nvSpPr>
          <p:cNvPr id="4" name="Slide Number Placeholder 3">
            <a:extLst>
              <a:ext uri="{FF2B5EF4-FFF2-40B4-BE49-F238E27FC236}">
                <a16:creationId xmlns:a16="http://schemas.microsoft.com/office/drawing/2014/main" id="{403333DA-7C5C-40CD-8773-DCBAF0D129E4}"/>
              </a:ext>
            </a:extLst>
          </p:cNvPr>
          <p:cNvSpPr>
            <a:spLocks noGrp="1"/>
          </p:cNvSpPr>
          <p:nvPr>
            <p:ph type="sldNum" sz="quarter" idx="4"/>
          </p:nvPr>
        </p:nvSpPr>
        <p:spPr/>
        <p:txBody>
          <a:bodyPr/>
          <a:lstStyle/>
          <a:p>
            <a:pPr>
              <a:defRPr/>
            </a:pPr>
            <a:fld id="{B8C3CD40-D32D-4A66-9ED6-B023972553E0}" type="slidenum">
              <a:rPr lang="en-US" smtClean="0"/>
              <a:pPr>
                <a:defRPr/>
              </a:pPr>
              <a:t>63</a:t>
            </a:fld>
            <a:endParaRPr lang="en-US"/>
          </a:p>
        </p:txBody>
      </p:sp>
    </p:spTree>
    <p:extLst>
      <p:ext uri="{BB962C8B-B14F-4D97-AF65-F5344CB8AC3E}">
        <p14:creationId xmlns:p14="http://schemas.microsoft.com/office/powerpoint/2010/main" val="3439847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E9FC23E-5CFC-457B-8300-CDE72F1688FD}"/>
              </a:ext>
            </a:extLst>
          </p:cNvPr>
          <p:cNvGraphicFramePr>
            <a:graphicFrameLocks noGrp="1"/>
          </p:cNvGraphicFramePr>
          <p:nvPr>
            <p:ph idx="1"/>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2B2CBDD-61E0-4EDB-962F-FD6519D662A4}"/>
              </a:ext>
            </a:extLst>
          </p:cNvPr>
          <p:cNvSpPr>
            <a:spLocks noGrp="1"/>
          </p:cNvSpPr>
          <p:nvPr>
            <p:ph type="title"/>
          </p:nvPr>
        </p:nvSpPr>
        <p:spPr/>
        <p:txBody>
          <a:bodyPr>
            <a:normAutofit fontScale="90000"/>
          </a:bodyPr>
          <a:lstStyle/>
          <a:p>
            <a:r>
              <a:rPr lang="en-US"/>
              <a:t>How does the GASB involve stakeholders in PIR?</a:t>
            </a:r>
          </a:p>
        </p:txBody>
      </p:sp>
      <p:sp>
        <p:nvSpPr>
          <p:cNvPr id="4" name="Slide Number Placeholder 3">
            <a:extLst>
              <a:ext uri="{FF2B5EF4-FFF2-40B4-BE49-F238E27FC236}">
                <a16:creationId xmlns:a16="http://schemas.microsoft.com/office/drawing/2014/main" id="{5D981B91-6F8F-41FF-91D1-08B55FEC0BC1}"/>
              </a:ext>
            </a:extLst>
          </p:cNvPr>
          <p:cNvSpPr>
            <a:spLocks noGrp="1"/>
          </p:cNvSpPr>
          <p:nvPr>
            <p:ph type="sldNum" sz="quarter" idx="4"/>
          </p:nvPr>
        </p:nvSpPr>
        <p:spPr/>
        <p:txBody>
          <a:bodyPr/>
          <a:lstStyle/>
          <a:p>
            <a:pPr>
              <a:defRPr/>
            </a:pPr>
            <a:fld id="{B8C3CD40-D32D-4A66-9ED6-B023972553E0}" type="slidenum">
              <a:rPr lang="en-US" smtClean="0"/>
              <a:pPr>
                <a:defRPr/>
              </a:pPr>
              <a:t>64</a:t>
            </a:fld>
            <a:endParaRPr lang="en-US"/>
          </a:p>
        </p:txBody>
      </p:sp>
    </p:spTree>
    <p:extLst>
      <p:ext uri="{BB962C8B-B14F-4D97-AF65-F5344CB8AC3E}">
        <p14:creationId xmlns:p14="http://schemas.microsoft.com/office/powerpoint/2010/main" val="2995478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8950E7-3BB4-4375-8FD5-FDE68F56AE07}"/>
              </a:ext>
            </a:extLst>
          </p:cNvPr>
          <p:cNvSpPr>
            <a:spLocks noGrp="1"/>
          </p:cNvSpPr>
          <p:nvPr>
            <p:ph type="sldNum" sz="quarter" idx="12"/>
          </p:nvPr>
        </p:nvSpPr>
        <p:spPr>
          <a:xfrm>
            <a:off x="7010400" y="6462713"/>
            <a:ext cx="2133600" cy="365125"/>
          </a:xfrm>
          <a:prstGeom prst="rect">
            <a:avLst/>
          </a:prstGeom>
          <a:noFill/>
        </p:spPr>
        <p:txBody>
          <a:bodyPr vert="horz" lIns="0" tIns="0" rIns="0" bIns="0" rtlCol="0" anchor="ctr"/>
          <a:lstStyle>
            <a:defPPr>
              <a:defRPr lang="en-US"/>
            </a:defPPr>
            <a:lvl1pPr algn="ctr" rtl="0" fontAlgn="auto">
              <a:spcBef>
                <a:spcPts val="0"/>
              </a:spcBef>
              <a:spcAft>
                <a:spcPts val="0"/>
              </a:spcAft>
              <a:defRPr sz="800" b="0" i="0" kern="1200">
                <a:ln>
                  <a:noFill/>
                </a:ln>
                <a:solidFill>
                  <a:srgbClr val="5F5F5F"/>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5400">
              <a:lnSpc>
                <a:spcPct val="100000"/>
              </a:lnSpc>
              <a:spcBef>
                <a:spcPts val="15"/>
              </a:spcBef>
            </a:pPr>
            <a:fld id="{81D60167-4931-47E6-BA6A-407CBD079E47}" type="slidenum">
              <a:rPr lang="en-US" spc="-5" smtClean="0"/>
              <a:pPr marL="25400">
                <a:lnSpc>
                  <a:spcPct val="100000"/>
                </a:lnSpc>
                <a:spcBef>
                  <a:spcPts val="15"/>
                </a:spcBef>
              </a:pPr>
              <a:t>65</a:t>
            </a:fld>
            <a:endParaRPr lang="en-US" spc="-5"/>
          </a:p>
        </p:txBody>
      </p:sp>
      <p:sp>
        <p:nvSpPr>
          <p:cNvPr id="4" name="Title 3">
            <a:extLst>
              <a:ext uri="{FF2B5EF4-FFF2-40B4-BE49-F238E27FC236}">
                <a16:creationId xmlns:a16="http://schemas.microsoft.com/office/drawing/2014/main" id="{D15F31AA-B163-41DE-A61A-84A0DA33CBFF}"/>
              </a:ext>
            </a:extLst>
          </p:cNvPr>
          <p:cNvSpPr>
            <a:spLocks noGrp="1"/>
          </p:cNvSpPr>
          <p:nvPr>
            <p:ph type="title"/>
          </p:nvPr>
        </p:nvSpPr>
        <p:spPr>
          <a:xfrm>
            <a:off x="198222" y="457200"/>
            <a:ext cx="8747556" cy="492443"/>
          </a:xfrm>
        </p:spPr>
        <p:txBody>
          <a:bodyPr>
            <a:normAutofit fontScale="90000"/>
          </a:bodyPr>
          <a:lstStyle/>
          <a:p>
            <a:r>
              <a:rPr lang="en-US" sz="3600"/>
              <a:t>Which Statements are under review?</a:t>
            </a:r>
          </a:p>
        </p:txBody>
      </p:sp>
      <p:graphicFrame>
        <p:nvGraphicFramePr>
          <p:cNvPr id="3" name="Diagram 2">
            <a:extLst>
              <a:ext uri="{FF2B5EF4-FFF2-40B4-BE49-F238E27FC236}">
                <a16:creationId xmlns:a16="http://schemas.microsoft.com/office/drawing/2014/main" id="{0E270BA3-5AA8-4CCE-ACF6-B08C1BBC8776}"/>
              </a:ext>
            </a:extLst>
          </p:cNvPr>
          <p:cNvGraphicFramePr/>
          <p:nvPr/>
        </p:nvGraphicFramePr>
        <p:xfrm>
          <a:off x="409258" y="1628507"/>
          <a:ext cx="8325484" cy="45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837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DBA50B1-0746-4F44-BDBE-646DECE11679}"/>
              </a:ext>
            </a:extLst>
          </p:cNvPr>
          <p:cNvGraphicFramePr>
            <a:graphicFrameLocks noGrp="1"/>
          </p:cNvGraphicFramePr>
          <p:nvPr>
            <p:ph idx="1"/>
            <p:extLst>
              <p:ext uri="{D42A27DB-BD31-4B8C-83A1-F6EECF244321}">
                <p14:modId xmlns:p14="http://schemas.microsoft.com/office/powerpoint/2010/main" val="3950011036"/>
              </p:ext>
            </p:extLst>
          </p:nvPr>
        </p:nvGraphicFramePr>
        <p:xfrm>
          <a:off x="291307" y="1600231"/>
          <a:ext cx="8561386" cy="4028440"/>
        </p:xfrm>
        <a:graphic>
          <a:graphicData uri="http://schemas.openxmlformats.org/drawingml/2006/table">
            <a:tbl>
              <a:tblPr bandRow="1">
                <a:tableStyleId>{8A107856-5554-42FB-B03E-39F5DBC370BA}</a:tableStyleId>
              </a:tblPr>
              <a:tblGrid>
                <a:gridCol w="2644234">
                  <a:extLst>
                    <a:ext uri="{9D8B030D-6E8A-4147-A177-3AD203B41FA5}">
                      <a16:colId xmlns:a16="http://schemas.microsoft.com/office/drawing/2014/main" val="767315660"/>
                    </a:ext>
                  </a:extLst>
                </a:gridCol>
                <a:gridCol w="5917152">
                  <a:extLst>
                    <a:ext uri="{9D8B030D-6E8A-4147-A177-3AD203B41FA5}">
                      <a16:colId xmlns:a16="http://schemas.microsoft.com/office/drawing/2014/main" val="2624893678"/>
                    </a:ext>
                  </a:extLst>
                </a:gridCol>
              </a:tblGrid>
              <a:tr h="424241">
                <a:tc>
                  <a:txBody>
                    <a:bodyPr/>
                    <a:lstStyle/>
                    <a:p>
                      <a:r>
                        <a:rPr lang="en-US"/>
                        <a:t>Pensions</a:t>
                      </a:r>
                    </a:p>
                  </a:txBody>
                  <a:tcPr/>
                </a:tc>
                <a:tc>
                  <a:txBody>
                    <a:bodyPr/>
                    <a:lstStyle/>
                    <a:p>
                      <a:r>
                        <a:rPr lang="en-US" sz="1800" u="none" kern="1200">
                          <a:solidFill>
                            <a:schemeClr val="dk1"/>
                          </a:solidFill>
                          <a:effectLst/>
                          <a:latin typeface="+mn-lt"/>
                          <a:ea typeface="+mn-ea"/>
                          <a:cs typeface="+mn-cs"/>
                        </a:rPr>
                        <a:t>Conducting </a:t>
                      </a:r>
                      <a:r>
                        <a:rPr lang="en-US" sz="1800" u="none" kern="1200" dirty="0">
                          <a:solidFill>
                            <a:schemeClr val="dk1"/>
                          </a:solidFill>
                          <a:effectLst/>
                          <a:latin typeface="+mn-lt"/>
                          <a:ea typeface="+mn-ea"/>
                          <a:cs typeface="+mn-cs"/>
                        </a:rPr>
                        <a:t>5 separate surveys of stakeholders to obtain additional information about certain topics raised at stakeholder roundtables, including surveys of actuarial firms, pension plans, employers/preparers, auditors, and users</a:t>
                      </a:r>
                      <a:endParaRPr lang="en-US" dirty="0"/>
                    </a:p>
                  </a:txBody>
                  <a:tcPr/>
                </a:tc>
                <a:extLst>
                  <a:ext uri="{0D108BD9-81ED-4DB2-BD59-A6C34878D82A}">
                    <a16:rowId xmlns:a16="http://schemas.microsoft.com/office/drawing/2014/main" val="18299088"/>
                  </a:ext>
                </a:extLst>
              </a:tr>
              <a:tr h="370840">
                <a:tc>
                  <a:txBody>
                    <a:bodyPr/>
                    <a:lstStyle/>
                    <a:p>
                      <a:r>
                        <a:rPr lang="en-US"/>
                        <a:t>Fair value</a:t>
                      </a:r>
                    </a:p>
                  </a:txBody>
                  <a:tcPr/>
                </a:tc>
                <a:tc>
                  <a:txBody>
                    <a:bodyPr/>
                    <a:lstStyle/>
                    <a:p>
                      <a:r>
                        <a:rPr lang="en-US"/>
                        <a:t>Beginning collection and analysis of fifth-year reports</a:t>
                      </a:r>
                    </a:p>
                  </a:txBody>
                  <a:tcPr/>
                </a:tc>
                <a:extLst>
                  <a:ext uri="{0D108BD9-81ED-4DB2-BD59-A6C34878D82A}">
                    <a16:rowId xmlns:a16="http://schemas.microsoft.com/office/drawing/2014/main" val="2411000665"/>
                  </a:ext>
                </a:extLst>
              </a:tr>
              <a:tr h="370840">
                <a:tc>
                  <a:txBody>
                    <a:bodyPr/>
                    <a:lstStyle/>
                    <a:p>
                      <a:r>
                        <a:rPr lang="en-US"/>
                        <a:t>OPEB</a:t>
                      </a:r>
                    </a:p>
                  </a:txBody>
                  <a:tcPr/>
                </a:tc>
                <a:tc>
                  <a:txBody>
                    <a:bodyPr/>
                    <a:lstStyle/>
                    <a:p>
                      <a:r>
                        <a:rPr lang="en-US"/>
                        <a:t>Analysis of prior year and implementation year reports completed, second year analysis nearly completed; collection of implementation effort and cost information completed and being analyzed</a:t>
                      </a:r>
                    </a:p>
                  </a:txBody>
                  <a:tcPr/>
                </a:tc>
                <a:extLst>
                  <a:ext uri="{0D108BD9-81ED-4DB2-BD59-A6C34878D82A}">
                    <a16:rowId xmlns:a16="http://schemas.microsoft.com/office/drawing/2014/main" val="4010870061"/>
                  </a:ext>
                </a:extLst>
              </a:tr>
              <a:tr h="370840">
                <a:tc>
                  <a:txBody>
                    <a:bodyPr/>
                    <a:lstStyle/>
                    <a:p>
                      <a:r>
                        <a:rPr lang="en-US"/>
                        <a:t>Fiduciary activities</a:t>
                      </a:r>
                    </a:p>
                  </a:txBody>
                  <a:tcPr/>
                </a:tc>
                <a:tc>
                  <a:txBody>
                    <a:bodyPr/>
                    <a:lstStyle/>
                    <a:p>
                      <a:r>
                        <a:rPr lang="en-US"/>
                        <a:t>Recruitment of governments completed; collection of implementation effort and cost information has begun</a:t>
                      </a:r>
                    </a:p>
                  </a:txBody>
                  <a:tcPr/>
                </a:tc>
                <a:extLst>
                  <a:ext uri="{0D108BD9-81ED-4DB2-BD59-A6C34878D82A}">
                    <a16:rowId xmlns:a16="http://schemas.microsoft.com/office/drawing/2014/main" val="3102114208"/>
                  </a:ext>
                </a:extLst>
              </a:tr>
              <a:tr h="370840">
                <a:tc>
                  <a:txBody>
                    <a:bodyPr/>
                    <a:lstStyle/>
                    <a:p>
                      <a:r>
                        <a:rPr lang="en-US"/>
                        <a:t>Leases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Collection of implementation effort and cost information and pre-implementation year reports has begun</a:t>
                      </a:r>
                    </a:p>
                  </a:txBody>
                  <a:tcPr/>
                </a:tc>
                <a:extLst>
                  <a:ext uri="{0D108BD9-81ED-4DB2-BD59-A6C34878D82A}">
                    <a16:rowId xmlns:a16="http://schemas.microsoft.com/office/drawing/2014/main" val="2955375442"/>
                  </a:ext>
                </a:extLst>
              </a:tr>
            </a:tbl>
          </a:graphicData>
        </a:graphic>
      </p:graphicFrame>
      <p:sp>
        <p:nvSpPr>
          <p:cNvPr id="3" name="Title 2">
            <a:extLst>
              <a:ext uri="{FF2B5EF4-FFF2-40B4-BE49-F238E27FC236}">
                <a16:creationId xmlns:a16="http://schemas.microsoft.com/office/drawing/2014/main" id="{CB65DD4C-92A5-450E-AABF-BF6C901C5F12}"/>
              </a:ext>
            </a:extLst>
          </p:cNvPr>
          <p:cNvSpPr>
            <a:spLocks noGrp="1"/>
          </p:cNvSpPr>
          <p:nvPr>
            <p:ph type="title"/>
          </p:nvPr>
        </p:nvSpPr>
        <p:spPr/>
        <p:txBody>
          <a:bodyPr/>
          <a:lstStyle/>
          <a:p>
            <a:r>
              <a:rPr lang="en-US"/>
              <a:t>What is the status of the PIRs?</a:t>
            </a:r>
          </a:p>
        </p:txBody>
      </p:sp>
      <p:sp>
        <p:nvSpPr>
          <p:cNvPr id="4" name="Slide Number Placeholder 3">
            <a:extLst>
              <a:ext uri="{FF2B5EF4-FFF2-40B4-BE49-F238E27FC236}">
                <a16:creationId xmlns:a16="http://schemas.microsoft.com/office/drawing/2014/main" id="{AAAB81BE-2EFA-4E19-95A7-D18E9531323A}"/>
              </a:ext>
            </a:extLst>
          </p:cNvPr>
          <p:cNvSpPr>
            <a:spLocks noGrp="1"/>
          </p:cNvSpPr>
          <p:nvPr>
            <p:ph type="sldNum" sz="quarter" idx="4"/>
          </p:nvPr>
        </p:nvSpPr>
        <p:spPr/>
        <p:txBody>
          <a:bodyPr/>
          <a:lstStyle/>
          <a:p>
            <a:pPr>
              <a:defRPr/>
            </a:pPr>
            <a:fld id="{B8C3CD40-D32D-4A66-9ED6-B023972553E0}" type="slidenum">
              <a:rPr lang="en-US" smtClean="0"/>
              <a:pPr>
                <a:defRPr/>
              </a:pPr>
              <a:t>66</a:t>
            </a:fld>
            <a:endParaRPr lang="en-US"/>
          </a:p>
        </p:txBody>
      </p:sp>
    </p:spTree>
    <p:extLst>
      <p:ext uri="{BB962C8B-B14F-4D97-AF65-F5344CB8AC3E}">
        <p14:creationId xmlns:p14="http://schemas.microsoft.com/office/powerpoint/2010/main" val="3009861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a:t>
            </a:r>
          </a:p>
        </p:txBody>
      </p:sp>
      <p:sp>
        <p:nvSpPr>
          <p:cNvPr id="6" name="Text Placeholder 5"/>
          <p:cNvSpPr>
            <a:spLocks noGrp="1"/>
          </p:cNvSpPr>
          <p:nvPr>
            <p:ph type="body" sz="quarter" idx="11"/>
          </p:nvPr>
        </p:nvSpPr>
        <p:spPr/>
        <p:txBody>
          <a:bodyPr/>
          <a:lstStyle/>
          <a:p>
            <a:endParaRPr lang="en-US" dirty="0"/>
          </a:p>
        </p:txBody>
      </p:sp>
      <p:sp>
        <p:nvSpPr>
          <p:cNvPr id="5" name="Slide Number Placeholder 3"/>
          <p:cNvSpPr>
            <a:spLocks noGrp="1"/>
          </p:cNvSpPr>
          <p:nvPr>
            <p:ph type="sldNum" sz="quarter" idx="4294967295"/>
          </p:nvPr>
        </p:nvSpPr>
        <p:spPr>
          <a:xfrm>
            <a:off x="8204200" y="6354763"/>
            <a:ext cx="939800" cy="304800"/>
          </a:xfrm>
          <a:prstGeom prst="rect">
            <a:avLst/>
          </a:prstGeom>
        </p:spPr>
        <p:txBody>
          <a:bodyPr/>
          <a:lstStyle/>
          <a:p>
            <a:fld id="{B678A430-2B5E-9C4F-A94E-0139B75F11B5}" type="slidenum">
              <a:rPr lang="en-US" smtClean="0"/>
              <a:pPr/>
              <a:t>67</a:t>
            </a:fld>
            <a:endParaRPr lang="en-US"/>
          </a:p>
        </p:txBody>
      </p:sp>
    </p:spTree>
    <p:extLst>
      <p:ext uri="{BB962C8B-B14F-4D97-AF65-F5344CB8AC3E}">
        <p14:creationId xmlns:p14="http://schemas.microsoft.com/office/powerpoint/2010/main" val="44260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Conduit Debt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7</a:t>
            </a:fld>
            <a:endParaRPr lang="en-US">
              <a:latin typeface="Arial"/>
            </a:endParaRPr>
          </a:p>
        </p:txBody>
      </p:sp>
      <p:pic>
        <p:nvPicPr>
          <p:cNvPr id="5" name="Picture 4" descr="Logo final.jpg"/>
          <p:cNvPicPr>
            <a:picLocks noChangeAspect="1"/>
          </p:cNvPicPr>
          <p:nvPr/>
        </p:nvPicPr>
        <p:blipFill>
          <a:blip r:embed="rId8" cstate="print"/>
          <a:srcRect/>
          <a:stretch>
            <a:fillRect/>
          </a:stretch>
        </p:blipFill>
        <p:spPr bwMode="auto">
          <a:xfrm>
            <a:off x="304802" y="6172202"/>
            <a:ext cx="610985" cy="577735"/>
          </a:xfrm>
          <a:prstGeom prst="rect">
            <a:avLst/>
          </a:prstGeom>
          <a:noFill/>
          <a:ln w="9525">
            <a:noFill/>
            <a:miter lim="800000"/>
            <a:headEnd/>
            <a:tailEnd/>
          </a:ln>
        </p:spPr>
      </p:pic>
    </p:spTree>
    <p:extLst>
      <p:ext uri="{BB962C8B-B14F-4D97-AF65-F5344CB8AC3E}">
        <p14:creationId xmlns:p14="http://schemas.microsoft.com/office/powerpoint/2010/main" val="350846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01E0-B871-4715-A5B5-68A8FD4C0935}"/>
              </a:ext>
            </a:extLst>
          </p:cNvPr>
          <p:cNvSpPr>
            <a:spLocks noGrp="1"/>
          </p:cNvSpPr>
          <p:nvPr>
            <p:ph type="title"/>
          </p:nvPr>
        </p:nvSpPr>
        <p:spPr>
          <a:xfrm>
            <a:off x="119500" y="377149"/>
            <a:ext cx="8677797" cy="897252"/>
          </a:xfrm>
        </p:spPr>
        <p:txBody>
          <a:bodyPr/>
          <a:lstStyle/>
          <a:p>
            <a:r>
              <a:rPr lang="en-US"/>
              <a:t>Definition of Conduit Debt</a:t>
            </a:r>
          </a:p>
        </p:txBody>
      </p:sp>
      <p:sp>
        <p:nvSpPr>
          <p:cNvPr id="3" name="Slide Number Placeholder 2">
            <a:extLst>
              <a:ext uri="{FF2B5EF4-FFF2-40B4-BE49-F238E27FC236}">
                <a16:creationId xmlns:a16="http://schemas.microsoft.com/office/drawing/2014/main" id="{2D60908C-8737-45E8-8F26-EFD1F116F16A}"/>
              </a:ext>
            </a:extLst>
          </p:cNvPr>
          <p:cNvSpPr>
            <a:spLocks noGrp="1"/>
          </p:cNvSpPr>
          <p:nvPr>
            <p:ph type="sldNum" sz="quarter" idx="4294967295"/>
          </p:nvPr>
        </p:nvSpPr>
        <p:spPr>
          <a:xfrm>
            <a:off x="8204200" y="6354763"/>
            <a:ext cx="939800" cy="304800"/>
          </a:xfrm>
          <a:prstGeom prst="rect">
            <a:avLst/>
          </a:prstGeom>
        </p:spPr>
        <p:txBody>
          <a:bodyPr/>
          <a:lstStyle/>
          <a:p>
            <a:pPr>
              <a:defRPr/>
            </a:pPr>
            <a:fld id="{B8C3CD40-D32D-4A66-9ED6-B023972553E0}" type="slidenum">
              <a:rPr lang="en-US" smtClean="0"/>
              <a:pPr>
                <a:defRPr/>
              </a:pPr>
              <a:t>8</a:t>
            </a:fld>
            <a:endParaRPr lang="en-US"/>
          </a:p>
        </p:txBody>
      </p:sp>
      <p:sp>
        <p:nvSpPr>
          <p:cNvPr id="4" name="TextBox 3">
            <a:extLst>
              <a:ext uri="{FF2B5EF4-FFF2-40B4-BE49-F238E27FC236}">
                <a16:creationId xmlns:a16="http://schemas.microsoft.com/office/drawing/2014/main" id="{94F30FF2-2D57-4BFE-9CA6-3A475BCC31B5}"/>
              </a:ext>
            </a:extLst>
          </p:cNvPr>
          <p:cNvSpPr txBox="1"/>
          <p:nvPr/>
        </p:nvSpPr>
        <p:spPr>
          <a:xfrm>
            <a:off x="494038" y="1478815"/>
            <a:ext cx="8303259" cy="415498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There are at least three parties involved: the government-issuer, the third-party obligor (borrower), and the debt holder or trustee.</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issuer and the third-party obligor are </a:t>
            </a:r>
            <a:r>
              <a:rPr lang="en-US" sz="2400" i="1">
                <a:latin typeface="Times New Roman" panose="02020603050405020304" pitchFamily="18" charset="0"/>
                <a:cs typeface="Times New Roman" panose="02020603050405020304" pitchFamily="18" charset="0"/>
              </a:rPr>
              <a:t>not</a:t>
            </a:r>
            <a:r>
              <a:rPr lang="en-US" sz="2400">
                <a:latin typeface="Times New Roman" panose="02020603050405020304" pitchFamily="18" charset="0"/>
                <a:cs typeface="Times New Roman" panose="02020603050405020304" pitchFamily="18" charset="0"/>
              </a:rPr>
              <a:t> within the same financial reporting entity.</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debt obligation is not a parity bond of the issuer, nor is it cross-collateralized with other debt of the issuer.  </a:t>
            </a: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or its agent, not the issuer, ultimately receives the proceeds from the debt issuance. </a:t>
            </a:r>
            <a:endParaRPr lang="en-US" sz="2400">
              <a:highlight>
                <a:srgbClr val="FFFF00"/>
              </a:highlight>
              <a:latin typeface="Times New Roman" panose="02020603050405020304" pitchFamily="18" charset="0"/>
              <a:cs typeface="Times New Roman" panose="02020603050405020304" pitchFamily="18" charset="0"/>
            </a:endParaRP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not the issuer, is primarily obligated for the payment of all amounts associated with the debt obligation.</a:t>
            </a:r>
          </a:p>
        </p:txBody>
      </p:sp>
    </p:spTree>
    <p:extLst>
      <p:ext uri="{BB962C8B-B14F-4D97-AF65-F5344CB8AC3E}">
        <p14:creationId xmlns:p14="http://schemas.microsoft.com/office/powerpoint/2010/main" val="321145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958035-51AA-479B-870D-64533301F62E}"/>
              </a:ext>
            </a:extLst>
          </p:cNvPr>
          <p:cNvGraphicFramePr>
            <a:graphicFrameLocks noGrp="1"/>
          </p:cNvGraphicFramePr>
          <p:nvPr>
            <p:ph idx="1"/>
          </p:nvPr>
        </p:nvGraphicFramePr>
        <p:xfrm>
          <a:off x="119502" y="1329865"/>
          <a:ext cx="8561387" cy="493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F9D1C1-641A-4553-9632-6DD9F51C8576}"/>
              </a:ext>
            </a:extLst>
          </p:cNvPr>
          <p:cNvSpPr>
            <a:spLocks noGrp="1"/>
          </p:cNvSpPr>
          <p:nvPr>
            <p:ph type="title"/>
          </p:nvPr>
        </p:nvSpPr>
        <p:spPr>
          <a:xfrm>
            <a:off x="119502" y="269617"/>
            <a:ext cx="8942202" cy="897252"/>
          </a:xfrm>
        </p:spPr>
        <p:txBody>
          <a:bodyPr>
            <a:noAutofit/>
          </a:bodyPr>
          <a:lstStyle/>
          <a:p>
            <a:r>
              <a:rPr lang="en-US">
                <a:cs typeface="Calibri Light"/>
              </a:rPr>
              <a:t>Limited, Additional &amp; Voluntary Commitments Extended by Issuers</a:t>
            </a:r>
            <a:endParaRPr lang="en-US"/>
          </a:p>
        </p:txBody>
      </p:sp>
    </p:spTree>
    <p:extLst>
      <p:ext uri="{BB962C8B-B14F-4D97-AF65-F5344CB8AC3E}">
        <p14:creationId xmlns:p14="http://schemas.microsoft.com/office/powerpoint/2010/main" val="2049847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ags/tag2.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5B00-A62E-451F-81AE-40A558B1B8D3}">
  <ds:schemaRefs>
    <ds:schemaRef ds:uri="http://schemas.microsoft.com/sharepoint/v3/contenttype/forms"/>
  </ds:schemaRefs>
</ds:datastoreItem>
</file>

<file path=customXml/itemProps2.xml><?xml version="1.0" encoding="utf-8"?>
<ds:datastoreItem xmlns:ds="http://schemas.openxmlformats.org/officeDocument/2006/customXml" ds:itemID="{B9422DF0-AE4B-45FB-8483-CFB36CF6F14D}">
  <ds:schemaRefs>
    <ds:schemaRef ds:uri="http://schemas.microsoft.com/office/2006/metadata/properties"/>
    <ds:schemaRef ds:uri="http://www.w3.org/2000/xmlns/"/>
    <ds:schemaRef ds:uri="072a10ed-8fd6-44cd-bf2f-50a035f70f79"/>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41C44A1E-5678-4A63-9BCB-070217B6C3C6}"/>
</file>

<file path=docProps/app.xml><?xml version="1.0" encoding="utf-8"?>
<Properties xmlns="http://schemas.openxmlformats.org/officeDocument/2006/extended-properties" xmlns:vt="http://schemas.openxmlformats.org/officeDocument/2006/docPropsVTypes">
  <Template>GASB_Update_20230101</Template>
  <TotalTime>61</TotalTime>
  <Words>4050</Words>
  <Application>Microsoft Office PowerPoint</Application>
  <PresentationFormat>On-screen Show (4:3)</PresentationFormat>
  <Paragraphs>540</Paragraphs>
  <Slides>67</Slides>
  <Notes>24</Notes>
  <HiddenSlides>0</HiddenSlides>
  <MMClips>0</MMClips>
  <ScaleCrop>false</ScaleCrop>
  <HeadingPairs>
    <vt:vector size="4" baseType="variant">
      <vt:variant>
        <vt:lpstr>Theme</vt:lpstr>
      </vt:variant>
      <vt:variant>
        <vt:i4>4</vt:i4>
      </vt:variant>
      <vt:variant>
        <vt:lpstr>Slide Titles</vt:lpstr>
      </vt:variant>
      <vt:variant>
        <vt:i4>67</vt:i4>
      </vt:variant>
    </vt:vector>
  </HeadingPairs>
  <TitlesOfParts>
    <vt:vector size="71" baseType="lpstr">
      <vt:lpstr>1_Concourse</vt:lpstr>
      <vt:lpstr>Concourse</vt:lpstr>
      <vt:lpstr>2_Concourse</vt:lpstr>
      <vt:lpstr>Ion Boardroom</vt:lpstr>
      <vt:lpstr>GASB UPDATE:  Wait, I thought we were getting a break?</vt:lpstr>
      <vt:lpstr>Presentation Overview</vt:lpstr>
      <vt:lpstr>Effective Dates</vt:lpstr>
      <vt:lpstr>Effective Dates</vt:lpstr>
      <vt:lpstr>Pronouncements Being Implemented</vt:lpstr>
      <vt:lpstr>Conduit Debt Obligations</vt:lpstr>
      <vt:lpstr>Conduit Debt</vt:lpstr>
      <vt:lpstr>Definition of Conduit Debt</vt:lpstr>
      <vt:lpstr>Limited, Additional &amp; Voluntary Commitments Extended by Issuers</vt:lpstr>
      <vt:lpstr>Recognition by the Issuer</vt:lpstr>
      <vt:lpstr>Arrangements and Capital Assets</vt:lpstr>
      <vt:lpstr>Arrangements and Capital Assets (continued)</vt:lpstr>
      <vt:lpstr>Arrangements and Capital Assets (continued)</vt:lpstr>
      <vt:lpstr>Disclosures by Type of Commitment</vt:lpstr>
      <vt:lpstr>Omnibus 2020</vt:lpstr>
      <vt:lpstr>Omnibus 2020</vt:lpstr>
      <vt:lpstr>Provisions of Statement 92</vt:lpstr>
      <vt:lpstr>Provisions of Statement 92 (continued)</vt:lpstr>
      <vt:lpstr>Provisions of Statement 92 (continued)</vt:lpstr>
      <vt:lpstr>Effective Dates for Statement 92</vt:lpstr>
      <vt:lpstr>Omnibus 2022</vt:lpstr>
      <vt:lpstr>Omnibus 2022</vt:lpstr>
      <vt:lpstr>General Omnibus Topics</vt:lpstr>
      <vt:lpstr>Financial Guarantees </vt:lpstr>
      <vt:lpstr>Other Derivative Instruments </vt:lpstr>
      <vt:lpstr>Leases, PPPs, and SBITAs</vt:lpstr>
      <vt:lpstr>Leases, PPPs, and SBITAs (cont.) </vt:lpstr>
      <vt:lpstr>Replacement of Interbank Offered Rates </vt:lpstr>
      <vt:lpstr>Technical Updates/Corrections</vt:lpstr>
      <vt:lpstr>Technical Updates/Corrections (cont.)</vt:lpstr>
      <vt:lpstr>Accounting Changes and Error Corrections</vt:lpstr>
      <vt:lpstr>Accounting Changes and Error Corrections</vt:lpstr>
      <vt:lpstr>Classification</vt:lpstr>
      <vt:lpstr>Change in Accounting Principle</vt:lpstr>
      <vt:lpstr>Accounting Estimates</vt:lpstr>
      <vt:lpstr>Change in Accounting Estimate</vt:lpstr>
      <vt:lpstr>Change to or within the Financial Reporting Entity</vt:lpstr>
      <vt:lpstr>Correction of an Error</vt:lpstr>
      <vt:lpstr>Accounting for Accounting Changes and Error Corrections</vt:lpstr>
      <vt:lpstr>Display</vt:lpstr>
      <vt:lpstr>Note Disclosures</vt:lpstr>
      <vt:lpstr>PowerPoint Presentation</vt:lpstr>
      <vt:lpstr>PowerPoint Presentation</vt:lpstr>
      <vt:lpstr>RSI and SI</vt:lpstr>
      <vt:lpstr>Compensated Absences</vt:lpstr>
      <vt:lpstr>Compensated Absences</vt:lpstr>
      <vt:lpstr>Scope and Applicability</vt:lpstr>
      <vt:lpstr>Recognition Criteria – Leave that has not been used</vt:lpstr>
      <vt:lpstr>Exceptions to the General Recognition Approach</vt:lpstr>
      <vt:lpstr>Measurement</vt:lpstr>
      <vt:lpstr>Leave Used But Not Paid</vt:lpstr>
      <vt:lpstr>Note Disclosures and Effective Date</vt:lpstr>
      <vt:lpstr>Implementation Guidance Updates</vt:lpstr>
      <vt:lpstr>Implementation Guidance Updates</vt:lpstr>
      <vt:lpstr>Implementation Guide 2020-1</vt:lpstr>
      <vt:lpstr>Implementation Guide 2021-1</vt:lpstr>
      <vt:lpstr>Current Technical Agenda Projects</vt:lpstr>
      <vt:lpstr>Current technical agenda projects</vt:lpstr>
      <vt:lpstr>Pre-Agenda Research Activities</vt:lpstr>
      <vt:lpstr>Pre-Agenda Research Activities</vt:lpstr>
      <vt:lpstr>Post-Implementation Review (PIR)</vt:lpstr>
      <vt:lpstr>What is PIR?</vt:lpstr>
      <vt:lpstr>Why does the GASB conduct PIRs?</vt:lpstr>
      <vt:lpstr>How does the GASB involve stakeholders in PIR?</vt:lpstr>
      <vt:lpstr>Which Statements are under review?</vt:lpstr>
      <vt:lpstr>What is the status of the PIRs?</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UPDATE</dc:title>
  <dc:creator>Frank Crawford</dc:creator>
  <cp:lastModifiedBy>Frank Crawford</cp:lastModifiedBy>
  <cp:revision>8</cp:revision>
  <dcterms:created xsi:type="dcterms:W3CDTF">2023-04-24T14:59:14Z</dcterms:created>
  <dcterms:modified xsi:type="dcterms:W3CDTF">2023-09-13T14:07:52Z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0x0101003FDAC6CEC9A23648BF61E340A5B4156C</vt:lpwstr>
  </property>
  <property fmtid="{D5CDD505-2E9C-101B-9397-08002B2CF9AE}" pid="3" name="Project">
    <vt:lpwstr/>
  </property>
  <property fmtid="{D5CDD505-2E9C-101B-9397-08002B2CF9AE}" pid="4" name="Pronouncement">
    <vt:lpwstr/>
  </property>
</Properties>
</file>