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ags/tag1.xml" ContentType="application/vnd.openxmlformats-officedocument.presentationml.tags+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5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30" r:id="rId4"/>
    <p:sldMasterId id="2147484209" r:id="rId5"/>
    <p:sldMasterId id="2147484223" r:id="rId6"/>
  </p:sldMasterIdLst>
  <p:notesMasterIdLst>
    <p:notesMasterId r:id="rId109"/>
  </p:notesMasterIdLst>
  <p:handoutMasterIdLst>
    <p:handoutMasterId r:id="rId110"/>
  </p:handoutMasterIdLst>
  <p:sldIdLst>
    <p:sldId id="567" r:id="rId7"/>
    <p:sldId id="774" r:id="rId8"/>
    <p:sldId id="5703" r:id="rId9"/>
    <p:sldId id="576" r:id="rId10"/>
    <p:sldId id="838842060" r:id="rId11"/>
    <p:sldId id="615" r:id="rId12"/>
    <p:sldId id="838842061" r:id="rId13"/>
    <p:sldId id="2147309146" r:id="rId14"/>
    <p:sldId id="2147309150" r:id="rId15"/>
    <p:sldId id="585" r:id="rId16"/>
    <p:sldId id="838842062" r:id="rId17"/>
    <p:sldId id="1364" r:id="rId18"/>
    <p:sldId id="765" r:id="rId19"/>
    <p:sldId id="838842072" r:id="rId20"/>
    <p:sldId id="838842073" r:id="rId21"/>
    <p:sldId id="838842074" r:id="rId22"/>
    <p:sldId id="838842075" r:id="rId23"/>
    <p:sldId id="838842076" r:id="rId24"/>
    <p:sldId id="838842078" r:id="rId25"/>
    <p:sldId id="2147309156" r:id="rId26"/>
    <p:sldId id="744" r:id="rId27"/>
    <p:sldId id="745" r:id="rId28"/>
    <p:sldId id="838842071" r:id="rId29"/>
    <p:sldId id="663" r:id="rId30"/>
    <p:sldId id="524" r:id="rId31"/>
    <p:sldId id="2147309173" r:id="rId32"/>
    <p:sldId id="743" r:id="rId33"/>
    <p:sldId id="668" r:id="rId34"/>
    <p:sldId id="838842069" r:id="rId35"/>
    <p:sldId id="838842067" r:id="rId36"/>
    <p:sldId id="838842066" r:id="rId37"/>
    <p:sldId id="2147309172" r:id="rId38"/>
    <p:sldId id="581" r:id="rId39"/>
    <p:sldId id="582" r:id="rId40"/>
    <p:sldId id="583" r:id="rId41"/>
    <p:sldId id="588" r:id="rId42"/>
    <p:sldId id="589" r:id="rId43"/>
    <p:sldId id="593" r:id="rId44"/>
    <p:sldId id="2147309217" r:id="rId45"/>
    <p:sldId id="2147309218" r:id="rId46"/>
    <p:sldId id="603" r:id="rId47"/>
    <p:sldId id="604" r:id="rId48"/>
    <p:sldId id="490" r:id="rId49"/>
    <p:sldId id="5734" r:id="rId50"/>
    <p:sldId id="760" r:id="rId51"/>
    <p:sldId id="838842059" r:id="rId52"/>
    <p:sldId id="762" r:id="rId53"/>
    <p:sldId id="838842084" r:id="rId54"/>
    <p:sldId id="2147309135" r:id="rId55"/>
    <p:sldId id="2147309136" r:id="rId56"/>
    <p:sldId id="2147309138" r:id="rId57"/>
    <p:sldId id="2147309145" r:id="rId58"/>
    <p:sldId id="279" r:id="rId59"/>
    <p:sldId id="280" r:id="rId60"/>
    <p:sldId id="296" r:id="rId61"/>
    <p:sldId id="2147309178" r:id="rId62"/>
    <p:sldId id="297" r:id="rId63"/>
    <p:sldId id="298" r:id="rId64"/>
    <p:sldId id="283" r:id="rId65"/>
    <p:sldId id="284" r:id="rId66"/>
    <p:sldId id="2147309179" r:id="rId67"/>
    <p:sldId id="2147309180" r:id="rId68"/>
    <p:sldId id="2147309181" r:id="rId69"/>
    <p:sldId id="2147309182" r:id="rId70"/>
    <p:sldId id="2147309183" r:id="rId71"/>
    <p:sldId id="2147309184" r:id="rId72"/>
    <p:sldId id="2147309185" r:id="rId73"/>
    <p:sldId id="2147309186" r:id="rId74"/>
    <p:sldId id="2147309187" r:id="rId75"/>
    <p:sldId id="2147309188" r:id="rId76"/>
    <p:sldId id="2147309189" r:id="rId77"/>
    <p:sldId id="2147309190" r:id="rId78"/>
    <p:sldId id="526" r:id="rId79"/>
    <p:sldId id="527" r:id="rId80"/>
    <p:sldId id="1350" r:id="rId81"/>
    <p:sldId id="1351" r:id="rId82"/>
    <p:sldId id="2147309191" r:id="rId83"/>
    <p:sldId id="2147309192" r:id="rId84"/>
    <p:sldId id="2147309193" r:id="rId85"/>
    <p:sldId id="2147309194" r:id="rId86"/>
    <p:sldId id="2147309195" r:id="rId87"/>
    <p:sldId id="2147309196" r:id="rId88"/>
    <p:sldId id="2147309197" r:id="rId89"/>
    <p:sldId id="2147309198" r:id="rId90"/>
    <p:sldId id="2147309199" r:id="rId91"/>
    <p:sldId id="2147309200" r:id="rId92"/>
    <p:sldId id="2147309201" r:id="rId93"/>
    <p:sldId id="2147309202" r:id="rId94"/>
    <p:sldId id="2147309203" r:id="rId95"/>
    <p:sldId id="2147309204" r:id="rId96"/>
    <p:sldId id="2147309205" r:id="rId97"/>
    <p:sldId id="2147309206" r:id="rId98"/>
    <p:sldId id="2147309207" r:id="rId99"/>
    <p:sldId id="2147309208" r:id="rId100"/>
    <p:sldId id="2147309209" r:id="rId101"/>
    <p:sldId id="2147309210" r:id="rId102"/>
    <p:sldId id="2147309211" r:id="rId103"/>
    <p:sldId id="2147309212" r:id="rId104"/>
    <p:sldId id="2147309213" r:id="rId105"/>
    <p:sldId id="2147309214" r:id="rId106"/>
    <p:sldId id="2147309215" r:id="rId107"/>
    <p:sldId id="2147309216" r:id="rId108"/>
  </p:sldIdLst>
  <p:sldSz cx="9144000" cy="5143500" type="screen16x9"/>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0B57BA5-609F-4B7D-990E-7260DB5A0105}">
          <p14:sldIdLst>
            <p14:sldId id="567"/>
            <p14:sldId id="774"/>
            <p14:sldId id="5703"/>
            <p14:sldId id="576"/>
            <p14:sldId id="838842060"/>
            <p14:sldId id="615"/>
            <p14:sldId id="838842061"/>
            <p14:sldId id="2147309146"/>
            <p14:sldId id="2147309150"/>
            <p14:sldId id="585"/>
            <p14:sldId id="838842062"/>
            <p14:sldId id="1364"/>
            <p14:sldId id="765"/>
            <p14:sldId id="838842072"/>
            <p14:sldId id="838842073"/>
            <p14:sldId id="838842074"/>
            <p14:sldId id="838842075"/>
            <p14:sldId id="838842076"/>
            <p14:sldId id="838842078"/>
            <p14:sldId id="2147309156"/>
            <p14:sldId id="744"/>
            <p14:sldId id="745"/>
            <p14:sldId id="838842071"/>
            <p14:sldId id="663"/>
            <p14:sldId id="524"/>
            <p14:sldId id="2147309173"/>
            <p14:sldId id="743"/>
            <p14:sldId id="668"/>
            <p14:sldId id="838842069"/>
            <p14:sldId id="838842067"/>
            <p14:sldId id="838842066"/>
            <p14:sldId id="2147309172"/>
            <p14:sldId id="581"/>
            <p14:sldId id="582"/>
            <p14:sldId id="583"/>
            <p14:sldId id="588"/>
            <p14:sldId id="589"/>
            <p14:sldId id="593"/>
            <p14:sldId id="2147309217"/>
            <p14:sldId id="2147309218"/>
            <p14:sldId id="603"/>
            <p14:sldId id="604"/>
            <p14:sldId id="490"/>
            <p14:sldId id="5734"/>
            <p14:sldId id="760"/>
            <p14:sldId id="838842059"/>
            <p14:sldId id="762"/>
            <p14:sldId id="838842084"/>
            <p14:sldId id="2147309135"/>
            <p14:sldId id="2147309136"/>
            <p14:sldId id="2147309138"/>
            <p14:sldId id="2147309145"/>
            <p14:sldId id="279"/>
            <p14:sldId id="280"/>
            <p14:sldId id="296"/>
            <p14:sldId id="2147309178"/>
            <p14:sldId id="297"/>
            <p14:sldId id="298"/>
            <p14:sldId id="283"/>
            <p14:sldId id="284"/>
            <p14:sldId id="2147309179"/>
            <p14:sldId id="2147309180"/>
            <p14:sldId id="2147309181"/>
            <p14:sldId id="2147309182"/>
            <p14:sldId id="2147309183"/>
            <p14:sldId id="2147309184"/>
            <p14:sldId id="2147309185"/>
            <p14:sldId id="2147309186"/>
            <p14:sldId id="2147309187"/>
            <p14:sldId id="2147309188"/>
            <p14:sldId id="2147309189"/>
            <p14:sldId id="2147309190"/>
            <p14:sldId id="526"/>
            <p14:sldId id="527"/>
            <p14:sldId id="1350"/>
            <p14:sldId id="1351"/>
            <p14:sldId id="2147309191"/>
            <p14:sldId id="2147309192"/>
            <p14:sldId id="2147309193"/>
            <p14:sldId id="2147309194"/>
            <p14:sldId id="2147309195"/>
            <p14:sldId id="2147309196"/>
            <p14:sldId id="2147309197"/>
            <p14:sldId id="2147309198"/>
            <p14:sldId id="2147309199"/>
            <p14:sldId id="2147309200"/>
            <p14:sldId id="2147309201"/>
            <p14:sldId id="2147309202"/>
            <p14:sldId id="2147309203"/>
            <p14:sldId id="2147309204"/>
            <p14:sldId id="2147309205"/>
            <p14:sldId id="2147309206"/>
            <p14:sldId id="2147309207"/>
            <p14:sldId id="2147309208"/>
            <p14:sldId id="2147309209"/>
            <p14:sldId id="2147309210"/>
            <p14:sldId id="2147309211"/>
            <p14:sldId id="2147309212"/>
            <p14:sldId id="2147309213"/>
            <p14:sldId id="2147309214"/>
            <p14:sldId id="2147309215"/>
            <p14:sldId id="2147309216"/>
          </p14:sldIdLst>
        </p14:section>
      </p14:sectionLst>
    </p:ext>
    <p:ext uri="{EFAFB233-063F-42B5-8137-9DF3F51BA10A}">
      <p15:sldGuideLst xmlns:p15="http://schemas.microsoft.com/office/powerpoint/2012/main">
        <p15:guide id="1" orient="horz" pos="3012" userDrawn="1">
          <p15:clr>
            <a:srgbClr val="A4A3A4"/>
          </p15:clr>
        </p15:guide>
        <p15:guide id="2" orient="horz">
          <p15:clr>
            <a:srgbClr val="A4A3A4"/>
          </p15:clr>
        </p15:guide>
        <p15:guide id="3" orient="horz" pos="804" userDrawn="1">
          <p15:clr>
            <a:srgbClr val="A4A3A4"/>
          </p15:clr>
        </p15:guide>
        <p15:guide id="4" orient="horz" pos="372" userDrawn="1">
          <p15:clr>
            <a:srgbClr val="A4A3A4"/>
          </p15:clr>
        </p15:guide>
        <p15:guide id="5" pos="5496" userDrawn="1">
          <p15:clr>
            <a:srgbClr val="A4A3A4"/>
          </p15:clr>
        </p15:guide>
        <p15:guide id="6" pos="31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8A2955-51DA-66D6-FEBF-93A7A5B58848}" name="Sheryl Messer" initials="SM" userId="S::SMesser@aicpa.org::a292695e-8b1d-4bdd-abca-ddd06ee86e8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kert, Jeffrey N" initials="MJN" lastIdx="1" clrIdx="0">
    <p:extLst>
      <p:ext uri="{19B8F6BF-5375-455C-9EA6-DF929625EA0E}">
        <p15:presenceInfo xmlns:p15="http://schemas.microsoft.com/office/powerpoint/2012/main" userId="S::jmarkert@kpmg.com::6cc443d9-391f-4e85-97d6-86a8bd271102" providerId="AD"/>
      </p:ext>
    </p:extLst>
  </p:cmAuthor>
  <p:cmAuthor id="2" name="Sheryl Messer" initials="SM" lastIdx="25" clrIdx="1">
    <p:extLst>
      <p:ext uri="{19B8F6BF-5375-455C-9EA6-DF929625EA0E}">
        <p15:presenceInfo xmlns:p15="http://schemas.microsoft.com/office/powerpoint/2012/main" userId="S::SMesser@aicpa.org::a292695e-8b1d-4bdd-abca-ddd06ee86e89" providerId="AD"/>
      </p:ext>
    </p:extLst>
  </p:cmAuthor>
  <p:cmAuthor id="3" name="Mary Foelster" initials="MF" lastIdx="8" clrIdx="2">
    <p:extLst>
      <p:ext uri="{19B8F6BF-5375-455C-9EA6-DF929625EA0E}">
        <p15:presenceInfo xmlns:p15="http://schemas.microsoft.com/office/powerpoint/2012/main" userId="S::mfoelster@aicpa.org::d5d4bc59-e48e-47a5-b32a-470099226f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A3E6"/>
    <a:srgbClr val="72246C"/>
    <a:srgbClr val="96326E"/>
    <a:srgbClr val="96146E"/>
    <a:srgbClr val="DC6A2F"/>
    <a:srgbClr val="48A23F"/>
    <a:srgbClr val="3A5CAE"/>
    <a:srgbClr val="95146E"/>
    <a:srgbClr val="3EA1E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95" autoAdjust="0"/>
    <p:restoredTop sz="72503" autoAdjust="0"/>
  </p:normalViewPr>
  <p:slideViewPr>
    <p:cSldViewPr snapToGrid="0">
      <p:cViewPr varScale="1">
        <p:scale>
          <a:sx n="67" d="100"/>
          <a:sy n="67" d="100"/>
        </p:scale>
        <p:origin x="792" y="24"/>
      </p:cViewPr>
      <p:guideLst>
        <p:guide orient="horz" pos="3012"/>
        <p:guide orient="horz"/>
        <p:guide orient="horz" pos="804"/>
        <p:guide orient="horz" pos="372"/>
        <p:guide pos="5496"/>
        <p:guide pos="312"/>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2" d="100"/>
          <a:sy n="82"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presProps" Target="presProps.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viewProps" Target="viewProps.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slide" Target="slides/slide102.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14" Type="http://schemas.openxmlformats.org/officeDocument/2006/relationships/theme" Target="theme/theme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notesMaster" Target="notesMasters/notesMaster1.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customXml" Target="../customXml/item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microsoft.com/office/2018/10/relationships/authors" Target="authors.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DEE61E-A732-4D8B-91E5-C9CEC16F4A7B}"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102B23E5-18DB-472B-829E-69D7F4DF2044}">
      <dgm:prSet phldrT="[Text]" custT="1"/>
      <dgm:spPr/>
      <dgm:t>
        <a:bodyPr/>
        <a:lstStyle/>
        <a:p>
          <a:r>
            <a:rPr lang="en-US" sz="2000" dirty="0"/>
            <a:t>Short-Term SBITAs</a:t>
          </a:r>
        </a:p>
      </dgm:t>
    </dgm:pt>
    <dgm:pt modelId="{0536F278-081E-42BE-9CAB-C55B155C6138}" type="parTrans" cxnId="{0F03D485-8ECF-44FC-A718-24B26C1B338A}">
      <dgm:prSet/>
      <dgm:spPr/>
      <dgm:t>
        <a:bodyPr/>
        <a:lstStyle/>
        <a:p>
          <a:endParaRPr lang="en-US"/>
        </a:p>
      </dgm:t>
    </dgm:pt>
    <dgm:pt modelId="{7319C5F4-2161-4ACC-AE44-6AB985E8CF56}" type="sibTrans" cxnId="{0F03D485-8ECF-44FC-A718-24B26C1B338A}">
      <dgm:prSet/>
      <dgm:spPr/>
      <dgm:t>
        <a:bodyPr/>
        <a:lstStyle/>
        <a:p>
          <a:endParaRPr lang="en-US"/>
        </a:p>
      </dgm:t>
    </dgm:pt>
    <dgm:pt modelId="{E55F940E-7970-45C8-9C53-81F8A6448CB9}">
      <dgm:prSet phldrT="[Text]" custT="1"/>
      <dgm:spPr/>
      <dgm:t>
        <a:bodyPr/>
        <a:lstStyle/>
        <a:p>
          <a:pPr>
            <a:buFont typeface="Arial" panose="020B0604020202020204" pitchFamily="34" charset="0"/>
            <a:buChar char="•"/>
          </a:pPr>
          <a:r>
            <a:rPr lang="en-US" sz="1800" dirty="0"/>
            <a:t>Maximum possible term at commencement of the subscription term of 12 months or less</a:t>
          </a:r>
        </a:p>
      </dgm:t>
    </dgm:pt>
    <dgm:pt modelId="{AAEE40A6-2F3F-499A-90D6-BB0A335D3281}" type="parTrans" cxnId="{C889DCDD-053A-40C7-AC10-311E5D99199C}">
      <dgm:prSet/>
      <dgm:spPr/>
      <dgm:t>
        <a:bodyPr/>
        <a:lstStyle/>
        <a:p>
          <a:endParaRPr lang="en-US"/>
        </a:p>
      </dgm:t>
    </dgm:pt>
    <dgm:pt modelId="{87923CE7-838F-4B5D-9309-515BE033B769}" type="sibTrans" cxnId="{C889DCDD-053A-40C7-AC10-311E5D99199C}">
      <dgm:prSet/>
      <dgm:spPr/>
      <dgm:t>
        <a:bodyPr/>
        <a:lstStyle/>
        <a:p>
          <a:endParaRPr lang="en-US"/>
        </a:p>
      </dgm:t>
    </dgm:pt>
    <dgm:pt modelId="{CCA01B84-FF00-443E-95B5-0ECDDC57A40D}">
      <dgm:prSet phldrT="[Text]" custT="1"/>
      <dgm:spPr/>
      <dgm:t>
        <a:bodyPr/>
        <a:lstStyle/>
        <a:p>
          <a:r>
            <a:rPr lang="en-US" sz="2000" dirty="0"/>
            <a:t>All Other SBITAs</a:t>
          </a:r>
        </a:p>
      </dgm:t>
    </dgm:pt>
    <dgm:pt modelId="{06E8E1FC-1C3C-4B09-BEA7-AD704AF2BCA9}" type="parTrans" cxnId="{76B88DC9-3A6B-4312-98EC-C8AD02DBB342}">
      <dgm:prSet/>
      <dgm:spPr/>
      <dgm:t>
        <a:bodyPr/>
        <a:lstStyle/>
        <a:p>
          <a:endParaRPr lang="en-US"/>
        </a:p>
      </dgm:t>
    </dgm:pt>
    <dgm:pt modelId="{D9160E7D-DE7C-4931-B4AE-688BBC1C2266}" type="sibTrans" cxnId="{76B88DC9-3A6B-4312-98EC-C8AD02DBB342}">
      <dgm:prSet/>
      <dgm:spPr/>
      <dgm:t>
        <a:bodyPr/>
        <a:lstStyle/>
        <a:p>
          <a:endParaRPr lang="en-US"/>
        </a:p>
      </dgm:t>
    </dgm:pt>
    <dgm:pt modelId="{346A6C4C-161C-4BB5-8BCF-53A83FCB7A7D}">
      <dgm:prSet phldrT="[Text]" custT="1"/>
      <dgm:spPr/>
      <dgm:t>
        <a:bodyPr/>
        <a:lstStyle/>
        <a:p>
          <a:r>
            <a:rPr lang="en-US" sz="1800" dirty="0"/>
            <a:t>Subscription liability and subscription asset are recognized at the commencement of the subscription term</a:t>
          </a:r>
        </a:p>
      </dgm:t>
    </dgm:pt>
    <dgm:pt modelId="{562E61B7-B0E0-46FA-B972-03F0A77A0573}" type="parTrans" cxnId="{52E703DE-1245-49A6-82E7-38A173D54F04}">
      <dgm:prSet/>
      <dgm:spPr/>
      <dgm:t>
        <a:bodyPr/>
        <a:lstStyle/>
        <a:p>
          <a:endParaRPr lang="en-US"/>
        </a:p>
      </dgm:t>
    </dgm:pt>
    <dgm:pt modelId="{C6D5D888-2D0B-4615-957E-2BF3656E8A05}" type="sibTrans" cxnId="{52E703DE-1245-49A6-82E7-38A173D54F04}">
      <dgm:prSet/>
      <dgm:spPr/>
      <dgm:t>
        <a:bodyPr/>
        <a:lstStyle/>
        <a:p>
          <a:endParaRPr lang="en-US"/>
        </a:p>
      </dgm:t>
    </dgm:pt>
    <dgm:pt modelId="{15708DDA-3D47-4DFF-88D7-6014021DBB69}">
      <dgm:prSet custT="1"/>
      <dgm:spPr/>
      <dgm:t>
        <a:bodyPr/>
        <a:lstStyle/>
        <a:p>
          <a:r>
            <a:rPr lang="en-US" sz="1800" dirty="0"/>
            <a:t>No recognition of subscription liability or subscription asset required</a:t>
          </a:r>
        </a:p>
      </dgm:t>
    </dgm:pt>
    <dgm:pt modelId="{2A7EA1B1-6EFB-4B08-93C2-B9235DCCD33C}" type="parTrans" cxnId="{E906B4FC-A678-4D62-BD70-D13636C37DE9}">
      <dgm:prSet/>
      <dgm:spPr/>
      <dgm:t>
        <a:bodyPr/>
        <a:lstStyle/>
        <a:p>
          <a:endParaRPr lang="en-US"/>
        </a:p>
      </dgm:t>
    </dgm:pt>
    <dgm:pt modelId="{92D8CD3E-7F73-444D-8A4D-8004AD06E3EE}" type="sibTrans" cxnId="{E906B4FC-A678-4D62-BD70-D13636C37DE9}">
      <dgm:prSet/>
      <dgm:spPr/>
      <dgm:t>
        <a:bodyPr/>
        <a:lstStyle/>
        <a:p>
          <a:endParaRPr lang="en-US"/>
        </a:p>
      </dgm:t>
    </dgm:pt>
    <dgm:pt modelId="{4F2E4362-0476-474B-9D36-2F0464BE5CCF}">
      <dgm:prSet custT="1"/>
      <dgm:spPr/>
      <dgm:t>
        <a:bodyPr/>
        <a:lstStyle/>
        <a:p>
          <a:r>
            <a:rPr lang="en-US" sz="1800" dirty="0"/>
            <a:t>Short term payments are expensed as incurred</a:t>
          </a:r>
        </a:p>
      </dgm:t>
    </dgm:pt>
    <dgm:pt modelId="{F92F856F-1AD8-44F2-A536-DE87821A9E7B}" type="parTrans" cxnId="{E64C2865-48F1-480A-A9EA-2DB5C8963015}">
      <dgm:prSet/>
      <dgm:spPr/>
      <dgm:t>
        <a:bodyPr/>
        <a:lstStyle/>
        <a:p>
          <a:endParaRPr lang="en-US"/>
        </a:p>
      </dgm:t>
    </dgm:pt>
    <dgm:pt modelId="{F0318CEE-0DE3-4D14-BCA5-AE392A47CFBE}" type="sibTrans" cxnId="{E64C2865-48F1-480A-A9EA-2DB5C8963015}">
      <dgm:prSet/>
      <dgm:spPr/>
      <dgm:t>
        <a:bodyPr/>
        <a:lstStyle/>
        <a:p>
          <a:endParaRPr lang="en-US"/>
        </a:p>
      </dgm:t>
    </dgm:pt>
    <dgm:pt modelId="{1E65419B-702D-4EC8-BC0B-0F80A6629F07}" type="pres">
      <dgm:prSet presAssocID="{D0DEE61E-A732-4D8B-91E5-C9CEC16F4A7B}" presName="Name0" presStyleCnt="0">
        <dgm:presLayoutVars>
          <dgm:dir/>
          <dgm:animLvl val="lvl"/>
          <dgm:resizeHandles val="exact"/>
        </dgm:presLayoutVars>
      </dgm:prSet>
      <dgm:spPr/>
    </dgm:pt>
    <dgm:pt modelId="{EF32B783-199F-43B9-A5C5-39175217D058}" type="pres">
      <dgm:prSet presAssocID="{102B23E5-18DB-472B-829E-69D7F4DF2044}" presName="composite" presStyleCnt="0"/>
      <dgm:spPr/>
    </dgm:pt>
    <dgm:pt modelId="{D79087DE-F866-4B9C-9263-C83D8C7F00E3}" type="pres">
      <dgm:prSet presAssocID="{102B23E5-18DB-472B-829E-69D7F4DF2044}" presName="parTx" presStyleLbl="alignNode1" presStyleIdx="0" presStyleCnt="2">
        <dgm:presLayoutVars>
          <dgm:chMax val="0"/>
          <dgm:chPref val="0"/>
          <dgm:bulletEnabled val="1"/>
        </dgm:presLayoutVars>
      </dgm:prSet>
      <dgm:spPr/>
    </dgm:pt>
    <dgm:pt modelId="{93BDB3E3-B1A8-493A-9159-C4D859BF852B}" type="pres">
      <dgm:prSet presAssocID="{102B23E5-18DB-472B-829E-69D7F4DF2044}" presName="desTx" presStyleLbl="alignAccFollowNode1" presStyleIdx="0" presStyleCnt="2">
        <dgm:presLayoutVars>
          <dgm:bulletEnabled val="1"/>
        </dgm:presLayoutVars>
      </dgm:prSet>
      <dgm:spPr/>
    </dgm:pt>
    <dgm:pt modelId="{5F3F1447-0850-4C11-A479-D49A4A9F405A}" type="pres">
      <dgm:prSet presAssocID="{7319C5F4-2161-4ACC-AE44-6AB985E8CF56}" presName="space" presStyleCnt="0"/>
      <dgm:spPr/>
    </dgm:pt>
    <dgm:pt modelId="{8F6E7C55-A8C6-42F5-9C4E-33BA0D355D35}" type="pres">
      <dgm:prSet presAssocID="{CCA01B84-FF00-443E-95B5-0ECDDC57A40D}" presName="composite" presStyleCnt="0"/>
      <dgm:spPr/>
    </dgm:pt>
    <dgm:pt modelId="{D22D131D-4959-4F52-B286-457331293936}" type="pres">
      <dgm:prSet presAssocID="{CCA01B84-FF00-443E-95B5-0ECDDC57A40D}" presName="parTx" presStyleLbl="alignNode1" presStyleIdx="1" presStyleCnt="2">
        <dgm:presLayoutVars>
          <dgm:chMax val="0"/>
          <dgm:chPref val="0"/>
          <dgm:bulletEnabled val="1"/>
        </dgm:presLayoutVars>
      </dgm:prSet>
      <dgm:spPr/>
    </dgm:pt>
    <dgm:pt modelId="{F53559E1-A5CE-4232-8DBD-89C06922251C}" type="pres">
      <dgm:prSet presAssocID="{CCA01B84-FF00-443E-95B5-0ECDDC57A40D}" presName="desTx" presStyleLbl="alignAccFollowNode1" presStyleIdx="1" presStyleCnt="2">
        <dgm:presLayoutVars>
          <dgm:bulletEnabled val="1"/>
        </dgm:presLayoutVars>
      </dgm:prSet>
      <dgm:spPr/>
    </dgm:pt>
  </dgm:ptLst>
  <dgm:cxnLst>
    <dgm:cxn modelId="{3E6C5F1A-876F-4299-BD28-279B47519DC4}" type="presOf" srcId="{102B23E5-18DB-472B-829E-69D7F4DF2044}" destId="{D79087DE-F866-4B9C-9263-C83D8C7F00E3}" srcOrd="0" destOrd="0" presId="urn:microsoft.com/office/officeart/2005/8/layout/hList1"/>
    <dgm:cxn modelId="{C0D31740-C5A9-4CCE-A6B1-2438CF23EC22}" type="presOf" srcId="{D0DEE61E-A732-4D8B-91E5-C9CEC16F4A7B}" destId="{1E65419B-702D-4EC8-BC0B-0F80A6629F07}" srcOrd="0" destOrd="0" presId="urn:microsoft.com/office/officeart/2005/8/layout/hList1"/>
    <dgm:cxn modelId="{649AA356-D549-45AA-B2E1-035D54817BE1}" type="presOf" srcId="{346A6C4C-161C-4BB5-8BCF-53A83FCB7A7D}" destId="{F53559E1-A5CE-4232-8DBD-89C06922251C}" srcOrd="0" destOrd="0" presId="urn:microsoft.com/office/officeart/2005/8/layout/hList1"/>
    <dgm:cxn modelId="{E64C2865-48F1-480A-A9EA-2DB5C8963015}" srcId="{102B23E5-18DB-472B-829E-69D7F4DF2044}" destId="{4F2E4362-0476-474B-9D36-2F0464BE5CCF}" srcOrd="2" destOrd="0" parTransId="{F92F856F-1AD8-44F2-A536-DE87821A9E7B}" sibTransId="{F0318CEE-0DE3-4D14-BCA5-AE392A47CFBE}"/>
    <dgm:cxn modelId="{5C3D8B6D-0CAB-440F-9575-19C9CA2E220D}" type="presOf" srcId="{E55F940E-7970-45C8-9C53-81F8A6448CB9}" destId="{93BDB3E3-B1A8-493A-9159-C4D859BF852B}" srcOrd="0" destOrd="0" presId="urn:microsoft.com/office/officeart/2005/8/layout/hList1"/>
    <dgm:cxn modelId="{85EB0E73-2652-4D99-85C8-09E437B122CE}" type="presOf" srcId="{CCA01B84-FF00-443E-95B5-0ECDDC57A40D}" destId="{D22D131D-4959-4F52-B286-457331293936}" srcOrd="0" destOrd="0" presId="urn:microsoft.com/office/officeart/2005/8/layout/hList1"/>
    <dgm:cxn modelId="{0F03D485-8ECF-44FC-A718-24B26C1B338A}" srcId="{D0DEE61E-A732-4D8B-91E5-C9CEC16F4A7B}" destId="{102B23E5-18DB-472B-829E-69D7F4DF2044}" srcOrd="0" destOrd="0" parTransId="{0536F278-081E-42BE-9CAB-C55B155C6138}" sibTransId="{7319C5F4-2161-4ACC-AE44-6AB985E8CF56}"/>
    <dgm:cxn modelId="{70544BA9-20B4-44AA-BB1D-1806F3B84113}" type="presOf" srcId="{15708DDA-3D47-4DFF-88D7-6014021DBB69}" destId="{93BDB3E3-B1A8-493A-9159-C4D859BF852B}" srcOrd="0" destOrd="1" presId="urn:microsoft.com/office/officeart/2005/8/layout/hList1"/>
    <dgm:cxn modelId="{71E785B2-2F63-4B60-98B7-374B1E543166}" type="presOf" srcId="{4F2E4362-0476-474B-9D36-2F0464BE5CCF}" destId="{93BDB3E3-B1A8-493A-9159-C4D859BF852B}" srcOrd="0" destOrd="2" presId="urn:microsoft.com/office/officeart/2005/8/layout/hList1"/>
    <dgm:cxn modelId="{76B88DC9-3A6B-4312-98EC-C8AD02DBB342}" srcId="{D0DEE61E-A732-4D8B-91E5-C9CEC16F4A7B}" destId="{CCA01B84-FF00-443E-95B5-0ECDDC57A40D}" srcOrd="1" destOrd="0" parTransId="{06E8E1FC-1C3C-4B09-BEA7-AD704AF2BCA9}" sibTransId="{D9160E7D-DE7C-4931-B4AE-688BBC1C2266}"/>
    <dgm:cxn modelId="{C889DCDD-053A-40C7-AC10-311E5D99199C}" srcId="{102B23E5-18DB-472B-829E-69D7F4DF2044}" destId="{E55F940E-7970-45C8-9C53-81F8A6448CB9}" srcOrd="0" destOrd="0" parTransId="{AAEE40A6-2F3F-499A-90D6-BB0A335D3281}" sibTransId="{87923CE7-838F-4B5D-9309-515BE033B769}"/>
    <dgm:cxn modelId="{52E703DE-1245-49A6-82E7-38A173D54F04}" srcId="{CCA01B84-FF00-443E-95B5-0ECDDC57A40D}" destId="{346A6C4C-161C-4BB5-8BCF-53A83FCB7A7D}" srcOrd="0" destOrd="0" parTransId="{562E61B7-B0E0-46FA-B972-03F0A77A0573}" sibTransId="{C6D5D888-2D0B-4615-957E-2BF3656E8A05}"/>
    <dgm:cxn modelId="{E906B4FC-A678-4D62-BD70-D13636C37DE9}" srcId="{102B23E5-18DB-472B-829E-69D7F4DF2044}" destId="{15708DDA-3D47-4DFF-88D7-6014021DBB69}" srcOrd="1" destOrd="0" parTransId="{2A7EA1B1-6EFB-4B08-93C2-B9235DCCD33C}" sibTransId="{92D8CD3E-7F73-444D-8A4D-8004AD06E3EE}"/>
    <dgm:cxn modelId="{9396D2B7-07E6-4B51-9F8D-927463D170C0}" type="presParOf" srcId="{1E65419B-702D-4EC8-BC0B-0F80A6629F07}" destId="{EF32B783-199F-43B9-A5C5-39175217D058}" srcOrd="0" destOrd="0" presId="urn:microsoft.com/office/officeart/2005/8/layout/hList1"/>
    <dgm:cxn modelId="{4D2B65E0-ADA0-4DE5-8F4D-499E7B94B325}" type="presParOf" srcId="{EF32B783-199F-43B9-A5C5-39175217D058}" destId="{D79087DE-F866-4B9C-9263-C83D8C7F00E3}" srcOrd="0" destOrd="0" presId="urn:microsoft.com/office/officeart/2005/8/layout/hList1"/>
    <dgm:cxn modelId="{10173C74-78C1-494D-BC13-A5D5F9DFBA11}" type="presParOf" srcId="{EF32B783-199F-43B9-A5C5-39175217D058}" destId="{93BDB3E3-B1A8-493A-9159-C4D859BF852B}" srcOrd="1" destOrd="0" presId="urn:microsoft.com/office/officeart/2005/8/layout/hList1"/>
    <dgm:cxn modelId="{BCDA8B99-1526-4D1F-A32B-880A93079783}" type="presParOf" srcId="{1E65419B-702D-4EC8-BC0B-0F80A6629F07}" destId="{5F3F1447-0850-4C11-A479-D49A4A9F405A}" srcOrd="1" destOrd="0" presId="urn:microsoft.com/office/officeart/2005/8/layout/hList1"/>
    <dgm:cxn modelId="{534CF6A4-2F7B-4C2E-AE90-DA269ABBD71E}" type="presParOf" srcId="{1E65419B-702D-4EC8-BC0B-0F80A6629F07}" destId="{8F6E7C55-A8C6-42F5-9C4E-33BA0D355D35}" srcOrd="2" destOrd="0" presId="urn:microsoft.com/office/officeart/2005/8/layout/hList1"/>
    <dgm:cxn modelId="{5D076918-2018-4670-BB3D-A1AB9B740170}" type="presParOf" srcId="{8F6E7C55-A8C6-42F5-9C4E-33BA0D355D35}" destId="{D22D131D-4959-4F52-B286-457331293936}" srcOrd="0" destOrd="0" presId="urn:microsoft.com/office/officeart/2005/8/layout/hList1"/>
    <dgm:cxn modelId="{3423152E-4296-4E4D-B53F-568129A99A75}" type="presParOf" srcId="{8F6E7C55-A8C6-42F5-9C4E-33BA0D355D35}" destId="{F53559E1-A5CE-4232-8DBD-89C06922251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3AD615D-0918-4791-B6B5-3C0F8AB8D20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435D893-4DBF-4288-AB1E-0EE0B5A973FC}">
      <dgm:prSet custT="1"/>
      <dgm:spPr>
        <a:scene3d>
          <a:camera prst="orthographicFront"/>
          <a:lightRig rig="threePt" dir="t"/>
        </a:scene3d>
        <a:sp3d>
          <a:bevelT/>
        </a:sp3d>
      </dgm:spPr>
      <dgm:t>
        <a:bodyPr/>
        <a:lstStyle/>
        <a:p>
          <a:r>
            <a:rPr lang="en-US" sz="2000" b="0" dirty="0"/>
            <a:t>For all P3s, recognize:</a:t>
          </a:r>
          <a:endParaRPr lang="en-US" sz="2000" dirty="0"/>
        </a:p>
      </dgm:t>
    </dgm:pt>
    <dgm:pt modelId="{0659AD0D-6236-4A0D-BACB-9D044F361A47}" type="parTrans" cxnId="{D28DC472-2D0D-4170-B20A-0239207CDD60}">
      <dgm:prSet/>
      <dgm:spPr/>
      <dgm:t>
        <a:bodyPr/>
        <a:lstStyle/>
        <a:p>
          <a:endParaRPr lang="en-US" sz="2000"/>
        </a:p>
      </dgm:t>
    </dgm:pt>
    <dgm:pt modelId="{75A26EE7-088B-43B1-B2E7-95405DF7BEC2}" type="sibTrans" cxnId="{D28DC472-2D0D-4170-B20A-0239207CDD60}">
      <dgm:prSet/>
      <dgm:spPr/>
      <dgm:t>
        <a:bodyPr/>
        <a:lstStyle/>
        <a:p>
          <a:endParaRPr lang="en-US" sz="2000"/>
        </a:p>
      </dgm:t>
    </dgm:pt>
    <dgm:pt modelId="{F22897FF-D653-429E-840D-972778DBC782}">
      <dgm:prSet custT="1"/>
      <dgm:spPr>
        <a:scene3d>
          <a:camera prst="orthographicFront"/>
          <a:lightRig rig="threePt" dir="t"/>
        </a:scene3d>
        <a:sp3d>
          <a:bevelT/>
        </a:sp3d>
      </dgm:spPr>
      <dgm:t>
        <a:bodyPr/>
        <a:lstStyle/>
        <a:p>
          <a:r>
            <a:rPr lang="en-US" sz="1800" baseline="0" dirty="0"/>
            <a:t>Liability for installment payments to be made, if any</a:t>
          </a:r>
          <a:endParaRPr lang="en-US" sz="1800" dirty="0"/>
        </a:p>
      </dgm:t>
    </dgm:pt>
    <dgm:pt modelId="{DD03164C-15C5-4610-97E0-C78AB2190235}" type="parTrans" cxnId="{AC7C9DBD-34D5-4FFD-8F5C-4F85B0C3E310}">
      <dgm:prSet/>
      <dgm:spPr/>
      <dgm:t>
        <a:bodyPr/>
        <a:lstStyle/>
        <a:p>
          <a:endParaRPr lang="en-US" sz="2000"/>
        </a:p>
      </dgm:t>
    </dgm:pt>
    <dgm:pt modelId="{71194228-4616-46B0-A066-C6DE9F00CF4A}" type="sibTrans" cxnId="{AC7C9DBD-34D5-4FFD-8F5C-4F85B0C3E310}">
      <dgm:prSet/>
      <dgm:spPr/>
      <dgm:t>
        <a:bodyPr/>
        <a:lstStyle/>
        <a:p>
          <a:endParaRPr lang="en-US" sz="2000"/>
        </a:p>
      </dgm:t>
    </dgm:pt>
    <dgm:pt modelId="{3C8DFA33-B98F-4B4F-9647-5F206EE41816}">
      <dgm:prSet custT="1"/>
      <dgm:spPr>
        <a:scene3d>
          <a:camera prst="orthographicFront"/>
          <a:lightRig rig="threePt" dir="t"/>
        </a:scene3d>
        <a:sp3d>
          <a:bevelT/>
        </a:sp3d>
      </dgm:spPr>
      <dgm:t>
        <a:bodyPr/>
        <a:lstStyle/>
        <a:p>
          <a:r>
            <a:rPr lang="en-US" sz="1400" b="0" dirty="0"/>
            <a:t>If underlying P3 asset is (a) existing asset or improvement or (b) new asset and the P3 is an SCA… </a:t>
          </a:r>
          <a:endParaRPr lang="en-US" sz="1400" dirty="0"/>
        </a:p>
      </dgm:t>
    </dgm:pt>
    <dgm:pt modelId="{960D3DAD-2013-4BF2-8052-891419D48CD0}" type="parTrans" cxnId="{7AD38FE3-0455-4F91-A314-F20D9BB8AD68}">
      <dgm:prSet/>
      <dgm:spPr/>
      <dgm:t>
        <a:bodyPr/>
        <a:lstStyle/>
        <a:p>
          <a:endParaRPr lang="en-US" sz="2000"/>
        </a:p>
      </dgm:t>
    </dgm:pt>
    <dgm:pt modelId="{49198E06-3489-44A1-A8BD-FADFAFED6E51}" type="sibTrans" cxnId="{7AD38FE3-0455-4F91-A314-F20D9BB8AD68}">
      <dgm:prSet/>
      <dgm:spPr/>
      <dgm:t>
        <a:bodyPr/>
        <a:lstStyle/>
        <a:p>
          <a:endParaRPr lang="en-US" sz="2000"/>
        </a:p>
      </dgm:t>
    </dgm:pt>
    <dgm:pt modelId="{292FC191-310B-44A9-87E0-3E835D003B58}">
      <dgm:prSet custT="1"/>
      <dgm:spPr>
        <a:scene3d>
          <a:camera prst="orthographicFront"/>
          <a:lightRig rig="threePt" dir="t"/>
        </a:scene3d>
        <a:sp3d>
          <a:bevelT/>
        </a:sp3d>
      </dgm:spPr>
      <dgm:t>
        <a:bodyPr/>
        <a:lstStyle/>
        <a:p>
          <a:r>
            <a:rPr lang="en-US" sz="1800" baseline="0" dirty="0"/>
            <a:t>…also recognize an intangible right-to-use asset</a:t>
          </a:r>
          <a:endParaRPr lang="en-US" sz="1800" dirty="0"/>
        </a:p>
      </dgm:t>
    </dgm:pt>
    <dgm:pt modelId="{5EF47A75-7AB4-45DA-8A4D-8A1BABD003B8}" type="parTrans" cxnId="{B3FCBD10-8EC9-43AF-9785-69C053DAFCCE}">
      <dgm:prSet/>
      <dgm:spPr/>
      <dgm:t>
        <a:bodyPr/>
        <a:lstStyle/>
        <a:p>
          <a:endParaRPr lang="en-US" sz="2000"/>
        </a:p>
      </dgm:t>
    </dgm:pt>
    <dgm:pt modelId="{AF4DAB75-D9B9-442D-8732-4C581D03347F}" type="sibTrans" cxnId="{B3FCBD10-8EC9-43AF-9785-69C053DAFCCE}">
      <dgm:prSet/>
      <dgm:spPr/>
      <dgm:t>
        <a:bodyPr/>
        <a:lstStyle/>
        <a:p>
          <a:endParaRPr lang="en-US" sz="2000"/>
        </a:p>
      </dgm:t>
    </dgm:pt>
    <dgm:pt modelId="{5CFE3932-3776-476E-BD93-3F3C11437953}">
      <dgm:prSet custT="1"/>
      <dgm:spPr>
        <a:scene3d>
          <a:camera prst="orthographicFront"/>
          <a:lightRig rig="threePt" dir="t"/>
        </a:scene3d>
        <a:sp3d>
          <a:bevelT/>
        </a:sp3d>
      </dgm:spPr>
      <dgm:t>
        <a:bodyPr/>
        <a:lstStyle/>
        <a:p>
          <a:r>
            <a:rPr lang="en-US" sz="1600" b="0" dirty="0"/>
            <a:t>If underlying P3 asset is a new asset and the P3 is not an SCA…</a:t>
          </a:r>
          <a:endParaRPr lang="en-US" sz="1600" dirty="0"/>
        </a:p>
      </dgm:t>
    </dgm:pt>
    <dgm:pt modelId="{1CF5A429-05B9-42F7-8859-C1ED59E4EF54}" type="parTrans" cxnId="{E33F71D6-CA92-4500-85A9-B5C81D877098}">
      <dgm:prSet/>
      <dgm:spPr/>
      <dgm:t>
        <a:bodyPr/>
        <a:lstStyle/>
        <a:p>
          <a:endParaRPr lang="en-US" sz="2000"/>
        </a:p>
      </dgm:t>
    </dgm:pt>
    <dgm:pt modelId="{5A72EFC7-BAFA-4455-ABBF-1F709B7D89FC}" type="sibTrans" cxnId="{E33F71D6-CA92-4500-85A9-B5C81D877098}">
      <dgm:prSet/>
      <dgm:spPr/>
      <dgm:t>
        <a:bodyPr/>
        <a:lstStyle/>
        <a:p>
          <a:endParaRPr lang="en-US" sz="2000"/>
        </a:p>
      </dgm:t>
    </dgm:pt>
    <dgm:pt modelId="{CD60D884-1B3F-44F3-BF53-EA5C237E28DD}">
      <dgm:prSet custT="1"/>
      <dgm:spPr>
        <a:scene3d>
          <a:camera prst="orthographicFront"/>
          <a:lightRig rig="threePt" dir="t"/>
        </a:scene3d>
        <a:sp3d>
          <a:bevelT/>
        </a:sp3d>
      </dgm:spPr>
      <dgm:t>
        <a:bodyPr/>
        <a:lstStyle/>
        <a:p>
          <a:r>
            <a:rPr lang="en-US" sz="1800" baseline="0" dirty="0"/>
            <a:t>Also recognize the underlying P3 asset until ownership is transferred</a:t>
          </a:r>
          <a:endParaRPr lang="en-US" sz="1800" dirty="0"/>
        </a:p>
      </dgm:t>
    </dgm:pt>
    <dgm:pt modelId="{77AEDFDB-EA51-4D30-8D21-526DFC481C90}" type="parTrans" cxnId="{5ADBD130-FCBF-4A3B-8BF0-B28C64783BBA}">
      <dgm:prSet/>
      <dgm:spPr/>
      <dgm:t>
        <a:bodyPr/>
        <a:lstStyle/>
        <a:p>
          <a:endParaRPr lang="en-US" sz="2000"/>
        </a:p>
      </dgm:t>
    </dgm:pt>
    <dgm:pt modelId="{85F3BD42-DAE3-424D-B4E7-E5497E4689BB}" type="sibTrans" cxnId="{5ADBD130-FCBF-4A3B-8BF0-B28C64783BBA}">
      <dgm:prSet/>
      <dgm:spPr/>
      <dgm:t>
        <a:bodyPr/>
        <a:lstStyle/>
        <a:p>
          <a:endParaRPr lang="en-US" sz="2000"/>
        </a:p>
      </dgm:t>
    </dgm:pt>
    <dgm:pt modelId="{1227C140-56A1-41F0-8D0F-DD2E5C811AD4}">
      <dgm:prSet custT="1"/>
      <dgm:spPr>
        <a:scene3d>
          <a:camera prst="orthographicFront"/>
          <a:lightRig rig="threePt" dir="t"/>
        </a:scene3d>
        <a:sp3d>
          <a:bevelT/>
        </a:sp3d>
      </dgm:spPr>
      <dgm:t>
        <a:bodyPr/>
        <a:lstStyle/>
        <a:p>
          <a:r>
            <a:rPr lang="en-US" sz="1800" baseline="0" dirty="0"/>
            <a:t>And a liability for the underlying P3 asset, measured at the estimated carrying value as of the future date of the transfer</a:t>
          </a:r>
          <a:endParaRPr lang="en-US" sz="1800" dirty="0"/>
        </a:p>
      </dgm:t>
    </dgm:pt>
    <dgm:pt modelId="{FC50A9BA-450C-4898-85DA-15FCB64CE7C7}" type="parTrans" cxnId="{A38C2F74-8C3F-45AA-80DD-572D77BF9EEA}">
      <dgm:prSet/>
      <dgm:spPr/>
      <dgm:t>
        <a:bodyPr/>
        <a:lstStyle/>
        <a:p>
          <a:endParaRPr lang="en-US" sz="2000"/>
        </a:p>
      </dgm:t>
    </dgm:pt>
    <dgm:pt modelId="{BF2894DC-B0F2-4B25-B866-16395C815994}" type="sibTrans" cxnId="{A38C2F74-8C3F-45AA-80DD-572D77BF9EEA}">
      <dgm:prSet/>
      <dgm:spPr/>
      <dgm:t>
        <a:bodyPr/>
        <a:lstStyle/>
        <a:p>
          <a:endParaRPr lang="en-US" sz="2000"/>
        </a:p>
      </dgm:t>
    </dgm:pt>
    <dgm:pt modelId="{23F8E404-9BB7-487A-AE6A-800969474E55}" type="pres">
      <dgm:prSet presAssocID="{F3AD615D-0918-4791-B6B5-3C0F8AB8D202}" presName="Name0" presStyleCnt="0">
        <dgm:presLayoutVars>
          <dgm:dir/>
          <dgm:animLvl val="lvl"/>
          <dgm:resizeHandles val="exact"/>
        </dgm:presLayoutVars>
      </dgm:prSet>
      <dgm:spPr/>
    </dgm:pt>
    <dgm:pt modelId="{E1AE892E-106D-4336-8083-1D297DD95666}" type="pres">
      <dgm:prSet presAssocID="{4435D893-4DBF-4288-AB1E-0EE0B5A973FC}" presName="composite" presStyleCnt="0"/>
      <dgm:spPr>
        <a:scene3d>
          <a:camera prst="orthographicFront"/>
          <a:lightRig rig="threePt" dir="t"/>
        </a:scene3d>
        <a:sp3d>
          <a:bevelT/>
        </a:sp3d>
      </dgm:spPr>
    </dgm:pt>
    <dgm:pt modelId="{1B09D6CB-76DC-4A61-9336-B3FFB8BF6F9B}" type="pres">
      <dgm:prSet presAssocID="{4435D893-4DBF-4288-AB1E-0EE0B5A973FC}" presName="parTx" presStyleLbl="alignNode1" presStyleIdx="0" presStyleCnt="3" custScaleY="192324" custLinFactNeighborX="354" custLinFactNeighborY="-46547">
        <dgm:presLayoutVars>
          <dgm:chMax val="0"/>
          <dgm:chPref val="0"/>
          <dgm:bulletEnabled val="1"/>
        </dgm:presLayoutVars>
      </dgm:prSet>
      <dgm:spPr/>
    </dgm:pt>
    <dgm:pt modelId="{17F78CD4-AC1E-4872-A897-3AAE6997E85E}" type="pres">
      <dgm:prSet presAssocID="{4435D893-4DBF-4288-AB1E-0EE0B5A973FC}" presName="desTx" presStyleLbl="alignAccFollowNode1" presStyleIdx="0" presStyleCnt="3">
        <dgm:presLayoutVars>
          <dgm:bulletEnabled val="1"/>
        </dgm:presLayoutVars>
      </dgm:prSet>
      <dgm:spPr/>
    </dgm:pt>
    <dgm:pt modelId="{9B5DC242-4843-49EA-984F-ACDEEBB614DE}" type="pres">
      <dgm:prSet presAssocID="{75A26EE7-088B-43B1-B2E7-95405DF7BEC2}" presName="space" presStyleCnt="0"/>
      <dgm:spPr>
        <a:scene3d>
          <a:camera prst="orthographicFront"/>
          <a:lightRig rig="threePt" dir="t"/>
        </a:scene3d>
        <a:sp3d>
          <a:bevelT/>
        </a:sp3d>
      </dgm:spPr>
    </dgm:pt>
    <dgm:pt modelId="{B90E7A6D-9835-48CB-B3F5-F3ADA07EEB2E}" type="pres">
      <dgm:prSet presAssocID="{3C8DFA33-B98F-4B4F-9647-5F206EE41816}" presName="composite" presStyleCnt="0"/>
      <dgm:spPr>
        <a:scene3d>
          <a:camera prst="orthographicFront"/>
          <a:lightRig rig="threePt" dir="t"/>
        </a:scene3d>
        <a:sp3d>
          <a:bevelT/>
        </a:sp3d>
      </dgm:spPr>
    </dgm:pt>
    <dgm:pt modelId="{33A038A9-8B90-47EF-B1B8-14421917A9F0}" type="pres">
      <dgm:prSet presAssocID="{3C8DFA33-B98F-4B4F-9647-5F206EE41816}" presName="parTx" presStyleLbl="alignNode1" presStyleIdx="1" presStyleCnt="3" custScaleY="193502" custLinFactNeighborY="-47736">
        <dgm:presLayoutVars>
          <dgm:chMax val="0"/>
          <dgm:chPref val="0"/>
          <dgm:bulletEnabled val="1"/>
        </dgm:presLayoutVars>
      </dgm:prSet>
      <dgm:spPr/>
    </dgm:pt>
    <dgm:pt modelId="{21663996-06A0-4FBC-A776-4EE307B374EF}" type="pres">
      <dgm:prSet presAssocID="{3C8DFA33-B98F-4B4F-9647-5F206EE41816}" presName="desTx" presStyleLbl="alignAccFollowNode1" presStyleIdx="1" presStyleCnt="3">
        <dgm:presLayoutVars>
          <dgm:bulletEnabled val="1"/>
        </dgm:presLayoutVars>
      </dgm:prSet>
      <dgm:spPr/>
    </dgm:pt>
    <dgm:pt modelId="{8805B4C7-CED7-4B9A-B42C-963B2F97BD00}" type="pres">
      <dgm:prSet presAssocID="{49198E06-3489-44A1-A8BD-FADFAFED6E51}" presName="space" presStyleCnt="0"/>
      <dgm:spPr>
        <a:scene3d>
          <a:camera prst="orthographicFront"/>
          <a:lightRig rig="threePt" dir="t"/>
        </a:scene3d>
        <a:sp3d>
          <a:bevelT/>
        </a:sp3d>
      </dgm:spPr>
    </dgm:pt>
    <dgm:pt modelId="{A3439D1D-BF71-4F10-9B30-6ED054CAEADF}" type="pres">
      <dgm:prSet presAssocID="{5CFE3932-3776-476E-BD93-3F3C11437953}" presName="composite" presStyleCnt="0"/>
      <dgm:spPr>
        <a:scene3d>
          <a:camera prst="orthographicFront"/>
          <a:lightRig rig="threePt" dir="t"/>
        </a:scene3d>
        <a:sp3d>
          <a:bevelT/>
        </a:sp3d>
      </dgm:spPr>
    </dgm:pt>
    <dgm:pt modelId="{CD93624F-3B1E-4F2F-A48E-539B8EF8E85D}" type="pres">
      <dgm:prSet presAssocID="{5CFE3932-3776-476E-BD93-3F3C11437953}" presName="parTx" presStyleLbl="alignNode1" presStyleIdx="2" presStyleCnt="3" custScaleY="195823" custLinFactNeighborX="103" custLinFactNeighborY="-47705">
        <dgm:presLayoutVars>
          <dgm:chMax val="0"/>
          <dgm:chPref val="0"/>
          <dgm:bulletEnabled val="1"/>
        </dgm:presLayoutVars>
      </dgm:prSet>
      <dgm:spPr/>
    </dgm:pt>
    <dgm:pt modelId="{F211F85D-7E0D-4723-8478-19B05DD51BC9}" type="pres">
      <dgm:prSet presAssocID="{5CFE3932-3776-476E-BD93-3F3C11437953}" presName="desTx" presStyleLbl="alignAccFollowNode1" presStyleIdx="2" presStyleCnt="3">
        <dgm:presLayoutVars>
          <dgm:bulletEnabled val="1"/>
        </dgm:presLayoutVars>
      </dgm:prSet>
      <dgm:spPr/>
    </dgm:pt>
  </dgm:ptLst>
  <dgm:cxnLst>
    <dgm:cxn modelId="{60811C0E-9840-4A91-8E80-56B66F9D265B}" type="presOf" srcId="{1227C140-56A1-41F0-8D0F-DD2E5C811AD4}" destId="{F211F85D-7E0D-4723-8478-19B05DD51BC9}" srcOrd="0" destOrd="1" presId="urn:microsoft.com/office/officeart/2005/8/layout/hList1"/>
    <dgm:cxn modelId="{B3FCBD10-8EC9-43AF-9785-69C053DAFCCE}" srcId="{3C8DFA33-B98F-4B4F-9647-5F206EE41816}" destId="{292FC191-310B-44A9-87E0-3E835D003B58}" srcOrd="0" destOrd="0" parTransId="{5EF47A75-7AB4-45DA-8A4D-8A1BABD003B8}" sibTransId="{AF4DAB75-D9B9-442D-8732-4C581D03347F}"/>
    <dgm:cxn modelId="{5ADBD130-FCBF-4A3B-8BF0-B28C64783BBA}" srcId="{5CFE3932-3776-476E-BD93-3F3C11437953}" destId="{CD60D884-1B3F-44F3-BF53-EA5C237E28DD}" srcOrd="0" destOrd="0" parTransId="{77AEDFDB-EA51-4D30-8D21-526DFC481C90}" sibTransId="{85F3BD42-DAE3-424D-B4E7-E5497E4689BB}"/>
    <dgm:cxn modelId="{D28DC472-2D0D-4170-B20A-0239207CDD60}" srcId="{F3AD615D-0918-4791-B6B5-3C0F8AB8D202}" destId="{4435D893-4DBF-4288-AB1E-0EE0B5A973FC}" srcOrd="0" destOrd="0" parTransId="{0659AD0D-6236-4A0D-BACB-9D044F361A47}" sibTransId="{75A26EE7-088B-43B1-B2E7-95405DF7BEC2}"/>
    <dgm:cxn modelId="{A38C2F74-8C3F-45AA-80DD-572D77BF9EEA}" srcId="{5CFE3932-3776-476E-BD93-3F3C11437953}" destId="{1227C140-56A1-41F0-8D0F-DD2E5C811AD4}" srcOrd="1" destOrd="0" parTransId="{FC50A9BA-450C-4898-85DA-15FCB64CE7C7}" sibTransId="{BF2894DC-B0F2-4B25-B866-16395C815994}"/>
    <dgm:cxn modelId="{88673687-2F0A-41CC-A34D-D139BA797291}" type="presOf" srcId="{F22897FF-D653-429E-840D-972778DBC782}" destId="{17F78CD4-AC1E-4872-A897-3AAE6997E85E}" srcOrd="0" destOrd="0" presId="urn:microsoft.com/office/officeart/2005/8/layout/hList1"/>
    <dgm:cxn modelId="{FDAF5790-07AB-4E5C-A499-92219823CA62}" type="presOf" srcId="{5CFE3932-3776-476E-BD93-3F3C11437953}" destId="{CD93624F-3B1E-4F2F-A48E-539B8EF8E85D}" srcOrd="0" destOrd="0" presId="urn:microsoft.com/office/officeart/2005/8/layout/hList1"/>
    <dgm:cxn modelId="{3E476998-F918-4602-B56E-C4CE6229C5E4}" type="presOf" srcId="{292FC191-310B-44A9-87E0-3E835D003B58}" destId="{21663996-06A0-4FBC-A776-4EE307B374EF}" srcOrd="0" destOrd="0" presId="urn:microsoft.com/office/officeart/2005/8/layout/hList1"/>
    <dgm:cxn modelId="{7856DDAD-B59E-41E9-AA47-5A243E882105}" type="presOf" srcId="{CD60D884-1B3F-44F3-BF53-EA5C237E28DD}" destId="{F211F85D-7E0D-4723-8478-19B05DD51BC9}" srcOrd="0" destOrd="0" presId="urn:microsoft.com/office/officeart/2005/8/layout/hList1"/>
    <dgm:cxn modelId="{AC7C9DBD-34D5-4FFD-8F5C-4F85B0C3E310}" srcId="{4435D893-4DBF-4288-AB1E-0EE0B5A973FC}" destId="{F22897FF-D653-429E-840D-972778DBC782}" srcOrd="0" destOrd="0" parTransId="{DD03164C-15C5-4610-97E0-C78AB2190235}" sibTransId="{71194228-4616-46B0-A066-C6DE9F00CF4A}"/>
    <dgm:cxn modelId="{5950C4C6-F75D-4023-B4DC-E61D3982EB7D}" type="presOf" srcId="{4435D893-4DBF-4288-AB1E-0EE0B5A973FC}" destId="{1B09D6CB-76DC-4A61-9336-B3FFB8BF6F9B}" srcOrd="0" destOrd="0" presId="urn:microsoft.com/office/officeart/2005/8/layout/hList1"/>
    <dgm:cxn modelId="{E33F71D6-CA92-4500-85A9-B5C81D877098}" srcId="{F3AD615D-0918-4791-B6B5-3C0F8AB8D202}" destId="{5CFE3932-3776-476E-BD93-3F3C11437953}" srcOrd="2" destOrd="0" parTransId="{1CF5A429-05B9-42F7-8859-C1ED59E4EF54}" sibTransId="{5A72EFC7-BAFA-4455-ABBF-1F709B7D89FC}"/>
    <dgm:cxn modelId="{7AD38FE3-0455-4F91-A314-F20D9BB8AD68}" srcId="{F3AD615D-0918-4791-B6B5-3C0F8AB8D202}" destId="{3C8DFA33-B98F-4B4F-9647-5F206EE41816}" srcOrd="1" destOrd="0" parTransId="{960D3DAD-2013-4BF2-8052-891419D48CD0}" sibTransId="{49198E06-3489-44A1-A8BD-FADFAFED6E51}"/>
    <dgm:cxn modelId="{39B1BBE9-9805-4745-A111-FF1873C968BB}" type="presOf" srcId="{F3AD615D-0918-4791-B6B5-3C0F8AB8D202}" destId="{23F8E404-9BB7-487A-AE6A-800969474E55}" srcOrd="0" destOrd="0" presId="urn:microsoft.com/office/officeart/2005/8/layout/hList1"/>
    <dgm:cxn modelId="{64F1CAF6-192D-4699-AA1B-766041D71931}" type="presOf" srcId="{3C8DFA33-B98F-4B4F-9647-5F206EE41816}" destId="{33A038A9-8B90-47EF-B1B8-14421917A9F0}" srcOrd="0" destOrd="0" presId="urn:microsoft.com/office/officeart/2005/8/layout/hList1"/>
    <dgm:cxn modelId="{B6AE9F5D-B397-426E-8CAA-4A27777BFADD}" type="presParOf" srcId="{23F8E404-9BB7-487A-AE6A-800969474E55}" destId="{E1AE892E-106D-4336-8083-1D297DD95666}" srcOrd="0" destOrd="0" presId="urn:microsoft.com/office/officeart/2005/8/layout/hList1"/>
    <dgm:cxn modelId="{94DA89ED-962C-4EB3-B5AB-224326E95C01}" type="presParOf" srcId="{E1AE892E-106D-4336-8083-1D297DD95666}" destId="{1B09D6CB-76DC-4A61-9336-B3FFB8BF6F9B}" srcOrd="0" destOrd="0" presId="urn:microsoft.com/office/officeart/2005/8/layout/hList1"/>
    <dgm:cxn modelId="{3E13A059-8AB3-4553-BC56-A0BBD72C0F3F}" type="presParOf" srcId="{E1AE892E-106D-4336-8083-1D297DD95666}" destId="{17F78CD4-AC1E-4872-A897-3AAE6997E85E}" srcOrd="1" destOrd="0" presId="urn:microsoft.com/office/officeart/2005/8/layout/hList1"/>
    <dgm:cxn modelId="{4E9217D1-F578-42AA-A83A-767FC3F5A34A}" type="presParOf" srcId="{23F8E404-9BB7-487A-AE6A-800969474E55}" destId="{9B5DC242-4843-49EA-984F-ACDEEBB614DE}" srcOrd="1" destOrd="0" presId="urn:microsoft.com/office/officeart/2005/8/layout/hList1"/>
    <dgm:cxn modelId="{79AAFD0F-6513-4945-8E17-38BAC5830987}" type="presParOf" srcId="{23F8E404-9BB7-487A-AE6A-800969474E55}" destId="{B90E7A6D-9835-48CB-B3F5-F3ADA07EEB2E}" srcOrd="2" destOrd="0" presId="urn:microsoft.com/office/officeart/2005/8/layout/hList1"/>
    <dgm:cxn modelId="{082BEFF1-B3E5-4D59-8646-F7CDF88906C8}" type="presParOf" srcId="{B90E7A6D-9835-48CB-B3F5-F3ADA07EEB2E}" destId="{33A038A9-8B90-47EF-B1B8-14421917A9F0}" srcOrd="0" destOrd="0" presId="urn:microsoft.com/office/officeart/2005/8/layout/hList1"/>
    <dgm:cxn modelId="{D655A2E0-483A-432B-BF3E-3E7BC41602B5}" type="presParOf" srcId="{B90E7A6D-9835-48CB-B3F5-F3ADA07EEB2E}" destId="{21663996-06A0-4FBC-A776-4EE307B374EF}" srcOrd="1" destOrd="0" presId="urn:microsoft.com/office/officeart/2005/8/layout/hList1"/>
    <dgm:cxn modelId="{1DEF3602-04EF-45CA-AD85-AFAE10678B3E}" type="presParOf" srcId="{23F8E404-9BB7-487A-AE6A-800969474E55}" destId="{8805B4C7-CED7-4B9A-B42C-963B2F97BD00}" srcOrd="3" destOrd="0" presId="urn:microsoft.com/office/officeart/2005/8/layout/hList1"/>
    <dgm:cxn modelId="{4FBECCE4-41CD-409D-B88C-B63B0D562042}" type="presParOf" srcId="{23F8E404-9BB7-487A-AE6A-800969474E55}" destId="{A3439D1D-BF71-4F10-9B30-6ED054CAEADF}" srcOrd="4" destOrd="0" presId="urn:microsoft.com/office/officeart/2005/8/layout/hList1"/>
    <dgm:cxn modelId="{2D0ACC7A-6552-403F-9E93-7D71B413A97D}" type="presParOf" srcId="{A3439D1D-BF71-4F10-9B30-6ED054CAEADF}" destId="{CD93624F-3B1E-4F2F-A48E-539B8EF8E85D}" srcOrd="0" destOrd="0" presId="urn:microsoft.com/office/officeart/2005/8/layout/hList1"/>
    <dgm:cxn modelId="{E842BB71-2DCF-422F-B8BB-8F9A4FA35F79}" type="presParOf" srcId="{A3439D1D-BF71-4F10-9B30-6ED054CAEADF}" destId="{F211F85D-7E0D-4723-8478-19B05DD51BC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E20DD16-04A4-44FF-81D2-77A708FC1FDC}" type="doc">
      <dgm:prSet loTypeId="urn:microsoft.com/office/officeart/2005/8/layout/list1" loCatId="list" qsTypeId="urn:microsoft.com/office/officeart/2005/8/quickstyle/simple1" qsCatId="simple" csTypeId="urn:microsoft.com/office/officeart/2005/8/colors/accent2_3" csCatId="accent2" phldr="1"/>
      <dgm:spPr/>
      <dgm:t>
        <a:bodyPr/>
        <a:lstStyle/>
        <a:p>
          <a:endParaRPr lang="en-US"/>
        </a:p>
      </dgm:t>
    </dgm:pt>
    <dgm:pt modelId="{263E4FDF-D0AD-488B-977F-C33083C2A6BB}">
      <dgm:prSet custT="1"/>
      <dgm:spPr>
        <a:scene3d>
          <a:camera prst="orthographicFront"/>
          <a:lightRig rig="threePt" dir="t"/>
        </a:scene3d>
        <a:sp3d>
          <a:bevelT/>
        </a:sp3d>
      </dgm:spPr>
      <dgm:t>
        <a:bodyPr/>
        <a:lstStyle/>
        <a:p>
          <a:r>
            <a:rPr lang="en-US" sz="2000" b="1" dirty="0"/>
            <a:t>Availability payment arrangements (APA)</a:t>
          </a:r>
          <a:r>
            <a:rPr lang="en-US" sz="2000" b="0" dirty="0"/>
            <a:t>:</a:t>
          </a:r>
          <a:endParaRPr lang="en-US" sz="2000" dirty="0"/>
        </a:p>
      </dgm:t>
    </dgm:pt>
    <dgm:pt modelId="{0B2F0C73-180D-42DD-BF5D-7E634DD8EA4C}" type="parTrans" cxnId="{C982F436-12AA-4A9F-9A9A-8BDF0597AB24}">
      <dgm:prSet/>
      <dgm:spPr/>
      <dgm:t>
        <a:bodyPr/>
        <a:lstStyle/>
        <a:p>
          <a:endParaRPr lang="en-US"/>
        </a:p>
      </dgm:t>
    </dgm:pt>
    <dgm:pt modelId="{7F7FF997-9FAD-4E85-8219-17F5748EA07D}" type="sibTrans" cxnId="{C982F436-12AA-4A9F-9A9A-8BDF0597AB24}">
      <dgm:prSet/>
      <dgm:spPr/>
      <dgm:t>
        <a:bodyPr/>
        <a:lstStyle/>
        <a:p>
          <a:endParaRPr lang="en-US"/>
        </a:p>
      </dgm:t>
    </dgm:pt>
    <dgm:pt modelId="{28C570EA-EAAC-4DF7-946B-8BB7FB58F152}">
      <dgm:prSet custT="1"/>
      <dgm:spPr>
        <a:scene3d>
          <a:camera prst="orthographicFront"/>
          <a:lightRig rig="threePt" dir="t"/>
        </a:scene3d>
        <a:sp3d>
          <a:bevelT/>
        </a:sp3d>
      </dgm:spPr>
      <dgm:t>
        <a:bodyPr/>
        <a:lstStyle/>
        <a:p>
          <a:r>
            <a:rPr lang="en-US" sz="1800" b="0" dirty="0"/>
            <a:t>Government contracts with another entity to operate or maintain the government’s nonfinancial asset</a:t>
          </a:r>
          <a:endParaRPr lang="en-US" sz="1800" dirty="0"/>
        </a:p>
      </dgm:t>
    </dgm:pt>
    <dgm:pt modelId="{723967DA-178E-4481-AE05-CC4DD6CBBA5D}" type="parTrans" cxnId="{212E411B-14DA-47B1-A23A-500C0DC65ACD}">
      <dgm:prSet/>
      <dgm:spPr/>
      <dgm:t>
        <a:bodyPr/>
        <a:lstStyle/>
        <a:p>
          <a:endParaRPr lang="en-US"/>
        </a:p>
      </dgm:t>
    </dgm:pt>
    <dgm:pt modelId="{D5C25FFA-6FBA-46F0-BBBF-EEA832C4A048}" type="sibTrans" cxnId="{212E411B-14DA-47B1-A23A-500C0DC65ACD}">
      <dgm:prSet/>
      <dgm:spPr/>
      <dgm:t>
        <a:bodyPr/>
        <a:lstStyle/>
        <a:p>
          <a:endParaRPr lang="en-US"/>
        </a:p>
      </dgm:t>
    </dgm:pt>
    <dgm:pt modelId="{3349CAB7-6B2C-4E9C-BCFD-979D058D1898}">
      <dgm:prSet custT="1"/>
      <dgm:spPr>
        <a:scene3d>
          <a:camera prst="orthographicFront"/>
          <a:lightRig rig="threePt" dir="t"/>
        </a:scene3d>
        <a:sp3d>
          <a:bevelT/>
        </a:sp3d>
      </dgm:spPr>
      <dgm:t>
        <a:bodyPr/>
        <a:lstStyle/>
        <a:p>
          <a:r>
            <a:rPr lang="en-US" sz="1800" b="0" dirty="0"/>
            <a:t>Entity receives payments from the government based on the asset’s availability for use</a:t>
          </a:r>
          <a:endParaRPr lang="en-US" sz="1800" dirty="0"/>
        </a:p>
      </dgm:t>
    </dgm:pt>
    <dgm:pt modelId="{684B85E7-594D-4156-92D3-354DB81D8296}" type="parTrans" cxnId="{D5A68E01-0B78-407B-A22A-39B2E7AC73AA}">
      <dgm:prSet/>
      <dgm:spPr/>
      <dgm:t>
        <a:bodyPr/>
        <a:lstStyle/>
        <a:p>
          <a:endParaRPr lang="en-US"/>
        </a:p>
      </dgm:t>
    </dgm:pt>
    <dgm:pt modelId="{6C9084D0-D446-4B78-9356-F0B43A504253}" type="sibTrans" cxnId="{D5A68E01-0B78-407B-A22A-39B2E7AC73AA}">
      <dgm:prSet/>
      <dgm:spPr/>
      <dgm:t>
        <a:bodyPr/>
        <a:lstStyle/>
        <a:p>
          <a:endParaRPr lang="en-US"/>
        </a:p>
      </dgm:t>
    </dgm:pt>
    <dgm:pt modelId="{0731C576-6C66-4A58-B6BD-F1F58B394944}">
      <dgm:prSet custT="1"/>
      <dgm:spPr>
        <a:scene3d>
          <a:camera prst="orthographicFront"/>
          <a:lightRig rig="threePt" dir="t"/>
        </a:scene3d>
        <a:sp3d>
          <a:bevelT/>
        </a:sp3d>
      </dgm:spPr>
      <dgm:t>
        <a:bodyPr/>
        <a:lstStyle/>
        <a:p>
          <a:r>
            <a:rPr lang="en-US" sz="1800" b="0" dirty="0"/>
            <a:t>Asset’s availability may be based on the physical condition of the asset or the achievement of certain performance measures</a:t>
          </a:r>
          <a:endParaRPr lang="en-US" sz="1800" dirty="0"/>
        </a:p>
      </dgm:t>
    </dgm:pt>
    <dgm:pt modelId="{C2F1B6CA-7DEF-4D8A-9F42-01678A951D59}" type="parTrans" cxnId="{92AD7945-EC36-46AA-9289-1CEF196C873B}">
      <dgm:prSet/>
      <dgm:spPr/>
      <dgm:t>
        <a:bodyPr/>
        <a:lstStyle/>
        <a:p>
          <a:endParaRPr lang="en-US"/>
        </a:p>
      </dgm:t>
    </dgm:pt>
    <dgm:pt modelId="{365DEE17-6C78-4BF4-8A00-BA2202C0E37D}" type="sibTrans" cxnId="{92AD7945-EC36-46AA-9289-1CEF196C873B}">
      <dgm:prSet/>
      <dgm:spPr/>
      <dgm:t>
        <a:bodyPr/>
        <a:lstStyle/>
        <a:p>
          <a:endParaRPr lang="en-US"/>
        </a:p>
      </dgm:t>
    </dgm:pt>
    <dgm:pt modelId="{1D71633B-BFCC-4982-8C16-AF091EF30D90}">
      <dgm:prSet custT="1"/>
      <dgm:spPr>
        <a:scene3d>
          <a:camera prst="orthographicFront"/>
          <a:lightRig rig="threePt" dir="t"/>
        </a:scene3d>
        <a:sp3d>
          <a:bevelT/>
        </a:sp3d>
      </dgm:spPr>
      <dgm:t>
        <a:bodyPr/>
        <a:lstStyle/>
        <a:p>
          <a:r>
            <a:rPr lang="en-US" sz="1800" b="0" dirty="0"/>
            <a:t>May include design, finance, construction, or service components</a:t>
          </a:r>
          <a:endParaRPr lang="en-US" sz="1800" dirty="0"/>
        </a:p>
      </dgm:t>
    </dgm:pt>
    <dgm:pt modelId="{70110931-AFAC-4705-B370-197A4ADE29B9}" type="parTrans" cxnId="{8893E660-0C4C-41D1-A770-FAF8476BB208}">
      <dgm:prSet/>
      <dgm:spPr/>
      <dgm:t>
        <a:bodyPr/>
        <a:lstStyle/>
        <a:p>
          <a:endParaRPr lang="en-US"/>
        </a:p>
      </dgm:t>
    </dgm:pt>
    <dgm:pt modelId="{9EAF9264-E074-4C20-88FC-3EC599CA90B7}" type="sibTrans" cxnId="{8893E660-0C4C-41D1-A770-FAF8476BB208}">
      <dgm:prSet/>
      <dgm:spPr/>
      <dgm:t>
        <a:bodyPr/>
        <a:lstStyle/>
        <a:p>
          <a:endParaRPr lang="en-US"/>
        </a:p>
      </dgm:t>
    </dgm:pt>
    <dgm:pt modelId="{D7959716-39D8-47F3-95D7-C646E8C8184E}" type="pres">
      <dgm:prSet presAssocID="{5E20DD16-04A4-44FF-81D2-77A708FC1FDC}" presName="linear" presStyleCnt="0">
        <dgm:presLayoutVars>
          <dgm:dir/>
          <dgm:animLvl val="lvl"/>
          <dgm:resizeHandles val="exact"/>
        </dgm:presLayoutVars>
      </dgm:prSet>
      <dgm:spPr/>
    </dgm:pt>
    <dgm:pt modelId="{3970F79C-4DF3-43D3-AB98-602567572E09}" type="pres">
      <dgm:prSet presAssocID="{263E4FDF-D0AD-488B-977F-C33083C2A6BB}" presName="parentLin" presStyleCnt="0"/>
      <dgm:spPr/>
    </dgm:pt>
    <dgm:pt modelId="{793BFB96-950B-4C3C-92DB-7B913DFCA3CB}" type="pres">
      <dgm:prSet presAssocID="{263E4FDF-D0AD-488B-977F-C33083C2A6BB}" presName="parentLeftMargin" presStyleLbl="node1" presStyleIdx="0" presStyleCnt="1"/>
      <dgm:spPr/>
    </dgm:pt>
    <dgm:pt modelId="{EEE73277-57C1-4E60-A211-92E4FF4B1C21}" type="pres">
      <dgm:prSet presAssocID="{263E4FDF-D0AD-488B-977F-C33083C2A6BB}" presName="parentText" presStyleLbl="node1" presStyleIdx="0" presStyleCnt="1" custScaleX="106472">
        <dgm:presLayoutVars>
          <dgm:chMax val="0"/>
          <dgm:bulletEnabled val="1"/>
        </dgm:presLayoutVars>
      </dgm:prSet>
      <dgm:spPr/>
    </dgm:pt>
    <dgm:pt modelId="{C2762A16-891A-4B3C-87B4-54D343679C0B}" type="pres">
      <dgm:prSet presAssocID="{263E4FDF-D0AD-488B-977F-C33083C2A6BB}" presName="negativeSpace" presStyleCnt="0"/>
      <dgm:spPr/>
    </dgm:pt>
    <dgm:pt modelId="{DCCE5C10-2AC2-4A0C-9788-19FB116BC1F0}" type="pres">
      <dgm:prSet presAssocID="{263E4FDF-D0AD-488B-977F-C33083C2A6BB}" presName="childText" presStyleLbl="conFgAcc1" presStyleIdx="0" presStyleCnt="1">
        <dgm:presLayoutVars>
          <dgm:bulletEnabled val="1"/>
        </dgm:presLayoutVars>
      </dgm:prSet>
      <dgm:spPr/>
    </dgm:pt>
  </dgm:ptLst>
  <dgm:cxnLst>
    <dgm:cxn modelId="{31F70A00-AE8E-49DF-A217-DCAD35C7C1B9}" type="presOf" srcId="{28C570EA-EAAC-4DF7-946B-8BB7FB58F152}" destId="{DCCE5C10-2AC2-4A0C-9788-19FB116BC1F0}" srcOrd="0" destOrd="0" presId="urn:microsoft.com/office/officeart/2005/8/layout/list1"/>
    <dgm:cxn modelId="{D5A68E01-0B78-407B-A22A-39B2E7AC73AA}" srcId="{263E4FDF-D0AD-488B-977F-C33083C2A6BB}" destId="{3349CAB7-6B2C-4E9C-BCFD-979D058D1898}" srcOrd="1" destOrd="0" parTransId="{684B85E7-594D-4156-92D3-354DB81D8296}" sibTransId="{6C9084D0-D446-4B78-9356-F0B43A504253}"/>
    <dgm:cxn modelId="{DD1BE601-B820-49E2-83FC-5A997E94585D}" type="presOf" srcId="{1D71633B-BFCC-4982-8C16-AF091EF30D90}" destId="{DCCE5C10-2AC2-4A0C-9788-19FB116BC1F0}" srcOrd="0" destOrd="3" presId="urn:microsoft.com/office/officeart/2005/8/layout/list1"/>
    <dgm:cxn modelId="{212E411B-14DA-47B1-A23A-500C0DC65ACD}" srcId="{263E4FDF-D0AD-488B-977F-C33083C2A6BB}" destId="{28C570EA-EAAC-4DF7-946B-8BB7FB58F152}" srcOrd="0" destOrd="0" parTransId="{723967DA-178E-4481-AE05-CC4DD6CBBA5D}" sibTransId="{D5C25FFA-6FBA-46F0-BBBF-EEA832C4A048}"/>
    <dgm:cxn modelId="{C982F436-12AA-4A9F-9A9A-8BDF0597AB24}" srcId="{5E20DD16-04A4-44FF-81D2-77A708FC1FDC}" destId="{263E4FDF-D0AD-488B-977F-C33083C2A6BB}" srcOrd="0" destOrd="0" parTransId="{0B2F0C73-180D-42DD-BF5D-7E634DD8EA4C}" sibTransId="{7F7FF997-9FAD-4E85-8219-17F5748EA07D}"/>
    <dgm:cxn modelId="{92AD7945-EC36-46AA-9289-1CEF196C873B}" srcId="{263E4FDF-D0AD-488B-977F-C33083C2A6BB}" destId="{0731C576-6C66-4A58-B6BD-F1F58B394944}" srcOrd="2" destOrd="0" parTransId="{C2F1B6CA-7DEF-4D8A-9F42-01678A951D59}" sibTransId="{365DEE17-6C78-4BF4-8A00-BA2202C0E37D}"/>
    <dgm:cxn modelId="{8893E660-0C4C-41D1-A770-FAF8476BB208}" srcId="{263E4FDF-D0AD-488B-977F-C33083C2A6BB}" destId="{1D71633B-BFCC-4982-8C16-AF091EF30D90}" srcOrd="3" destOrd="0" parTransId="{70110931-AFAC-4705-B370-197A4ADE29B9}" sibTransId="{9EAF9264-E074-4C20-88FC-3EC599CA90B7}"/>
    <dgm:cxn modelId="{9E0E4C81-24BD-433E-BBC9-C5334176BBBA}" type="presOf" srcId="{0731C576-6C66-4A58-B6BD-F1F58B394944}" destId="{DCCE5C10-2AC2-4A0C-9788-19FB116BC1F0}" srcOrd="0" destOrd="2" presId="urn:microsoft.com/office/officeart/2005/8/layout/list1"/>
    <dgm:cxn modelId="{7E04088F-F998-4D6F-B1A8-C63B9DB114CF}" type="presOf" srcId="{263E4FDF-D0AD-488B-977F-C33083C2A6BB}" destId="{793BFB96-950B-4C3C-92DB-7B913DFCA3CB}" srcOrd="0" destOrd="0" presId="urn:microsoft.com/office/officeart/2005/8/layout/list1"/>
    <dgm:cxn modelId="{E698119E-0196-4470-966A-34BDACAD5B13}" type="presOf" srcId="{5E20DD16-04A4-44FF-81D2-77A708FC1FDC}" destId="{D7959716-39D8-47F3-95D7-C646E8C8184E}" srcOrd="0" destOrd="0" presId="urn:microsoft.com/office/officeart/2005/8/layout/list1"/>
    <dgm:cxn modelId="{C3D3A8E1-6C98-474B-B79B-CEBB6A0B077B}" type="presOf" srcId="{3349CAB7-6B2C-4E9C-BCFD-979D058D1898}" destId="{DCCE5C10-2AC2-4A0C-9788-19FB116BC1F0}" srcOrd="0" destOrd="1" presId="urn:microsoft.com/office/officeart/2005/8/layout/list1"/>
    <dgm:cxn modelId="{FFDC91F8-AF6D-4816-9D18-2868B006FB70}" type="presOf" srcId="{263E4FDF-D0AD-488B-977F-C33083C2A6BB}" destId="{EEE73277-57C1-4E60-A211-92E4FF4B1C21}" srcOrd="1" destOrd="0" presId="urn:microsoft.com/office/officeart/2005/8/layout/list1"/>
    <dgm:cxn modelId="{1E46174C-3B46-4FF6-80B3-34EA28C271D2}" type="presParOf" srcId="{D7959716-39D8-47F3-95D7-C646E8C8184E}" destId="{3970F79C-4DF3-43D3-AB98-602567572E09}" srcOrd="0" destOrd="0" presId="urn:microsoft.com/office/officeart/2005/8/layout/list1"/>
    <dgm:cxn modelId="{A52123EE-200B-4B4C-B8A5-30795DDFDBB9}" type="presParOf" srcId="{3970F79C-4DF3-43D3-AB98-602567572E09}" destId="{793BFB96-950B-4C3C-92DB-7B913DFCA3CB}" srcOrd="0" destOrd="0" presId="urn:microsoft.com/office/officeart/2005/8/layout/list1"/>
    <dgm:cxn modelId="{2E8CCF4B-49FE-4B76-B553-0565DD03745E}" type="presParOf" srcId="{3970F79C-4DF3-43D3-AB98-602567572E09}" destId="{EEE73277-57C1-4E60-A211-92E4FF4B1C21}" srcOrd="1" destOrd="0" presId="urn:microsoft.com/office/officeart/2005/8/layout/list1"/>
    <dgm:cxn modelId="{C7136F33-F919-4743-8574-4E5F4E4DA215}" type="presParOf" srcId="{D7959716-39D8-47F3-95D7-C646E8C8184E}" destId="{C2762A16-891A-4B3C-87B4-54D343679C0B}" srcOrd="1" destOrd="0" presId="urn:microsoft.com/office/officeart/2005/8/layout/list1"/>
    <dgm:cxn modelId="{8BBDCF62-F67B-4846-AA5B-78876DD61953}" type="presParOf" srcId="{D7959716-39D8-47F3-95D7-C646E8C8184E}" destId="{DCCE5C10-2AC2-4A0C-9788-19FB116BC1F0}"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1BAB336-CB2F-471F-B69C-06BC2C36949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5CE87AD-50A0-44B2-A359-4C351E05E612}">
      <dgm:prSet custT="1"/>
      <dgm:spPr>
        <a:scene3d>
          <a:camera prst="orthographicFront"/>
          <a:lightRig rig="threePt" dir="t"/>
        </a:scene3d>
        <a:sp3d>
          <a:bevelT/>
        </a:sp3d>
      </dgm:spPr>
      <dgm:t>
        <a:bodyPr/>
        <a:lstStyle/>
        <a:p>
          <a:r>
            <a:rPr lang="en-US" sz="2000" dirty="0"/>
            <a:t>To determine whether a contract conveys control of the right to use the underlying IT assets, a government should assess whether it has both:</a:t>
          </a:r>
        </a:p>
      </dgm:t>
    </dgm:pt>
    <dgm:pt modelId="{C5DBD690-DF0B-4301-9048-7157DD4CE3CC}" type="parTrans" cxnId="{88CC971A-6915-4E96-B17E-5A6E0EEAF345}">
      <dgm:prSet/>
      <dgm:spPr/>
      <dgm:t>
        <a:bodyPr/>
        <a:lstStyle/>
        <a:p>
          <a:endParaRPr lang="en-US"/>
        </a:p>
      </dgm:t>
    </dgm:pt>
    <dgm:pt modelId="{CD11ABFC-E6F7-42EB-93AF-DDE887E965B3}" type="sibTrans" cxnId="{88CC971A-6915-4E96-B17E-5A6E0EEAF345}">
      <dgm:prSet/>
      <dgm:spPr/>
      <dgm:t>
        <a:bodyPr/>
        <a:lstStyle/>
        <a:p>
          <a:endParaRPr lang="en-US"/>
        </a:p>
      </dgm:t>
    </dgm:pt>
    <dgm:pt modelId="{77C07F80-0368-48ED-931E-64121E139F19}">
      <dgm:prSet/>
      <dgm:spPr>
        <a:scene3d>
          <a:camera prst="orthographicFront"/>
          <a:lightRig rig="threePt" dir="t"/>
        </a:scene3d>
        <a:sp3d>
          <a:bevelT/>
        </a:sp3d>
      </dgm:spPr>
      <dgm:t>
        <a:bodyPr/>
        <a:lstStyle/>
        <a:p>
          <a:r>
            <a:rPr lang="en-US" dirty="0"/>
            <a:t>The right to obtain the present service capacity from use of the underlying IT assets as specified in the contract </a:t>
          </a:r>
        </a:p>
      </dgm:t>
    </dgm:pt>
    <dgm:pt modelId="{27672E45-FF43-4D96-9C41-AF8533E320B1}" type="parTrans" cxnId="{BC384B5D-C715-4067-A3B4-E0D616697870}">
      <dgm:prSet/>
      <dgm:spPr/>
      <dgm:t>
        <a:bodyPr/>
        <a:lstStyle/>
        <a:p>
          <a:endParaRPr lang="en-US"/>
        </a:p>
      </dgm:t>
    </dgm:pt>
    <dgm:pt modelId="{0C68D1B1-F2E6-4126-A726-A6E5DCD9E956}" type="sibTrans" cxnId="{BC384B5D-C715-4067-A3B4-E0D616697870}">
      <dgm:prSet/>
      <dgm:spPr/>
      <dgm:t>
        <a:bodyPr/>
        <a:lstStyle/>
        <a:p>
          <a:endParaRPr lang="en-US"/>
        </a:p>
      </dgm:t>
    </dgm:pt>
    <dgm:pt modelId="{675FBB90-8A76-487C-B440-3071621FBD24}">
      <dgm:prSet/>
      <dgm:spPr>
        <a:scene3d>
          <a:camera prst="orthographicFront"/>
          <a:lightRig rig="threePt" dir="t"/>
        </a:scene3d>
        <a:sp3d>
          <a:bevelT/>
        </a:sp3d>
      </dgm:spPr>
      <dgm:t>
        <a:bodyPr/>
        <a:lstStyle/>
        <a:p>
          <a:r>
            <a:rPr lang="en-US" dirty="0"/>
            <a:t>The right to determine the nature and manner of use of the underlying IT assets as specified in the contract.</a:t>
          </a:r>
        </a:p>
      </dgm:t>
    </dgm:pt>
    <dgm:pt modelId="{7E3F3689-F9D1-4F67-9CBD-DEA844736D8D}" type="parTrans" cxnId="{E1C2A142-98BF-441C-BBDB-6E28B6A9D5E6}">
      <dgm:prSet/>
      <dgm:spPr/>
      <dgm:t>
        <a:bodyPr/>
        <a:lstStyle/>
        <a:p>
          <a:endParaRPr lang="en-US"/>
        </a:p>
      </dgm:t>
    </dgm:pt>
    <dgm:pt modelId="{D8617B7F-1BC1-446B-811D-E3E0897D146A}" type="sibTrans" cxnId="{E1C2A142-98BF-441C-BBDB-6E28B6A9D5E6}">
      <dgm:prSet/>
      <dgm:spPr/>
      <dgm:t>
        <a:bodyPr/>
        <a:lstStyle/>
        <a:p>
          <a:endParaRPr lang="en-US"/>
        </a:p>
      </dgm:t>
    </dgm:pt>
    <dgm:pt modelId="{8717338D-D65D-458E-974E-CC1E94944F00}" type="pres">
      <dgm:prSet presAssocID="{E1BAB336-CB2F-471F-B69C-06BC2C369496}" presName="Name0" presStyleCnt="0">
        <dgm:presLayoutVars>
          <dgm:dir/>
          <dgm:animLvl val="lvl"/>
          <dgm:resizeHandles val="exact"/>
        </dgm:presLayoutVars>
      </dgm:prSet>
      <dgm:spPr/>
    </dgm:pt>
    <dgm:pt modelId="{272B8A0D-D238-4C54-9547-BA0F22260AFE}" type="pres">
      <dgm:prSet presAssocID="{45CE87AD-50A0-44B2-A359-4C351E05E612}" presName="composite" presStyleCnt="0"/>
      <dgm:spPr>
        <a:scene3d>
          <a:camera prst="orthographicFront"/>
          <a:lightRig rig="threePt" dir="t"/>
        </a:scene3d>
        <a:sp3d>
          <a:bevelT/>
        </a:sp3d>
      </dgm:spPr>
    </dgm:pt>
    <dgm:pt modelId="{EDA1A143-5494-4967-8A47-E1839D73F0BE}" type="pres">
      <dgm:prSet presAssocID="{45CE87AD-50A0-44B2-A359-4C351E05E612}" presName="parTx" presStyleLbl="alignNode1" presStyleIdx="0" presStyleCnt="1">
        <dgm:presLayoutVars>
          <dgm:chMax val="0"/>
          <dgm:chPref val="0"/>
          <dgm:bulletEnabled val="1"/>
        </dgm:presLayoutVars>
      </dgm:prSet>
      <dgm:spPr/>
    </dgm:pt>
    <dgm:pt modelId="{05D8CF4C-450F-4DE5-9E71-3C48163D5D9A}" type="pres">
      <dgm:prSet presAssocID="{45CE87AD-50A0-44B2-A359-4C351E05E612}" presName="desTx" presStyleLbl="alignAccFollowNode1" presStyleIdx="0" presStyleCnt="1">
        <dgm:presLayoutVars>
          <dgm:bulletEnabled val="1"/>
        </dgm:presLayoutVars>
      </dgm:prSet>
      <dgm:spPr/>
    </dgm:pt>
  </dgm:ptLst>
  <dgm:cxnLst>
    <dgm:cxn modelId="{87C64D0B-C7C5-4BE1-B699-31280F2AC924}" type="presOf" srcId="{77C07F80-0368-48ED-931E-64121E139F19}" destId="{05D8CF4C-450F-4DE5-9E71-3C48163D5D9A}" srcOrd="0" destOrd="0" presId="urn:microsoft.com/office/officeart/2005/8/layout/hList1"/>
    <dgm:cxn modelId="{88CC971A-6915-4E96-B17E-5A6E0EEAF345}" srcId="{E1BAB336-CB2F-471F-B69C-06BC2C369496}" destId="{45CE87AD-50A0-44B2-A359-4C351E05E612}" srcOrd="0" destOrd="0" parTransId="{C5DBD690-DF0B-4301-9048-7157DD4CE3CC}" sibTransId="{CD11ABFC-E6F7-42EB-93AF-DDE887E965B3}"/>
    <dgm:cxn modelId="{E1C2A142-98BF-441C-BBDB-6E28B6A9D5E6}" srcId="{45CE87AD-50A0-44B2-A359-4C351E05E612}" destId="{675FBB90-8A76-487C-B440-3071621FBD24}" srcOrd="1" destOrd="0" parTransId="{7E3F3689-F9D1-4F67-9CBD-DEA844736D8D}" sibTransId="{D8617B7F-1BC1-446B-811D-E3E0897D146A}"/>
    <dgm:cxn modelId="{BC384B5D-C715-4067-A3B4-E0D616697870}" srcId="{45CE87AD-50A0-44B2-A359-4C351E05E612}" destId="{77C07F80-0368-48ED-931E-64121E139F19}" srcOrd="0" destOrd="0" parTransId="{27672E45-FF43-4D96-9C41-AF8533E320B1}" sibTransId="{0C68D1B1-F2E6-4126-A726-A6E5DCD9E956}"/>
    <dgm:cxn modelId="{38F4287F-5BA4-4F15-82B7-5DB68B79A8CF}" type="presOf" srcId="{675FBB90-8A76-487C-B440-3071621FBD24}" destId="{05D8CF4C-450F-4DE5-9E71-3C48163D5D9A}" srcOrd="0" destOrd="1" presId="urn:microsoft.com/office/officeart/2005/8/layout/hList1"/>
    <dgm:cxn modelId="{36078E89-BD11-4D2C-9517-CB6294534BD3}" type="presOf" srcId="{E1BAB336-CB2F-471F-B69C-06BC2C369496}" destId="{8717338D-D65D-458E-974E-CC1E94944F00}" srcOrd="0" destOrd="0" presId="urn:microsoft.com/office/officeart/2005/8/layout/hList1"/>
    <dgm:cxn modelId="{FD4CFC9C-5DE7-4E56-970D-7172ACA400CE}" type="presOf" srcId="{45CE87AD-50A0-44B2-A359-4C351E05E612}" destId="{EDA1A143-5494-4967-8A47-E1839D73F0BE}" srcOrd="0" destOrd="0" presId="urn:microsoft.com/office/officeart/2005/8/layout/hList1"/>
    <dgm:cxn modelId="{10DA25D7-C317-4EB6-A9D2-11371797BBD0}" type="presParOf" srcId="{8717338D-D65D-458E-974E-CC1E94944F00}" destId="{272B8A0D-D238-4C54-9547-BA0F22260AFE}" srcOrd="0" destOrd="0" presId="urn:microsoft.com/office/officeart/2005/8/layout/hList1"/>
    <dgm:cxn modelId="{7663C3B4-46BD-4C48-8FC5-B3E6F2C2C113}" type="presParOf" srcId="{272B8A0D-D238-4C54-9547-BA0F22260AFE}" destId="{EDA1A143-5494-4967-8A47-E1839D73F0BE}" srcOrd="0" destOrd="0" presId="urn:microsoft.com/office/officeart/2005/8/layout/hList1"/>
    <dgm:cxn modelId="{152D837A-D6BA-427A-B86A-8E39500BD92E}" type="presParOf" srcId="{272B8A0D-D238-4C54-9547-BA0F22260AFE}" destId="{05D8CF4C-450F-4DE5-9E71-3C48163D5D9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C547735-BEF9-4A22-B61D-E6B100FA02F7}" type="doc">
      <dgm:prSet loTypeId="urn:microsoft.com/office/officeart/2005/8/layout/hierarchy2" loCatId="hierarchy" qsTypeId="urn:microsoft.com/office/officeart/2005/8/quickstyle/simple1" qsCatId="simple" csTypeId="urn:microsoft.com/office/officeart/2005/8/colors/colorful3" csCatId="colorful" phldr="1"/>
      <dgm:spPr/>
      <dgm:t>
        <a:bodyPr/>
        <a:lstStyle/>
        <a:p>
          <a:endParaRPr lang="en-US"/>
        </a:p>
      </dgm:t>
    </dgm:pt>
    <dgm:pt modelId="{2E1F4C28-B208-4465-B27C-11920B42DD92}">
      <dgm:prSet phldrT="[Text]" custT="1"/>
      <dgm:spPr>
        <a:solidFill>
          <a:srgbClr val="00B0F0"/>
        </a:solidFill>
      </dgm:spPr>
      <dgm:t>
        <a:bodyPr/>
        <a:lstStyle/>
        <a:p>
          <a:r>
            <a:rPr lang="en-US" sz="1100" b="1" dirty="0"/>
            <a:t>Meets</a:t>
          </a:r>
          <a:r>
            <a:rPr lang="en-US" sz="1100" b="1" i="1" dirty="0"/>
            <a:t> both </a:t>
          </a:r>
          <a:r>
            <a:rPr lang="en-US" sz="1100" b="1" dirty="0"/>
            <a:t>lease and PPP definitions</a:t>
          </a:r>
        </a:p>
      </dgm:t>
    </dgm:pt>
    <dgm:pt modelId="{C06DF9C7-159A-4E76-8BC4-11C414EAB402}" type="parTrans" cxnId="{AEFBB3EB-C628-4329-90EC-2A5BC9C1E135}">
      <dgm:prSet/>
      <dgm:spPr/>
      <dgm:t>
        <a:bodyPr/>
        <a:lstStyle/>
        <a:p>
          <a:endParaRPr lang="en-US"/>
        </a:p>
      </dgm:t>
    </dgm:pt>
    <dgm:pt modelId="{22741013-E103-49E7-9EE1-26FB09F93EDD}" type="sibTrans" cxnId="{AEFBB3EB-C628-4329-90EC-2A5BC9C1E135}">
      <dgm:prSet/>
      <dgm:spPr/>
      <dgm:t>
        <a:bodyPr/>
        <a:lstStyle/>
        <a:p>
          <a:endParaRPr lang="en-US"/>
        </a:p>
      </dgm:t>
    </dgm:pt>
    <dgm:pt modelId="{552264F2-B3B0-40E4-B0D3-EE1C42CD62B0}">
      <dgm:prSet phldrT="[Text]" custT="1"/>
      <dgm:spPr/>
      <dgm:t>
        <a:bodyPr/>
        <a:lstStyle/>
        <a:p>
          <a:r>
            <a:rPr lang="en-US" sz="1100" b="1" dirty="0"/>
            <a:t>Meets SCA definition</a:t>
          </a:r>
        </a:p>
      </dgm:t>
    </dgm:pt>
    <dgm:pt modelId="{5F981853-7502-498D-AA7D-BEDE01E49A34}" type="parTrans" cxnId="{F53A76E9-0C52-4E86-BC97-D96B696137E2}">
      <dgm:prSet/>
      <dgm:spPr>
        <a:ln>
          <a:solidFill>
            <a:schemeClr val="tx1"/>
          </a:solidFill>
        </a:ln>
      </dgm:spPr>
      <dgm:t>
        <a:bodyPr/>
        <a:lstStyle/>
        <a:p>
          <a:endParaRPr lang="en-US" dirty="0"/>
        </a:p>
      </dgm:t>
    </dgm:pt>
    <dgm:pt modelId="{A59C1121-1FAC-4DD7-89EF-29DE28F8C612}" type="sibTrans" cxnId="{F53A76E9-0C52-4E86-BC97-D96B696137E2}">
      <dgm:prSet/>
      <dgm:spPr/>
      <dgm:t>
        <a:bodyPr/>
        <a:lstStyle/>
        <a:p>
          <a:endParaRPr lang="en-US"/>
        </a:p>
      </dgm:t>
    </dgm:pt>
    <dgm:pt modelId="{864AA017-7E82-456C-AB02-290EF01CEA3D}">
      <dgm:prSet phldrT="[Text]" custT="1"/>
      <dgm:spPr/>
      <dgm:t>
        <a:bodyPr/>
        <a:lstStyle/>
        <a:p>
          <a:r>
            <a:rPr lang="en-US" sz="1100" b="1" dirty="0"/>
            <a:t>Follow GASB Statement No. 94 SCA guidance</a:t>
          </a:r>
        </a:p>
      </dgm:t>
    </dgm:pt>
    <dgm:pt modelId="{2E671C56-3D3F-4314-9DB5-80820BA9F821}" type="parTrans" cxnId="{844B9418-A266-44F0-80A6-F5FF83329E5B}">
      <dgm:prSet/>
      <dgm:spPr>
        <a:ln>
          <a:solidFill>
            <a:schemeClr val="tx1"/>
          </a:solidFill>
        </a:ln>
      </dgm:spPr>
      <dgm:t>
        <a:bodyPr/>
        <a:lstStyle/>
        <a:p>
          <a:endParaRPr lang="en-US" dirty="0"/>
        </a:p>
      </dgm:t>
    </dgm:pt>
    <dgm:pt modelId="{301AF8FD-9AEA-43BA-9F6E-A0B1D2D28F8E}" type="sibTrans" cxnId="{844B9418-A266-44F0-80A6-F5FF83329E5B}">
      <dgm:prSet/>
      <dgm:spPr/>
      <dgm:t>
        <a:bodyPr/>
        <a:lstStyle/>
        <a:p>
          <a:endParaRPr lang="en-US"/>
        </a:p>
      </dgm:t>
    </dgm:pt>
    <dgm:pt modelId="{DA4B9D3E-66A5-461E-8D24-95FBA04A9FA3}">
      <dgm:prSet phldrT="[Text]" custT="1"/>
      <dgm:spPr/>
      <dgm:t>
        <a:bodyPr/>
        <a:lstStyle/>
        <a:p>
          <a:r>
            <a:rPr lang="en-US" sz="1100" b="1" dirty="0"/>
            <a:t>Does </a:t>
          </a:r>
          <a:r>
            <a:rPr lang="en-US" sz="1100" b="1" i="1" dirty="0"/>
            <a:t>not</a:t>
          </a:r>
          <a:r>
            <a:rPr lang="en-US" sz="1100" b="1" dirty="0"/>
            <a:t> meet        SCA definition</a:t>
          </a:r>
        </a:p>
      </dgm:t>
    </dgm:pt>
    <dgm:pt modelId="{24F3C2B9-BD05-47B7-BABB-161B9B237B56}" type="parTrans" cxnId="{CCD2CA20-55DF-4903-A757-F9E79B322C48}">
      <dgm:prSet/>
      <dgm:spPr>
        <a:ln>
          <a:solidFill>
            <a:schemeClr val="tx1"/>
          </a:solidFill>
        </a:ln>
      </dgm:spPr>
      <dgm:t>
        <a:bodyPr/>
        <a:lstStyle/>
        <a:p>
          <a:endParaRPr lang="en-US" dirty="0"/>
        </a:p>
      </dgm:t>
    </dgm:pt>
    <dgm:pt modelId="{E8C409EB-A86D-4787-9FF3-6C83CDFD18F3}" type="sibTrans" cxnId="{CCD2CA20-55DF-4903-A757-F9E79B322C48}">
      <dgm:prSet/>
      <dgm:spPr/>
      <dgm:t>
        <a:bodyPr/>
        <a:lstStyle/>
        <a:p>
          <a:endParaRPr lang="en-US"/>
        </a:p>
      </dgm:t>
    </dgm:pt>
    <dgm:pt modelId="{52906260-8777-4541-8214-EF176365BB64}">
      <dgm:prSet phldrT="[Text]" custT="1"/>
      <dgm:spPr/>
      <dgm:t>
        <a:bodyPr/>
        <a:lstStyle/>
        <a:p>
          <a:r>
            <a:rPr lang="en-US" sz="1100" b="1" dirty="0"/>
            <a:t>Underlying PPP assets </a:t>
          </a:r>
          <a:r>
            <a:rPr lang="en-US" sz="1100" b="1" i="1" dirty="0"/>
            <a:t>not</a:t>
          </a:r>
          <a:r>
            <a:rPr lang="en-US" sz="1100" b="1" dirty="0"/>
            <a:t> existing assets of transferor</a:t>
          </a:r>
        </a:p>
      </dgm:t>
    </dgm:pt>
    <dgm:pt modelId="{D09105DD-69B2-4BA8-9442-7782555F0C83}" type="parTrans" cxnId="{E3E332A6-3798-4E05-9A87-E9577B9927BB}">
      <dgm:prSet/>
      <dgm:spPr>
        <a:ln>
          <a:solidFill>
            <a:schemeClr val="tx1"/>
          </a:solidFill>
        </a:ln>
      </dgm:spPr>
      <dgm:t>
        <a:bodyPr/>
        <a:lstStyle/>
        <a:p>
          <a:endParaRPr lang="en-US" dirty="0"/>
        </a:p>
      </dgm:t>
    </dgm:pt>
    <dgm:pt modelId="{4BC8C67C-7B87-40EF-AD31-02A190B98A52}" type="sibTrans" cxnId="{E3E332A6-3798-4E05-9A87-E9577B9927BB}">
      <dgm:prSet/>
      <dgm:spPr/>
      <dgm:t>
        <a:bodyPr/>
        <a:lstStyle/>
        <a:p>
          <a:endParaRPr lang="en-US"/>
        </a:p>
      </dgm:t>
    </dgm:pt>
    <dgm:pt modelId="{8FB837EC-8BBE-4CAF-AA9A-80111CA1DB48}">
      <dgm:prSet custT="1"/>
      <dgm:spPr/>
      <dgm:t>
        <a:bodyPr/>
        <a:lstStyle/>
        <a:p>
          <a:r>
            <a:rPr lang="en-US" sz="1100" b="1" dirty="0"/>
            <a:t>Underlying PPP assets existing assets of transferor</a:t>
          </a:r>
        </a:p>
      </dgm:t>
    </dgm:pt>
    <dgm:pt modelId="{9BBAA3D4-09B6-42F2-8308-F8606F300B75}" type="parTrans" cxnId="{028BCBF8-D90A-43AA-8D09-61A92F7F733C}">
      <dgm:prSet/>
      <dgm:spPr>
        <a:ln>
          <a:solidFill>
            <a:schemeClr val="tx1"/>
          </a:solidFill>
        </a:ln>
      </dgm:spPr>
      <dgm:t>
        <a:bodyPr/>
        <a:lstStyle/>
        <a:p>
          <a:endParaRPr lang="en-US" dirty="0"/>
        </a:p>
      </dgm:t>
    </dgm:pt>
    <dgm:pt modelId="{8261640B-C793-4A00-AA91-7DBDD7E0825D}" type="sibTrans" cxnId="{028BCBF8-D90A-43AA-8D09-61A92F7F733C}">
      <dgm:prSet/>
      <dgm:spPr/>
      <dgm:t>
        <a:bodyPr/>
        <a:lstStyle/>
        <a:p>
          <a:endParaRPr lang="en-US"/>
        </a:p>
      </dgm:t>
    </dgm:pt>
    <dgm:pt modelId="{9E1EB763-F54D-49CE-BC1A-322F01912383}">
      <dgm:prSet custT="1"/>
      <dgm:spPr/>
      <dgm:t>
        <a:bodyPr/>
        <a:lstStyle/>
        <a:p>
          <a:r>
            <a:rPr lang="en-US" sz="1100" b="1" dirty="0"/>
            <a:t>Follow GASB Statement No. 94 PPP guidance</a:t>
          </a:r>
        </a:p>
      </dgm:t>
    </dgm:pt>
    <dgm:pt modelId="{90CE1DE6-1C93-498E-9C4B-FB16B1AA959B}" type="parTrans" cxnId="{85D70191-3BC8-4950-B968-75E9BEDEA8B1}">
      <dgm:prSet/>
      <dgm:spPr>
        <a:ln>
          <a:solidFill>
            <a:schemeClr val="tx1"/>
          </a:solidFill>
        </a:ln>
      </dgm:spPr>
      <dgm:t>
        <a:bodyPr/>
        <a:lstStyle/>
        <a:p>
          <a:endParaRPr lang="en-US" dirty="0"/>
        </a:p>
      </dgm:t>
    </dgm:pt>
    <dgm:pt modelId="{FB13CB3F-5C93-4164-A775-020932C6B916}" type="sibTrans" cxnId="{85D70191-3BC8-4950-B968-75E9BEDEA8B1}">
      <dgm:prSet/>
      <dgm:spPr/>
      <dgm:t>
        <a:bodyPr/>
        <a:lstStyle/>
        <a:p>
          <a:endParaRPr lang="en-US"/>
        </a:p>
      </dgm:t>
    </dgm:pt>
    <dgm:pt modelId="{35B2BB52-ED50-4F06-A3A3-539C8C596982}">
      <dgm:prSet custT="1"/>
      <dgm:spPr/>
      <dgm:t>
        <a:bodyPr/>
        <a:lstStyle/>
        <a:p>
          <a:r>
            <a:rPr lang="en-US" sz="1100" b="1" dirty="0"/>
            <a:t>Improvements required to be made by operator</a:t>
          </a:r>
        </a:p>
      </dgm:t>
    </dgm:pt>
    <dgm:pt modelId="{79BE7857-B9F8-4D0E-BDE2-520F0F5911BE}" type="parTrans" cxnId="{1789D78E-82BB-4826-8199-BCB66C760DF1}">
      <dgm:prSet/>
      <dgm:spPr>
        <a:ln>
          <a:solidFill>
            <a:schemeClr val="tx1"/>
          </a:solidFill>
        </a:ln>
      </dgm:spPr>
      <dgm:t>
        <a:bodyPr/>
        <a:lstStyle/>
        <a:p>
          <a:endParaRPr lang="en-US" dirty="0"/>
        </a:p>
      </dgm:t>
    </dgm:pt>
    <dgm:pt modelId="{A59512E9-1F95-43CA-BB43-B416EEDE55F9}" type="sibTrans" cxnId="{1789D78E-82BB-4826-8199-BCB66C760DF1}">
      <dgm:prSet/>
      <dgm:spPr/>
      <dgm:t>
        <a:bodyPr/>
        <a:lstStyle/>
        <a:p>
          <a:endParaRPr lang="en-US"/>
        </a:p>
      </dgm:t>
    </dgm:pt>
    <dgm:pt modelId="{DBD577DC-CE6D-4A8A-943F-A9D1126F1E42}">
      <dgm:prSet custT="1"/>
      <dgm:spPr/>
      <dgm:t>
        <a:bodyPr/>
        <a:lstStyle/>
        <a:p>
          <a:r>
            <a:rPr lang="en-US" sz="1100" b="1" dirty="0"/>
            <a:t>Improvements not required to be made by operator</a:t>
          </a:r>
        </a:p>
      </dgm:t>
    </dgm:pt>
    <dgm:pt modelId="{DE1F21D0-77AE-4E08-993E-F6BD77288635}" type="parTrans" cxnId="{61A17FE1-7F41-4A88-805A-38D66FC89505}">
      <dgm:prSet/>
      <dgm:spPr>
        <a:ln>
          <a:solidFill>
            <a:schemeClr val="tx1"/>
          </a:solidFill>
        </a:ln>
      </dgm:spPr>
      <dgm:t>
        <a:bodyPr/>
        <a:lstStyle/>
        <a:p>
          <a:endParaRPr lang="en-US" dirty="0"/>
        </a:p>
      </dgm:t>
    </dgm:pt>
    <dgm:pt modelId="{CA0F1F6D-F81B-4DAB-8E3D-6C7EF9F3516B}" type="sibTrans" cxnId="{61A17FE1-7F41-4A88-805A-38D66FC89505}">
      <dgm:prSet/>
      <dgm:spPr/>
      <dgm:t>
        <a:bodyPr/>
        <a:lstStyle/>
        <a:p>
          <a:endParaRPr lang="en-US"/>
        </a:p>
      </dgm:t>
    </dgm:pt>
    <dgm:pt modelId="{72C834F5-71C6-4765-A659-47FD99CCDBF2}">
      <dgm:prSet custT="1"/>
      <dgm:spPr>
        <a:solidFill>
          <a:schemeClr val="accent2"/>
        </a:solidFill>
      </dgm:spPr>
      <dgm:t>
        <a:bodyPr/>
        <a:lstStyle/>
        <a:p>
          <a:r>
            <a:rPr lang="en-US" sz="1100" b="1" dirty="0"/>
            <a:t>Follow GASB Statement No. 94 PPP guidance</a:t>
          </a:r>
        </a:p>
      </dgm:t>
    </dgm:pt>
    <dgm:pt modelId="{818E9050-9FE9-417D-BB45-23F8CBA69974}" type="parTrans" cxnId="{D7524753-F9DA-48D9-B069-A13443762C29}">
      <dgm:prSet/>
      <dgm:spPr>
        <a:ln>
          <a:solidFill>
            <a:schemeClr val="tx1"/>
          </a:solidFill>
        </a:ln>
      </dgm:spPr>
      <dgm:t>
        <a:bodyPr/>
        <a:lstStyle/>
        <a:p>
          <a:endParaRPr lang="en-US" dirty="0"/>
        </a:p>
      </dgm:t>
    </dgm:pt>
    <dgm:pt modelId="{AFB0A86D-F2A0-4621-8B42-1D5FEB1F12CD}" type="sibTrans" cxnId="{D7524753-F9DA-48D9-B069-A13443762C29}">
      <dgm:prSet/>
      <dgm:spPr/>
      <dgm:t>
        <a:bodyPr/>
        <a:lstStyle/>
        <a:p>
          <a:endParaRPr lang="en-US"/>
        </a:p>
      </dgm:t>
    </dgm:pt>
    <dgm:pt modelId="{1014877A-4E85-4B89-8D70-784499769BD8}">
      <dgm:prSet custT="1"/>
      <dgm:spPr>
        <a:solidFill>
          <a:schemeClr val="accent2"/>
        </a:solidFill>
      </dgm:spPr>
      <dgm:t>
        <a:bodyPr/>
        <a:lstStyle/>
        <a:p>
          <a:r>
            <a:rPr lang="en-US" sz="1100" b="1" dirty="0"/>
            <a:t>Follow GASB Statement No. 87 guidance</a:t>
          </a:r>
        </a:p>
      </dgm:t>
    </dgm:pt>
    <dgm:pt modelId="{5CE50BE0-7BE2-4BF5-97AE-094293522960}" type="parTrans" cxnId="{6E7A229D-8BBC-4F4F-BDBE-55C08291F4C5}">
      <dgm:prSet/>
      <dgm:spPr>
        <a:ln>
          <a:solidFill>
            <a:schemeClr val="tx1"/>
          </a:solidFill>
        </a:ln>
      </dgm:spPr>
      <dgm:t>
        <a:bodyPr/>
        <a:lstStyle/>
        <a:p>
          <a:endParaRPr lang="en-US" dirty="0"/>
        </a:p>
      </dgm:t>
    </dgm:pt>
    <dgm:pt modelId="{B503FBA6-145D-43B9-8F15-1668EDD7B049}" type="sibTrans" cxnId="{6E7A229D-8BBC-4F4F-BDBE-55C08291F4C5}">
      <dgm:prSet/>
      <dgm:spPr/>
      <dgm:t>
        <a:bodyPr/>
        <a:lstStyle/>
        <a:p>
          <a:endParaRPr lang="en-US"/>
        </a:p>
      </dgm:t>
    </dgm:pt>
    <dgm:pt modelId="{9B179936-3E26-4BA9-9CCC-BDDCEF42BD07}" type="pres">
      <dgm:prSet presAssocID="{FC547735-BEF9-4A22-B61D-E6B100FA02F7}" presName="diagram" presStyleCnt="0">
        <dgm:presLayoutVars>
          <dgm:chPref val="1"/>
          <dgm:dir/>
          <dgm:animOne val="branch"/>
          <dgm:animLvl val="lvl"/>
          <dgm:resizeHandles val="exact"/>
        </dgm:presLayoutVars>
      </dgm:prSet>
      <dgm:spPr/>
    </dgm:pt>
    <dgm:pt modelId="{85C13B6C-CA38-45E3-9ACE-6D76103FB547}" type="pres">
      <dgm:prSet presAssocID="{2E1F4C28-B208-4465-B27C-11920B42DD92}" presName="root1" presStyleCnt="0"/>
      <dgm:spPr/>
    </dgm:pt>
    <dgm:pt modelId="{47BF181D-A2AB-4CF4-954C-3F1DC46013A3}" type="pres">
      <dgm:prSet presAssocID="{2E1F4C28-B208-4465-B27C-11920B42DD92}" presName="LevelOneTextNode" presStyleLbl="node0" presStyleIdx="0" presStyleCnt="1" custScaleX="259374" custScaleY="259374">
        <dgm:presLayoutVars>
          <dgm:chPref val="3"/>
        </dgm:presLayoutVars>
      </dgm:prSet>
      <dgm:spPr/>
    </dgm:pt>
    <dgm:pt modelId="{E6E9D13C-3013-4D79-BC44-ECF50C4BC153}" type="pres">
      <dgm:prSet presAssocID="{2E1F4C28-B208-4465-B27C-11920B42DD92}" presName="level2hierChild" presStyleCnt="0"/>
      <dgm:spPr/>
    </dgm:pt>
    <dgm:pt modelId="{BBF45F60-85E5-4855-BB84-8D1A383DC3FA}" type="pres">
      <dgm:prSet presAssocID="{5F981853-7502-498D-AA7D-BEDE01E49A34}" presName="conn2-1" presStyleLbl="parChTrans1D2" presStyleIdx="0" presStyleCnt="2"/>
      <dgm:spPr/>
    </dgm:pt>
    <dgm:pt modelId="{13446A17-93B7-4FB3-BF5D-6C27219B3ED0}" type="pres">
      <dgm:prSet presAssocID="{5F981853-7502-498D-AA7D-BEDE01E49A34}" presName="connTx" presStyleLbl="parChTrans1D2" presStyleIdx="0" presStyleCnt="2"/>
      <dgm:spPr/>
    </dgm:pt>
    <dgm:pt modelId="{1B8A75DC-F593-4701-A6C6-FD29253030E9}" type="pres">
      <dgm:prSet presAssocID="{552264F2-B3B0-40E4-B0D3-EE1C42CD62B0}" presName="root2" presStyleCnt="0"/>
      <dgm:spPr/>
    </dgm:pt>
    <dgm:pt modelId="{BF09ABB3-17B3-4B2B-9F1F-23E4F64C785B}" type="pres">
      <dgm:prSet presAssocID="{552264F2-B3B0-40E4-B0D3-EE1C42CD62B0}" presName="LevelTwoTextNode" presStyleLbl="node2" presStyleIdx="0" presStyleCnt="2" custScaleX="259374" custScaleY="259374">
        <dgm:presLayoutVars>
          <dgm:chPref val="3"/>
        </dgm:presLayoutVars>
      </dgm:prSet>
      <dgm:spPr/>
    </dgm:pt>
    <dgm:pt modelId="{2A444193-660E-4283-B6D3-3A6D7853E367}" type="pres">
      <dgm:prSet presAssocID="{552264F2-B3B0-40E4-B0D3-EE1C42CD62B0}" presName="level3hierChild" presStyleCnt="0"/>
      <dgm:spPr/>
    </dgm:pt>
    <dgm:pt modelId="{3E0F3224-8DA5-40D4-B5A1-CCC7E0E43E85}" type="pres">
      <dgm:prSet presAssocID="{2E671C56-3D3F-4314-9DB5-80820BA9F821}" presName="conn2-1" presStyleLbl="parChTrans1D3" presStyleIdx="0" presStyleCnt="3"/>
      <dgm:spPr/>
    </dgm:pt>
    <dgm:pt modelId="{AAF02246-1AB2-4095-BCF6-3FC60BCA4FE0}" type="pres">
      <dgm:prSet presAssocID="{2E671C56-3D3F-4314-9DB5-80820BA9F821}" presName="connTx" presStyleLbl="parChTrans1D3" presStyleIdx="0" presStyleCnt="3"/>
      <dgm:spPr/>
    </dgm:pt>
    <dgm:pt modelId="{E985F928-8FF3-4128-9FDC-6B0853EE06DA}" type="pres">
      <dgm:prSet presAssocID="{864AA017-7E82-456C-AB02-290EF01CEA3D}" presName="root2" presStyleCnt="0"/>
      <dgm:spPr/>
    </dgm:pt>
    <dgm:pt modelId="{F6F719E0-D085-42D1-9A24-3112E1D923B1}" type="pres">
      <dgm:prSet presAssocID="{864AA017-7E82-456C-AB02-290EF01CEA3D}" presName="LevelTwoTextNode" presStyleLbl="node3" presStyleIdx="0" presStyleCnt="3" custScaleX="259374" custScaleY="259374">
        <dgm:presLayoutVars>
          <dgm:chPref val="3"/>
        </dgm:presLayoutVars>
      </dgm:prSet>
      <dgm:spPr/>
    </dgm:pt>
    <dgm:pt modelId="{D7FBF026-8C13-401E-8D07-29B7DB96877F}" type="pres">
      <dgm:prSet presAssocID="{864AA017-7E82-456C-AB02-290EF01CEA3D}" presName="level3hierChild" presStyleCnt="0"/>
      <dgm:spPr/>
    </dgm:pt>
    <dgm:pt modelId="{97E91EAE-EB15-4E99-997E-F3B17682EC2E}" type="pres">
      <dgm:prSet presAssocID="{24F3C2B9-BD05-47B7-BABB-161B9B237B56}" presName="conn2-1" presStyleLbl="parChTrans1D2" presStyleIdx="1" presStyleCnt="2"/>
      <dgm:spPr/>
    </dgm:pt>
    <dgm:pt modelId="{A247B3CA-C646-4598-8735-F7800171CEF7}" type="pres">
      <dgm:prSet presAssocID="{24F3C2B9-BD05-47B7-BABB-161B9B237B56}" presName="connTx" presStyleLbl="parChTrans1D2" presStyleIdx="1" presStyleCnt="2"/>
      <dgm:spPr/>
    </dgm:pt>
    <dgm:pt modelId="{42DF795B-09A1-465B-9ECA-3AD1E5ED5EA7}" type="pres">
      <dgm:prSet presAssocID="{DA4B9D3E-66A5-461E-8D24-95FBA04A9FA3}" presName="root2" presStyleCnt="0"/>
      <dgm:spPr/>
    </dgm:pt>
    <dgm:pt modelId="{12CC6FF4-FD3C-4A56-B4BB-3C97FC24242F}" type="pres">
      <dgm:prSet presAssocID="{DA4B9D3E-66A5-461E-8D24-95FBA04A9FA3}" presName="LevelTwoTextNode" presStyleLbl="node2" presStyleIdx="1" presStyleCnt="2" custScaleX="259374" custScaleY="259374">
        <dgm:presLayoutVars>
          <dgm:chPref val="3"/>
        </dgm:presLayoutVars>
      </dgm:prSet>
      <dgm:spPr/>
    </dgm:pt>
    <dgm:pt modelId="{ADF9C0AF-FE83-4C07-904B-C242A6227EA9}" type="pres">
      <dgm:prSet presAssocID="{DA4B9D3E-66A5-461E-8D24-95FBA04A9FA3}" presName="level3hierChild" presStyleCnt="0"/>
      <dgm:spPr/>
    </dgm:pt>
    <dgm:pt modelId="{5EC7FB28-2075-4590-BBC5-4E4151CA6DD1}" type="pres">
      <dgm:prSet presAssocID="{D09105DD-69B2-4BA8-9442-7782555F0C83}" presName="conn2-1" presStyleLbl="parChTrans1D3" presStyleIdx="1" presStyleCnt="3"/>
      <dgm:spPr/>
    </dgm:pt>
    <dgm:pt modelId="{CF589F5E-C1D8-44AB-8199-EE9419AFE2A3}" type="pres">
      <dgm:prSet presAssocID="{D09105DD-69B2-4BA8-9442-7782555F0C83}" presName="connTx" presStyleLbl="parChTrans1D3" presStyleIdx="1" presStyleCnt="3"/>
      <dgm:spPr/>
    </dgm:pt>
    <dgm:pt modelId="{C80A0761-9B42-4DD8-BB59-05B1F3DE5F88}" type="pres">
      <dgm:prSet presAssocID="{52906260-8777-4541-8214-EF176365BB64}" presName="root2" presStyleCnt="0"/>
      <dgm:spPr/>
    </dgm:pt>
    <dgm:pt modelId="{9C26DF13-DC0C-4588-BE33-07B0E44751DB}" type="pres">
      <dgm:prSet presAssocID="{52906260-8777-4541-8214-EF176365BB64}" presName="LevelTwoTextNode" presStyleLbl="node3" presStyleIdx="1" presStyleCnt="3" custScaleX="259374" custScaleY="259374">
        <dgm:presLayoutVars>
          <dgm:chPref val="3"/>
        </dgm:presLayoutVars>
      </dgm:prSet>
      <dgm:spPr/>
    </dgm:pt>
    <dgm:pt modelId="{EAB45541-E1F9-448E-B24C-9040C378BDC9}" type="pres">
      <dgm:prSet presAssocID="{52906260-8777-4541-8214-EF176365BB64}" presName="level3hierChild" presStyleCnt="0"/>
      <dgm:spPr/>
    </dgm:pt>
    <dgm:pt modelId="{A195A2BD-5009-48B3-906B-DF4F8486C82D}" type="pres">
      <dgm:prSet presAssocID="{90CE1DE6-1C93-498E-9C4B-FB16B1AA959B}" presName="conn2-1" presStyleLbl="parChTrans1D4" presStyleIdx="0" presStyleCnt="5"/>
      <dgm:spPr/>
    </dgm:pt>
    <dgm:pt modelId="{BEF94456-432C-4B00-B239-D99426D4D999}" type="pres">
      <dgm:prSet presAssocID="{90CE1DE6-1C93-498E-9C4B-FB16B1AA959B}" presName="connTx" presStyleLbl="parChTrans1D4" presStyleIdx="0" presStyleCnt="5"/>
      <dgm:spPr/>
    </dgm:pt>
    <dgm:pt modelId="{F32F09B4-3517-406C-9326-87B68DDBA671}" type="pres">
      <dgm:prSet presAssocID="{9E1EB763-F54D-49CE-BC1A-322F01912383}" presName="root2" presStyleCnt="0"/>
      <dgm:spPr/>
    </dgm:pt>
    <dgm:pt modelId="{3CCFC98D-7092-4927-AB24-43242FBFD841}" type="pres">
      <dgm:prSet presAssocID="{9E1EB763-F54D-49CE-BC1A-322F01912383}" presName="LevelTwoTextNode" presStyleLbl="node4" presStyleIdx="0" presStyleCnt="5" custScaleX="259374" custScaleY="259374">
        <dgm:presLayoutVars>
          <dgm:chPref val="3"/>
        </dgm:presLayoutVars>
      </dgm:prSet>
      <dgm:spPr/>
    </dgm:pt>
    <dgm:pt modelId="{FDB69A04-6ECA-4DB8-9294-429AE46242D2}" type="pres">
      <dgm:prSet presAssocID="{9E1EB763-F54D-49CE-BC1A-322F01912383}" presName="level3hierChild" presStyleCnt="0"/>
      <dgm:spPr/>
    </dgm:pt>
    <dgm:pt modelId="{1D8464A1-F251-4D12-BDC6-0605737F41B5}" type="pres">
      <dgm:prSet presAssocID="{9BBAA3D4-09B6-42F2-8308-F8606F300B75}" presName="conn2-1" presStyleLbl="parChTrans1D3" presStyleIdx="2" presStyleCnt="3"/>
      <dgm:spPr/>
    </dgm:pt>
    <dgm:pt modelId="{F2CDABD7-49DB-4772-BC87-02F325A4ADFB}" type="pres">
      <dgm:prSet presAssocID="{9BBAA3D4-09B6-42F2-8308-F8606F300B75}" presName="connTx" presStyleLbl="parChTrans1D3" presStyleIdx="2" presStyleCnt="3"/>
      <dgm:spPr/>
    </dgm:pt>
    <dgm:pt modelId="{1ABC4ED5-A197-447E-9B07-61F619307428}" type="pres">
      <dgm:prSet presAssocID="{8FB837EC-8BBE-4CAF-AA9A-80111CA1DB48}" presName="root2" presStyleCnt="0"/>
      <dgm:spPr/>
    </dgm:pt>
    <dgm:pt modelId="{B23C4C60-9F06-4E8E-ABDA-812AB8FCEAF7}" type="pres">
      <dgm:prSet presAssocID="{8FB837EC-8BBE-4CAF-AA9A-80111CA1DB48}" presName="LevelTwoTextNode" presStyleLbl="node3" presStyleIdx="2" presStyleCnt="3" custScaleX="259374" custScaleY="259374">
        <dgm:presLayoutVars>
          <dgm:chPref val="3"/>
        </dgm:presLayoutVars>
      </dgm:prSet>
      <dgm:spPr/>
    </dgm:pt>
    <dgm:pt modelId="{2A631DDA-1183-4111-8101-CCD0C45A0F6A}" type="pres">
      <dgm:prSet presAssocID="{8FB837EC-8BBE-4CAF-AA9A-80111CA1DB48}" presName="level3hierChild" presStyleCnt="0"/>
      <dgm:spPr/>
    </dgm:pt>
    <dgm:pt modelId="{0F487BD6-329D-4C0A-9737-211D87E84737}" type="pres">
      <dgm:prSet presAssocID="{79BE7857-B9F8-4D0E-BDE2-520F0F5911BE}" presName="conn2-1" presStyleLbl="parChTrans1D4" presStyleIdx="1" presStyleCnt="5"/>
      <dgm:spPr/>
    </dgm:pt>
    <dgm:pt modelId="{0DAE8494-99FD-48B3-9D88-40B11B273C80}" type="pres">
      <dgm:prSet presAssocID="{79BE7857-B9F8-4D0E-BDE2-520F0F5911BE}" presName="connTx" presStyleLbl="parChTrans1D4" presStyleIdx="1" presStyleCnt="5"/>
      <dgm:spPr/>
    </dgm:pt>
    <dgm:pt modelId="{CB89827F-9881-4E33-A214-EA69DC31D369}" type="pres">
      <dgm:prSet presAssocID="{35B2BB52-ED50-4F06-A3A3-539C8C596982}" presName="root2" presStyleCnt="0"/>
      <dgm:spPr/>
    </dgm:pt>
    <dgm:pt modelId="{95C7E56C-1E95-4842-89E4-6EFE373E8BE2}" type="pres">
      <dgm:prSet presAssocID="{35B2BB52-ED50-4F06-A3A3-539C8C596982}" presName="LevelTwoTextNode" presStyleLbl="node4" presStyleIdx="1" presStyleCnt="5" custScaleX="259374" custScaleY="259374">
        <dgm:presLayoutVars>
          <dgm:chPref val="3"/>
        </dgm:presLayoutVars>
      </dgm:prSet>
      <dgm:spPr/>
    </dgm:pt>
    <dgm:pt modelId="{BD7D6079-547A-47F8-9308-9F163C19C9DA}" type="pres">
      <dgm:prSet presAssocID="{35B2BB52-ED50-4F06-A3A3-539C8C596982}" presName="level3hierChild" presStyleCnt="0"/>
      <dgm:spPr/>
    </dgm:pt>
    <dgm:pt modelId="{6B94DCBF-0860-4166-A59F-3F9CCDCB1106}" type="pres">
      <dgm:prSet presAssocID="{818E9050-9FE9-417D-BB45-23F8CBA69974}" presName="conn2-1" presStyleLbl="parChTrans1D4" presStyleIdx="2" presStyleCnt="5"/>
      <dgm:spPr/>
    </dgm:pt>
    <dgm:pt modelId="{5731E07A-95CE-423B-9A54-D69DB83EAB9F}" type="pres">
      <dgm:prSet presAssocID="{818E9050-9FE9-417D-BB45-23F8CBA69974}" presName="connTx" presStyleLbl="parChTrans1D4" presStyleIdx="2" presStyleCnt="5"/>
      <dgm:spPr/>
    </dgm:pt>
    <dgm:pt modelId="{8CFB7AA5-E215-4EC3-98FF-216E9F81696B}" type="pres">
      <dgm:prSet presAssocID="{72C834F5-71C6-4765-A659-47FD99CCDBF2}" presName="root2" presStyleCnt="0"/>
      <dgm:spPr/>
    </dgm:pt>
    <dgm:pt modelId="{CB0AD94B-016F-4A45-90DF-66B3BA3D980F}" type="pres">
      <dgm:prSet presAssocID="{72C834F5-71C6-4765-A659-47FD99CCDBF2}" presName="LevelTwoTextNode" presStyleLbl="node4" presStyleIdx="2" presStyleCnt="5" custScaleX="259374" custScaleY="259374">
        <dgm:presLayoutVars>
          <dgm:chPref val="3"/>
        </dgm:presLayoutVars>
      </dgm:prSet>
      <dgm:spPr/>
    </dgm:pt>
    <dgm:pt modelId="{EF02B3E8-D7AB-4787-BDB9-D094692EE71E}" type="pres">
      <dgm:prSet presAssocID="{72C834F5-71C6-4765-A659-47FD99CCDBF2}" presName="level3hierChild" presStyleCnt="0"/>
      <dgm:spPr/>
    </dgm:pt>
    <dgm:pt modelId="{A74343CF-D3EB-4503-8030-6FEA238B3EB6}" type="pres">
      <dgm:prSet presAssocID="{DE1F21D0-77AE-4E08-993E-F6BD77288635}" presName="conn2-1" presStyleLbl="parChTrans1D4" presStyleIdx="3" presStyleCnt="5"/>
      <dgm:spPr/>
    </dgm:pt>
    <dgm:pt modelId="{2E0A032F-ED1C-4A36-9867-B53107E772CB}" type="pres">
      <dgm:prSet presAssocID="{DE1F21D0-77AE-4E08-993E-F6BD77288635}" presName="connTx" presStyleLbl="parChTrans1D4" presStyleIdx="3" presStyleCnt="5"/>
      <dgm:spPr/>
    </dgm:pt>
    <dgm:pt modelId="{4F1FD73B-412B-4352-9381-9297B10E66BE}" type="pres">
      <dgm:prSet presAssocID="{DBD577DC-CE6D-4A8A-943F-A9D1126F1E42}" presName="root2" presStyleCnt="0"/>
      <dgm:spPr/>
    </dgm:pt>
    <dgm:pt modelId="{8CDEAB01-06F3-4301-AD8B-6E579949E686}" type="pres">
      <dgm:prSet presAssocID="{DBD577DC-CE6D-4A8A-943F-A9D1126F1E42}" presName="LevelTwoTextNode" presStyleLbl="node4" presStyleIdx="3" presStyleCnt="5" custScaleX="259374" custScaleY="259374">
        <dgm:presLayoutVars>
          <dgm:chPref val="3"/>
        </dgm:presLayoutVars>
      </dgm:prSet>
      <dgm:spPr/>
    </dgm:pt>
    <dgm:pt modelId="{47091885-BA2A-4F1E-8AAB-A47E8B162122}" type="pres">
      <dgm:prSet presAssocID="{DBD577DC-CE6D-4A8A-943F-A9D1126F1E42}" presName="level3hierChild" presStyleCnt="0"/>
      <dgm:spPr/>
    </dgm:pt>
    <dgm:pt modelId="{D1F7C7A8-36E4-4829-95CC-CA6B394FEE24}" type="pres">
      <dgm:prSet presAssocID="{5CE50BE0-7BE2-4BF5-97AE-094293522960}" presName="conn2-1" presStyleLbl="parChTrans1D4" presStyleIdx="4" presStyleCnt="5"/>
      <dgm:spPr/>
    </dgm:pt>
    <dgm:pt modelId="{A4B0B27A-23D2-45B6-8E97-4C04855611AB}" type="pres">
      <dgm:prSet presAssocID="{5CE50BE0-7BE2-4BF5-97AE-094293522960}" presName="connTx" presStyleLbl="parChTrans1D4" presStyleIdx="4" presStyleCnt="5"/>
      <dgm:spPr/>
    </dgm:pt>
    <dgm:pt modelId="{4966A23F-8A43-4433-9F1E-65FE2C61A35F}" type="pres">
      <dgm:prSet presAssocID="{1014877A-4E85-4B89-8D70-784499769BD8}" presName="root2" presStyleCnt="0"/>
      <dgm:spPr/>
    </dgm:pt>
    <dgm:pt modelId="{6DC3D633-D456-49AB-9EA4-FE70721A78BA}" type="pres">
      <dgm:prSet presAssocID="{1014877A-4E85-4B89-8D70-784499769BD8}" presName="LevelTwoTextNode" presStyleLbl="node4" presStyleIdx="4" presStyleCnt="5" custScaleX="259374" custScaleY="259374">
        <dgm:presLayoutVars>
          <dgm:chPref val="3"/>
        </dgm:presLayoutVars>
      </dgm:prSet>
      <dgm:spPr/>
    </dgm:pt>
    <dgm:pt modelId="{A3482A11-E97D-42CE-A7BD-A3456E439B92}" type="pres">
      <dgm:prSet presAssocID="{1014877A-4E85-4B89-8D70-784499769BD8}" presName="level3hierChild" presStyleCnt="0"/>
      <dgm:spPr/>
    </dgm:pt>
  </dgm:ptLst>
  <dgm:cxnLst>
    <dgm:cxn modelId="{9CF2DB00-68F3-4556-B2AE-CDA055FD5457}" type="presOf" srcId="{5F981853-7502-498D-AA7D-BEDE01E49A34}" destId="{13446A17-93B7-4FB3-BF5D-6C27219B3ED0}" srcOrd="1" destOrd="0" presId="urn:microsoft.com/office/officeart/2005/8/layout/hierarchy2"/>
    <dgm:cxn modelId="{844B9418-A266-44F0-80A6-F5FF83329E5B}" srcId="{552264F2-B3B0-40E4-B0D3-EE1C42CD62B0}" destId="{864AA017-7E82-456C-AB02-290EF01CEA3D}" srcOrd="0" destOrd="0" parTransId="{2E671C56-3D3F-4314-9DB5-80820BA9F821}" sibTransId="{301AF8FD-9AEA-43BA-9F6E-A0B1D2D28F8E}"/>
    <dgm:cxn modelId="{1748EE18-802C-4308-AF10-76E34F0C7C0C}" type="presOf" srcId="{D09105DD-69B2-4BA8-9442-7782555F0C83}" destId="{CF589F5E-C1D8-44AB-8199-EE9419AFE2A3}" srcOrd="1" destOrd="0" presId="urn:microsoft.com/office/officeart/2005/8/layout/hierarchy2"/>
    <dgm:cxn modelId="{AA7B5D1C-DF32-4F14-9A4A-735695A65D6A}" type="presOf" srcId="{2E671C56-3D3F-4314-9DB5-80820BA9F821}" destId="{AAF02246-1AB2-4095-BCF6-3FC60BCA4FE0}" srcOrd="1" destOrd="0" presId="urn:microsoft.com/office/officeart/2005/8/layout/hierarchy2"/>
    <dgm:cxn modelId="{CCD2CA20-55DF-4903-A757-F9E79B322C48}" srcId="{2E1F4C28-B208-4465-B27C-11920B42DD92}" destId="{DA4B9D3E-66A5-461E-8D24-95FBA04A9FA3}" srcOrd="1" destOrd="0" parTransId="{24F3C2B9-BD05-47B7-BABB-161B9B237B56}" sibTransId="{E8C409EB-A86D-4787-9FF3-6C83CDFD18F3}"/>
    <dgm:cxn modelId="{F615F92D-B373-4505-BB1E-8945B042B3C8}" type="presOf" srcId="{72C834F5-71C6-4765-A659-47FD99CCDBF2}" destId="{CB0AD94B-016F-4A45-90DF-66B3BA3D980F}" srcOrd="0" destOrd="0" presId="urn:microsoft.com/office/officeart/2005/8/layout/hierarchy2"/>
    <dgm:cxn modelId="{AD7FB72E-69E6-4DB5-AB43-38DA498F6520}" type="presOf" srcId="{9BBAA3D4-09B6-42F2-8308-F8606F300B75}" destId="{F2CDABD7-49DB-4772-BC87-02F325A4ADFB}" srcOrd="1" destOrd="0" presId="urn:microsoft.com/office/officeart/2005/8/layout/hierarchy2"/>
    <dgm:cxn modelId="{C896CE31-5C4C-44E3-8007-EA95C3DB41E5}" type="presOf" srcId="{DE1F21D0-77AE-4E08-993E-F6BD77288635}" destId="{A74343CF-D3EB-4503-8030-6FEA238B3EB6}" srcOrd="0" destOrd="0" presId="urn:microsoft.com/office/officeart/2005/8/layout/hierarchy2"/>
    <dgm:cxn modelId="{9AD20936-E2D9-4EFD-8FBB-4DF7B50D8D7C}" type="presOf" srcId="{DA4B9D3E-66A5-461E-8D24-95FBA04A9FA3}" destId="{12CC6FF4-FD3C-4A56-B4BB-3C97FC24242F}" srcOrd="0" destOrd="0" presId="urn:microsoft.com/office/officeart/2005/8/layout/hierarchy2"/>
    <dgm:cxn modelId="{395AF53A-E06F-4EDE-986C-DDB621404EE3}" type="presOf" srcId="{52906260-8777-4541-8214-EF176365BB64}" destId="{9C26DF13-DC0C-4588-BE33-07B0E44751DB}" srcOrd="0" destOrd="0" presId="urn:microsoft.com/office/officeart/2005/8/layout/hierarchy2"/>
    <dgm:cxn modelId="{8E22D141-4BA8-4214-AC47-D95DAA70D335}" type="presOf" srcId="{79BE7857-B9F8-4D0E-BDE2-520F0F5911BE}" destId="{0F487BD6-329D-4C0A-9737-211D87E84737}" srcOrd="0" destOrd="0" presId="urn:microsoft.com/office/officeart/2005/8/layout/hierarchy2"/>
    <dgm:cxn modelId="{B1D98448-C381-44E5-8440-4F4AFE961FF0}" type="presOf" srcId="{818E9050-9FE9-417D-BB45-23F8CBA69974}" destId="{5731E07A-95CE-423B-9A54-D69DB83EAB9F}" srcOrd="1" destOrd="0" presId="urn:microsoft.com/office/officeart/2005/8/layout/hierarchy2"/>
    <dgm:cxn modelId="{1B15F949-55C1-4C25-BE1D-BED629B9FCB0}" type="presOf" srcId="{90CE1DE6-1C93-498E-9C4B-FB16B1AA959B}" destId="{A195A2BD-5009-48B3-906B-DF4F8486C82D}" srcOrd="0" destOrd="0" presId="urn:microsoft.com/office/officeart/2005/8/layout/hierarchy2"/>
    <dgm:cxn modelId="{CEA4ED4E-08E8-4371-B86E-56F48CC0DD82}" type="presOf" srcId="{DE1F21D0-77AE-4E08-993E-F6BD77288635}" destId="{2E0A032F-ED1C-4A36-9867-B53107E772CB}" srcOrd="1" destOrd="0" presId="urn:microsoft.com/office/officeart/2005/8/layout/hierarchy2"/>
    <dgm:cxn modelId="{01774052-F6F5-4929-BAF8-C03D5362AB4B}" type="presOf" srcId="{9E1EB763-F54D-49CE-BC1A-322F01912383}" destId="{3CCFC98D-7092-4927-AB24-43242FBFD841}" srcOrd="0" destOrd="0" presId="urn:microsoft.com/office/officeart/2005/8/layout/hierarchy2"/>
    <dgm:cxn modelId="{D7524753-F9DA-48D9-B069-A13443762C29}" srcId="{35B2BB52-ED50-4F06-A3A3-539C8C596982}" destId="{72C834F5-71C6-4765-A659-47FD99CCDBF2}" srcOrd="0" destOrd="0" parTransId="{818E9050-9FE9-417D-BB45-23F8CBA69974}" sibTransId="{AFB0A86D-F2A0-4621-8B42-1D5FEB1F12CD}"/>
    <dgm:cxn modelId="{2486A958-7316-494D-A47E-74461071EA05}" type="presOf" srcId="{5CE50BE0-7BE2-4BF5-97AE-094293522960}" destId="{A4B0B27A-23D2-45B6-8E97-4C04855611AB}" srcOrd="1" destOrd="0" presId="urn:microsoft.com/office/officeart/2005/8/layout/hierarchy2"/>
    <dgm:cxn modelId="{6FB0FD59-B3E1-489D-9C98-0A763A8DBF15}" type="presOf" srcId="{5CE50BE0-7BE2-4BF5-97AE-094293522960}" destId="{D1F7C7A8-36E4-4829-95CC-CA6B394FEE24}" srcOrd="0" destOrd="0" presId="urn:microsoft.com/office/officeart/2005/8/layout/hierarchy2"/>
    <dgm:cxn modelId="{A7594684-B4B6-4112-84ED-F91D827ECAB6}" type="presOf" srcId="{864AA017-7E82-456C-AB02-290EF01CEA3D}" destId="{F6F719E0-D085-42D1-9A24-3112E1D923B1}" srcOrd="0" destOrd="0" presId="urn:microsoft.com/office/officeart/2005/8/layout/hierarchy2"/>
    <dgm:cxn modelId="{E593E585-E473-4AE6-A128-7B6FD594BFEF}" type="presOf" srcId="{2E671C56-3D3F-4314-9DB5-80820BA9F821}" destId="{3E0F3224-8DA5-40D4-B5A1-CCC7E0E43E85}" srcOrd="0" destOrd="0" presId="urn:microsoft.com/office/officeart/2005/8/layout/hierarchy2"/>
    <dgm:cxn modelId="{A84BA686-820B-4E02-AA1F-28A6BC26E260}" type="presOf" srcId="{1014877A-4E85-4B89-8D70-784499769BD8}" destId="{6DC3D633-D456-49AB-9EA4-FE70721A78BA}" srcOrd="0" destOrd="0" presId="urn:microsoft.com/office/officeart/2005/8/layout/hierarchy2"/>
    <dgm:cxn modelId="{5FEA5688-CC77-49D0-8DF5-136CC77B2119}" type="presOf" srcId="{24F3C2B9-BD05-47B7-BABB-161B9B237B56}" destId="{97E91EAE-EB15-4E99-997E-F3B17682EC2E}" srcOrd="0" destOrd="0" presId="urn:microsoft.com/office/officeart/2005/8/layout/hierarchy2"/>
    <dgm:cxn modelId="{1789D78E-82BB-4826-8199-BCB66C760DF1}" srcId="{8FB837EC-8BBE-4CAF-AA9A-80111CA1DB48}" destId="{35B2BB52-ED50-4F06-A3A3-539C8C596982}" srcOrd="0" destOrd="0" parTransId="{79BE7857-B9F8-4D0E-BDE2-520F0F5911BE}" sibTransId="{A59512E9-1F95-43CA-BB43-B416EEDE55F9}"/>
    <dgm:cxn modelId="{85D70191-3BC8-4950-B968-75E9BEDEA8B1}" srcId="{52906260-8777-4541-8214-EF176365BB64}" destId="{9E1EB763-F54D-49CE-BC1A-322F01912383}" srcOrd="0" destOrd="0" parTransId="{90CE1DE6-1C93-498E-9C4B-FB16B1AA959B}" sibTransId="{FB13CB3F-5C93-4164-A775-020932C6B916}"/>
    <dgm:cxn modelId="{6E7A229D-8BBC-4F4F-BDBE-55C08291F4C5}" srcId="{DBD577DC-CE6D-4A8A-943F-A9D1126F1E42}" destId="{1014877A-4E85-4B89-8D70-784499769BD8}" srcOrd="0" destOrd="0" parTransId="{5CE50BE0-7BE2-4BF5-97AE-094293522960}" sibTransId="{B503FBA6-145D-43B9-8F15-1668EDD7B049}"/>
    <dgm:cxn modelId="{194C32A1-A046-4042-94DD-8CA4E63C0385}" type="presOf" srcId="{35B2BB52-ED50-4F06-A3A3-539C8C596982}" destId="{95C7E56C-1E95-4842-89E4-6EFE373E8BE2}" srcOrd="0" destOrd="0" presId="urn:microsoft.com/office/officeart/2005/8/layout/hierarchy2"/>
    <dgm:cxn modelId="{E3E332A6-3798-4E05-9A87-E9577B9927BB}" srcId="{DA4B9D3E-66A5-461E-8D24-95FBA04A9FA3}" destId="{52906260-8777-4541-8214-EF176365BB64}" srcOrd="0" destOrd="0" parTransId="{D09105DD-69B2-4BA8-9442-7782555F0C83}" sibTransId="{4BC8C67C-7B87-40EF-AD31-02A190B98A52}"/>
    <dgm:cxn modelId="{7A7C9AA9-332F-4591-BC2D-234ED9BB7CD5}" type="presOf" srcId="{9BBAA3D4-09B6-42F2-8308-F8606F300B75}" destId="{1D8464A1-F251-4D12-BDC6-0605737F41B5}" srcOrd="0" destOrd="0" presId="urn:microsoft.com/office/officeart/2005/8/layout/hierarchy2"/>
    <dgm:cxn modelId="{0D99CCAB-93D4-4618-A23B-8B829C41867D}" type="presOf" srcId="{8FB837EC-8BBE-4CAF-AA9A-80111CA1DB48}" destId="{B23C4C60-9F06-4E8E-ABDA-812AB8FCEAF7}" srcOrd="0" destOrd="0" presId="urn:microsoft.com/office/officeart/2005/8/layout/hierarchy2"/>
    <dgm:cxn modelId="{B3C826B2-BA79-43C6-BCCB-34413FCF95E9}" type="presOf" srcId="{D09105DD-69B2-4BA8-9442-7782555F0C83}" destId="{5EC7FB28-2075-4590-BBC5-4E4151CA6DD1}" srcOrd="0" destOrd="0" presId="urn:microsoft.com/office/officeart/2005/8/layout/hierarchy2"/>
    <dgm:cxn modelId="{2366CFB3-B185-48D0-8568-E88BAF50596A}" type="presOf" srcId="{DBD577DC-CE6D-4A8A-943F-A9D1126F1E42}" destId="{8CDEAB01-06F3-4301-AD8B-6E579949E686}" srcOrd="0" destOrd="0" presId="urn:microsoft.com/office/officeart/2005/8/layout/hierarchy2"/>
    <dgm:cxn modelId="{CD75CAC0-388E-4679-8E3F-F513B25EE200}" type="presOf" srcId="{2E1F4C28-B208-4465-B27C-11920B42DD92}" destId="{47BF181D-A2AB-4CF4-954C-3F1DC46013A3}" srcOrd="0" destOrd="0" presId="urn:microsoft.com/office/officeart/2005/8/layout/hierarchy2"/>
    <dgm:cxn modelId="{966620C7-84F0-4AFC-8797-832C1F29AC6E}" type="presOf" srcId="{90CE1DE6-1C93-498E-9C4B-FB16B1AA959B}" destId="{BEF94456-432C-4B00-B239-D99426D4D999}" srcOrd="1" destOrd="0" presId="urn:microsoft.com/office/officeart/2005/8/layout/hierarchy2"/>
    <dgm:cxn modelId="{8AD2FDCA-372B-49A0-8B68-353CF6F19368}" type="presOf" srcId="{79BE7857-B9F8-4D0E-BDE2-520F0F5911BE}" destId="{0DAE8494-99FD-48B3-9D88-40B11B273C80}" srcOrd="1" destOrd="0" presId="urn:microsoft.com/office/officeart/2005/8/layout/hierarchy2"/>
    <dgm:cxn modelId="{A28BA3D7-B1DB-4668-B7E8-C85524806D53}" type="presOf" srcId="{5F981853-7502-498D-AA7D-BEDE01E49A34}" destId="{BBF45F60-85E5-4855-BB84-8D1A383DC3FA}" srcOrd="0" destOrd="0" presId="urn:microsoft.com/office/officeart/2005/8/layout/hierarchy2"/>
    <dgm:cxn modelId="{61A17FE1-7F41-4A88-805A-38D66FC89505}" srcId="{8FB837EC-8BBE-4CAF-AA9A-80111CA1DB48}" destId="{DBD577DC-CE6D-4A8A-943F-A9D1126F1E42}" srcOrd="1" destOrd="0" parTransId="{DE1F21D0-77AE-4E08-993E-F6BD77288635}" sibTransId="{CA0F1F6D-F81B-4DAB-8E3D-6C7EF9F3516B}"/>
    <dgm:cxn modelId="{F53A76E9-0C52-4E86-BC97-D96B696137E2}" srcId="{2E1F4C28-B208-4465-B27C-11920B42DD92}" destId="{552264F2-B3B0-40E4-B0D3-EE1C42CD62B0}" srcOrd="0" destOrd="0" parTransId="{5F981853-7502-498D-AA7D-BEDE01E49A34}" sibTransId="{A59C1121-1FAC-4DD7-89EF-29DE28F8C612}"/>
    <dgm:cxn modelId="{AEFBB3EB-C628-4329-90EC-2A5BC9C1E135}" srcId="{FC547735-BEF9-4A22-B61D-E6B100FA02F7}" destId="{2E1F4C28-B208-4465-B27C-11920B42DD92}" srcOrd="0" destOrd="0" parTransId="{C06DF9C7-159A-4E76-8BC4-11C414EAB402}" sibTransId="{22741013-E103-49E7-9EE1-26FB09F93EDD}"/>
    <dgm:cxn modelId="{28A8C8F0-A3AC-43DD-80D6-7E1E06F4518B}" type="presOf" srcId="{24F3C2B9-BD05-47B7-BABB-161B9B237B56}" destId="{A247B3CA-C646-4598-8735-F7800171CEF7}" srcOrd="1" destOrd="0" presId="urn:microsoft.com/office/officeart/2005/8/layout/hierarchy2"/>
    <dgm:cxn modelId="{8B69D3F0-10FD-427C-9808-8BF57C8CEB38}" type="presOf" srcId="{818E9050-9FE9-417D-BB45-23F8CBA69974}" destId="{6B94DCBF-0860-4166-A59F-3F9CCDCB1106}" srcOrd="0" destOrd="0" presId="urn:microsoft.com/office/officeart/2005/8/layout/hierarchy2"/>
    <dgm:cxn modelId="{C2ACB1F3-2140-4918-91B3-7257671581BF}" type="presOf" srcId="{552264F2-B3B0-40E4-B0D3-EE1C42CD62B0}" destId="{BF09ABB3-17B3-4B2B-9F1F-23E4F64C785B}" srcOrd="0" destOrd="0" presId="urn:microsoft.com/office/officeart/2005/8/layout/hierarchy2"/>
    <dgm:cxn modelId="{028BCBF8-D90A-43AA-8D09-61A92F7F733C}" srcId="{DA4B9D3E-66A5-461E-8D24-95FBA04A9FA3}" destId="{8FB837EC-8BBE-4CAF-AA9A-80111CA1DB48}" srcOrd="1" destOrd="0" parTransId="{9BBAA3D4-09B6-42F2-8308-F8606F300B75}" sibTransId="{8261640B-C793-4A00-AA91-7DBDD7E0825D}"/>
    <dgm:cxn modelId="{3328EEFD-7EEA-4AA4-8550-75AA9B98124B}" type="presOf" srcId="{FC547735-BEF9-4A22-B61D-E6B100FA02F7}" destId="{9B179936-3E26-4BA9-9CCC-BDDCEF42BD07}" srcOrd="0" destOrd="0" presId="urn:microsoft.com/office/officeart/2005/8/layout/hierarchy2"/>
    <dgm:cxn modelId="{4BDEE39A-B04B-4028-926A-3A0EC4573F14}" type="presParOf" srcId="{9B179936-3E26-4BA9-9CCC-BDDCEF42BD07}" destId="{85C13B6C-CA38-45E3-9ACE-6D76103FB547}" srcOrd="0" destOrd="0" presId="urn:microsoft.com/office/officeart/2005/8/layout/hierarchy2"/>
    <dgm:cxn modelId="{C014BCD7-7CBE-4C1C-B89A-BB734E6B4470}" type="presParOf" srcId="{85C13B6C-CA38-45E3-9ACE-6D76103FB547}" destId="{47BF181D-A2AB-4CF4-954C-3F1DC46013A3}" srcOrd="0" destOrd="0" presId="urn:microsoft.com/office/officeart/2005/8/layout/hierarchy2"/>
    <dgm:cxn modelId="{D429EEA1-ABDC-4A3E-A9B4-177105344C72}" type="presParOf" srcId="{85C13B6C-CA38-45E3-9ACE-6D76103FB547}" destId="{E6E9D13C-3013-4D79-BC44-ECF50C4BC153}" srcOrd="1" destOrd="0" presId="urn:microsoft.com/office/officeart/2005/8/layout/hierarchy2"/>
    <dgm:cxn modelId="{10668E31-B860-423A-8C82-80B9A1C46248}" type="presParOf" srcId="{E6E9D13C-3013-4D79-BC44-ECF50C4BC153}" destId="{BBF45F60-85E5-4855-BB84-8D1A383DC3FA}" srcOrd="0" destOrd="0" presId="urn:microsoft.com/office/officeart/2005/8/layout/hierarchy2"/>
    <dgm:cxn modelId="{84EB629B-F708-4824-BA25-0E710F8D65C6}" type="presParOf" srcId="{BBF45F60-85E5-4855-BB84-8D1A383DC3FA}" destId="{13446A17-93B7-4FB3-BF5D-6C27219B3ED0}" srcOrd="0" destOrd="0" presId="urn:microsoft.com/office/officeart/2005/8/layout/hierarchy2"/>
    <dgm:cxn modelId="{24BE9D64-DB99-4856-BC72-CF6286A1592D}" type="presParOf" srcId="{E6E9D13C-3013-4D79-BC44-ECF50C4BC153}" destId="{1B8A75DC-F593-4701-A6C6-FD29253030E9}" srcOrd="1" destOrd="0" presId="urn:microsoft.com/office/officeart/2005/8/layout/hierarchy2"/>
    <dgm:cxn modelId="{2FBC96A6-F412-4C17-95A3-E1E0104D5CA9}" type="presParOf" srcId="{1B8A75DC-F593-4701-A6C6-FD29253030E9}" destId="{BF09ABB3-17B3-4B2B-9F1F-23E4F64C785B}" srcOrd="0" destOrd="0" presId="urn:microsoft.com/office/officeart/2005/8/layout/hierarchy2"/>
    <dgm:cxn modelId="{5B260CF2-A8E2-4212-BA4F-C75C6E774999}" type="presParOf" srcId="{1B8A75DC-F593-4701-A6C6-FD29253030E9}" destId="{2A444193-660E-4283-B6D3-3A6D7853E367}" srcOrd="1" destOrd="0" presId="urn:microsoft.com/office/officeart/2005/8/layout/hierarchy2"/>
    <dgm:cxn modelId="{9848798E-56A5-4AA2-A2DC-E3FC14D0EE1F}" type="presParOf" srcId="{2A444193-660E-4283-B6D3-3A6D7853E367}" destId="{3E0F3224-8DA5-40D4-B5A1-CCC7E0E43E85}" srcOrd="0" destOrd="0" presId="urn:microsoft.com/office/officeart/2005/8/layout/hierarchy2"/>
    <dgm:cxn modelId="{3FC1EA64-C2E0-4BC5-979D-FAA5F1B2C9A3}" type="presParOf" srcId="{3E0F3224-8DA5-40D4-B5A1-CCC7E0E43E85}" destId="{AAF02246-1AB2-4095-BCF6-3FC60BCA4FE0}" srcOrd="0" destOrd="0" presId="urn:microsoft.com/office/officeart/2005/8/layout/hierarchy2"/>
    <dgm:cxn modelId="{99115D36-DE26-4AFE-8623-510E87E9DF6B}" type="presParOf" srcId="{2A444193-660E-4283-B6D3-3A6D7853E367}" destId="{E985F928-8FF3-4128-9FDC-6B0853EE06DA}" srcOrd="1" destOrd="0" presId="urn:microsoft.com/office/officeart/2005/8/layout/hierarchy2"/>
    <dgm:cxn modelId="{492132FB-6D3E-4E0C-8646-E9FBEC6DD7B7}" type="presParOf" srcId="{E985F928-8FF3-4128-9FDC-6B0853EE06DA}" destId="{F6F719E0-D085-42D1-9A24-3112E1D923B1}" srcOrd="0" destOrd="0" presId="urn:microsoft.com/office/officeart/2005/8/layout/hierarchy2"/>
    <dgm:cxn modelId="{4FBC7D30-C6DA-46B6-A1CF-7D2E27B67031}" type="presParOf" srcId="{E985F928-8FF3-4128-9FDC-6B0853EE06DA}" destId="{D7FBF026-8C13-401E-8D07-29B7DB96877F}" srcOrd="1" destOrd="0" presId="urn:microsoft.com/office/officeart/2005/8/layout/hierarchy2"/>
    <dgm:cxn modelId="{7B2A3B19-30B9-4D48-836D-02DF8DF92CF9}" type="presParOf" srcId="{E6E9D13C-3013-4D79-BC44-ECF50C4BC153}" destId="{97E91EAE-EB15-4E99-997E-F3B17682EC2E}" srcOrd="2" destOrd="0" presId="urn:microsoft.com/office/officeart/2005/8/layout/hierarchy2"/>
    <dgm:cxn modelId="{4F9B8416-AA07-4AEC-B00F-17E5390622EB}" type="presParOf" srcId="{97E91EAE-EB15-4E99-997E-F3B17682EC2E}" destId="{A247B3CA-C646-4598-8735-F7800171CEF7}" srcOrd="0" destOrd="0" presId="urn:microsoft.com/office/officeart/2005/8/layout/hierarchy2"/>
    <dgm:cxn modelId="{D6898C14-967B-4D7D-A69F-9A80B3B68A78}" type="presParOf" srcId="{E6E9D13C-3013-4D79-BC44-ECF50C4BC153}" destId="{42DF795B-09A1-465B-9ECA-3AD1E5ED5EA7}" srcOrd="3" destOrd="0" presId="urn:microsoft.com/office/officeart/2005/8/layout/hierarchy2"/>
    <dgm:cxn modelId="{850AAA34-DD57-4248-B0BC-59DB5B2E25C7}" type="presParOf" srcId="{42DF795B-09A1-465B-9ECA-3AD1E5ED5EA7}" destId="{12CC6FF4-FD3C-4A56-B4BB-3C97FC24242F}" srcOrd="0" destOrd="0" presId="urn:microsoft.com/office/officeart/2005/8/layout/hierarchy2"/>
    <dgm:cxn modelId="{BBEEAEB5-A664-44C7-A7FA-A1D774C9A4DF}" type="presParOf" srcId="{42DF795B-09A1-465B-9ECA-3AD1E5ED5EA7}" destId="{ADF9C0AF-FE83-4C07-904B-C242A6227EA9}" srcOrd="1" destOrd="0" presId="urn:microsoft.com/office/officeart/2005/8/layout/hierarchy2"/>
    <dgm:cxn modelId="{71744342-A792-4361-84FD-860C54F54192}" type="presParOf" srcId="{ADF9C0AF-FE83-4C07-904B-C242A6227EA9}" destId="{5EC7FB28-2075-4590-BBC5-4E4151CA6DD1}" srcOrd="0" destOrd="0" presId="urn:microsoft.com/office/officeart/2005/8/layout/hierarchy2"/>
    <dgm:cxn modelId="{87071D8B-5121-4F3A-BED9-160D50AB491F}" type="presParOf" srcId="{5EC7FB28-2075-4590-BBC5-4E4151CA6DD1}" destId="{CF589F5E-C1D8-44AB-8199-EE9419AFE2A3}" srcOrd="0" destOrd="0" presId="urn:microsoft.com/office/officeart/2005/8/layout/hierarchy2"/>
    <dgm:cxn modelId="{E00AF358-1EDD-44A2-915C-0211E6B65D4F}" type="presParOf" srcId="{ADF9C0AF-FE83-4C07-904B-C242A6227EA9}" destId="{C80A0761-9B42-4DD8-BB59-05B1F3DE5F88}" srcOrd="1" destOrd="0" presId="urn:microsoft.com/office/officeart/2005/8/layout/hierarchy2"/>
    <dgm:cxn modelId="{09268FEF-2E22-4FF8-8D67-26506B29F587}" type="presParOf" srcId="{C80A0761-9B42-4DD8-BB59-05B1F3DE5F88}" destId="{9C26DF13-DC0C-4588-BE33-07B0E44751DB}" srcOrd="0" destOrd="0" presId="urn:microsoft.com/office/officeart/2005/8/layout/hierarchy2"/>
    <dgm:cxn modelId="{B4E26D8B-C9CC-4051-8690-F272982F7121}" type="presParOf" srcId="{C80A0761-9B42-4DD8-BB59-05B1F3DE5F88}" destId="{EAB45541-E1F9-448E-B24C-9040C378BDC9}" srcOrd="1" destOrd="0" presId="urn:microsoft.com/office/officeart/2005/8/layout/hierarchy2"/>
    <dgm:cxn modelId="{2D8695DF-3432-4B44-BD21-31269A918A2A}" type="presParOf" srcId="{EAB45541-E1F9-448E-B24C-9040C378BDC9}" destId="{A195A2BD-5009-48B3-906B-DF4F8486C82D}" srcOrd="0" destOrd="0" presId="urn:microsoft.com/office/officeart/2005/8/layout/hierarchy2"/>
    <dgm:cxn modelId="{967A73DA-BA76-4B7F-A6F7-4333B80658FE}" type="presParOf" srcId="{A195A2BD-5009-48B3-906B-DF4F8486C82D}" destId="{BEF94456-432C-4B00-B239-D99426D4D999}" srcOrd="0" destOrd="0" presId="urn:microsoft.com/office/officeart/2005/8/layout/hierarchy2"/>
    <dgm:cxn modelId="{0016869C-998F-4CE9-8166-C3D5653FD23D}" type="presParOf" srcId="{EAB45541-E1F9-448E-B24C-9040C378BDC9}" destId="{F32F09B4-3517-406C-9326-87B68DDBA671}" srcOrd="1" destOrd="0" presId="urn:microsoft.com/office/officeart/2005/8/layout/hierarchy2"/>
    <dgm:cxn modelId="{2E035AF0-B5B5-44A0-B3D2-77814E5C388A}" type="presParOf" srcId="{F32F09B4-3517-406C-9326-87B68DDBA671}" destId="{3CCFC98D-7092-4927-AB24-43242FBFD841}" srcOrd="0" destOrd="0" presId="urn:microsoft.com/office/officeart/2005/8/layout/hierarchy2"/>
    <dgm:cxn modelId="{881615F2-969E-42F3-AF14-BC764986DF54}" type="presParOf" srcId="{F32F09B4-3517-406C-9326-87B68DDBA671}" destId="{FDB69A04-6ECA-4DB8-9294-429AE46242D2}" srcOrd="1" destOrd="0" presId="urn:microsoft.com/office/officeart/2005/8/layout/hierarchy2"/>
    <dgm:cxn modelId="{F4074E46-EF79-457E-9F3B-AFA5F1814406}" type="presParOf" srcId="{ADF9C0AF-FE83-4C07-904B-C242A6227EA9}" destId="{1D8464A1-F251-4D12-BDC6-0605737F41B5}" srcOrd="2" destOrd="0" presId="urn:microsoft.com/office/officeart/2005/8/layout/hierarchy2"/>
    <dgm:cxn modelId="{B67A9147-560C-4C04-9A0F-DBA4DA1BEB4B}" type="presParOf" srcId="{1D8464A1-F251-4D12-BDC6-0605737F41B5}" destId="{F2CDABD7-49DB-4772-BC87-02F325A4ADFB}" srcOrd="0" destOrd="0" presId="urn:microsoft.com/office/officeart/2005/8/layout/hierarchy2"/>
    <dgm:cxn modelId="{64CCE2DC-210D-4F8A-93DA-BC13AB215DBF}" type="presParOf" srcId="{ADF9C0AF-FE83-4C07-904B-C242A6227EA9}" destId="{1ABC4ED5-A197-447E-9B07-61F619307428}" srcOrd="3" destOrd="0" presId="urn:microsoft.com/office/officeart/2005/8/layout/hierarchy2"/>
    <dgm:cxn modelId="{E6814D86-9EA4-4FDB-80D0-4979DEBF1B80}" type="presParOf" srcId="{1ABC4ED5-A197-447E-9B07-61F619307428}" destId="{B23C4C60-9F06-4E8E-ABDA-812AB8FCEAF7}" srcOrd="0" destOrd="0" presId="urn:microsoft.com/office/officeart/2005/8/layout/hierarchy2"/>
    <dgm:cxn modelId="{ECE3D7EF-B380-46D2-B8B7-02863DB016E6}" type="presParOf" srcId="{1ABC4ED5-A197-447E-9B07-61F619307428}" destId="{2A631DDA-1183-4111-8101-CCD0C45A0F6A}" srcOrd="1" destOrd="0" presId="urn:microsoft.com/office/officeart/2005/8/layout/hierarchy2"/>
    <dgm:cxn modelId="{57282C81-3F03-4327-8E9A-7C0214B45A4A}" type="presParOf" srcId="{2A631DDA-1183-4111-8101-CCD0C45A0F6A}" destId="{0F487BD6-329D-4C0A-9737-211D87E84737}" srcOrd="0" destOrd="0" presId="urn:microsoft.com/office/officeart/2005/8/layout/hierarchy2"/>
    <dgm:cxn modelId="{A22D40F4-F4AA-4D62-9F78-F12C5AA629B2}" type="presParOf" srcId="{0F487BD6-329D-4C0A-9737-211D87E84737}" destId="{0DAE8494-99FD-48B3-9D88-40B11B273C80}" srcOrd="0" destOrd="0" presId="urn:microsoft.com/office/officeart/2005/8/layout/hierarchy2"/>
    <dgm:cxn modelId="{D5D00E31-44F4-4385-9613-3606067AE6C9}" type="presParOf" srcId="{2A631DDA-1183-4111-8101-CCD0C45A0F6A}" destId="{CB89827F-9881-4E33-A214-EA69DC31D369}" srcOrd="1" destOrd="0" presId="urn:microsoft.com/office/officeart/2005/8/layout/hierarchy2"/>
    <dgm:cxn modelId="{5FA5CCC9-22D1-4AC1-9F90-B82AC0C0D8B8}" type="presParOf" srcId="{CB89827F-9881-4E33-A214-EA69DC31D369}" destId="{95C7E56C-1E95-4842-89E4-6EFE373E8BE2}" srcOrd="0" destOrd="0" presId="urn:microsoft.com/office/officeart/2005/8/layout/hierarchy2"/>
    <dgm:cxn modelId="{8A450887-0E4E-41AD-9F6D-D2825EA21439}" type="presParOf" srcId="{CB89827F-9881-4E33-A214-EA69DC31D369}" destId="{BD7D6079-547A-47F8-9308-9F163C19C9DA}" srcOrd="1" destOrd="0" presId="urn:microsoft.com/office/officeart/2005/8/layout/hierarchy2"/>
    <dgm:cxn modelId="{A8C720A0-F5C2-4A0A-AC9D-19029A8164B6}" type="presParOf" srcId="{BD7D6079-547A-47F8-9308-9F163C19C9DA}" destId="{6B94DCBF-0860-4166-A59F-3F9CCDCB1106}" srcOrd="0" destOrd="0" presId="urn:microsoft.com/office/officeart/2005/8/layout/hierarchy2"/>
    <dgm:cxn modelId="{E1A7B571-2B0D-4978-BB4F-43AC0D4290EB}" type="presParOf" srcId="{6B94DCBF-0860-4166-A59F-3F9CCDCB1106}" destId="{5731E07A-95CE-423B-9A54-D69DB83EAB9F}" srcOrd="0" destOrd="0" presId="urn:microsoft.com/office/officeart/2005/8/layout/hierarchy2"/>
    <dgm:cxn modelId="{CE7A4663-9E36-4176-9369-057F37D5C555}" type="presParOf" srcId="{BD7D6079-547A-47F8-9308-9F163C19C9DA}" destId="{8CFB7AA5-E215-4EC3-98FF-216E9F81696B}" srcOrd="1" destOrd="0" presId="urn:microsoft.com/office/officeart/2005/8/layout/hierarchy2"/>
    <dgm:cxn modelId="{BD9498F5-CEDE-4CC7-A8A7-5E4C6914624D}" type="presParOf" srcId="{8CFB7AA5-E215-4EC3-98FF-216E9F81696B}" destId="{CB0AD94B-016F-4A45-90DF-66B3BA3D980F}" srcOrd="0" destOrd="0" presId="urn:microsoft.com/office/officeart/2005/8/layout/hierarchy2"/>
    <dgm:cxn modelId="{DD9B1626-3F31-4893-8146-08755962AE32}" type="presParOf" srcId="{8CFB7AA5-E215-4EC3-98FF-216E9F81696B}" destId="{EF02B3E8-D7AB-4787-BDB9-D094692EE71E}" srcOrd="1" destOrd="0" presId="urn:microsoft.com/office/officeart/2005/8/layout/hierarchy2"/>
    <dgm:cxn modelId="{0914CEAB-D8B4-4EBF-AF0D-75D9C547721F}" type="presParOf" srcId="{2A631DDA-1183-4111-8101-CCD0C45A0F6A}" destId="{A74343CF-D3EB-4503-8030-6FEA238B3EB6}" srcOrd="2" destOrd="0" presId="urn:microsoft.com/office/officeart/2005/8/layout/hierarchy2"/>
    <dgm:cxn modelId="{23D55C4A-90AC-4176-B849-7558D41D9646}" type="presParOf" srcId="{A74343CF-D3EB-4503-8030-6FEA238B3EB6}" destId="{2E0A032F-ED1C-4A36-9867-B53107E772CB}" srcOrd="0" destOrd="0" presId="urn:microsoft.com/office/officeart/2005/8/layout/hierarchy2"/>
    <dgm:cxn modelId="{90A2CBAE-EDFA-446F-9C85-A3837504310A}" type="presParOf" srcId="{2A631DDA-1183-4111-8101-CCD0C45A0F6A}" destId="{4F1FD73B-412B-4352-9381-9297B10E66BE}" srcOrd="3" destOrd="0" presId="urn:microsoft.com/office/officeart/2005/8/layout/hierarchy2"/>
    <dgm:cxn modelId="{0B7CE0E5-8CCF-4F37-AE9D-95EFB3ED9584}" type="presParOf" srcId="{4F1FD73B-412B-4352-9381-9297B10E66BE}" destId="{8CDEAB01-06F3-4301-AD8B-6E579949E686}" srcOrd="0" destOrd="0" presId="urn:microsoft.com/office/officeart/2005/8/layout/hierarchy2"/>
    <dgm:cxn modelId="{5261ACDF-61F7-412C-8C2D-48B78439D1D7}" type="presParOf" srcId="{4F1FD73B-412B-4352-9381-9297B10E66BE}" destId="{47091885-BA2A-4F1E-8AAB-A47E8B162122}" srcOrd="1" destOrd="0" presId="urn:microsoft.com/office/officeart/2005/8/layout/hierarchy2"/>
    <dgm:cxn modelId="{379C48D2-5630-41FD-9EA2-0AF2BD809113}" type="presParOf" srcId="{47091885-BA2A-4F1E-8AAB-A47E8B162122}" destId="{D1F7C7A8-36E4-4829-95CC-CA6B394FEE24}" srcOrd="0" destOrd="0" presId="urn:microsoft.com/office/officeart/2005/8/layout/hierarchy2"/>
    <dgm:cxn modelId="{208B9D91-1556-4892-9E4A-CEE769075B39}" type="presParOf" srcId="{D1F7C7A8-36E4-4829-95CC-CA6B394FEE24}" destId="{A4B0B27A-23D2-45B6-8E97-4C04855611AB}" srcOrd="0" destOrd="0" presId="urn:microsoft.com/office/officeart/2005/8/layout/hierarchy2"/>
    <dgm:cxn modelId="{09F02A06-6878-4F24-BDC4-D2D7C29D9C5E}" type="presParOf" srcId="{47091885-BA2A-4F1E-8AAB-A47E8B162122}" destId="{4966A23F-8A43-4433-9F1E-65FE2C61A35F}" srcOrd="1" destOrd="0" presId="urn:microsoft.com/office/officeart/2005/8/layout/hierarchy2"/>
    <dgm:cxn modelId="{AF2071CC-E835-408F-91B9-6D77694D95AA}" type="presParOf" srcId="{4966A23F-8A43-4433-9F1E-65FE2C61A35F}" destId="{6DC3D633-D456-49AB-9EA4-FE70721A78BA}" srcOrd="0" destOrd="0" presId="urn:microsoft.com/office/officeart/2005/8/layout/hierarchy2"/>
    <dgm:cxn modelId="{61E0BE51-01F9-4D75-8D8B-71662984D5BD}" type="presParOf" srcId="{4966A23F-8A43-4433-9F1E-65FE2C61A35F}" destId="{A3482A11-E97D-42CE-A7BD-A3456E439B92}"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8ED3EDE-F09E-4F74-B36D-6FDA043020C3}"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79ED2FE4-461C-4785-BEF2-1A3E46FFB380}">
      <dgm:prSet phldrT="[Text]"/>
      <dgm:spPr/>
      <dgm:t>
        <a:bodyPr/>
        <a:lstStyle/>
        <a:p>
          <a:r>
            <a:rPr lang="en-US" dirty="0"/>
            <a:t>Preliminary Project Stage</a:t>
          </a:r>
        </a:p>
      </dgm:t>
    </dgm:pt>
    <dgm:pt modelId="{B676ADF2-21B3-4549-8B5E-42E47F646752}" type="parTrans" cxnId="{879F448A-40B6-4C9D-B1B8-451366FC5874}">
      <dgm:prSet/>
      <dgm:spPr/>
      <dgm:t>
        <a:bodyPr/>
        <a:lstStyle/>
        <a:p>
          <a:endParaRPr lang="en-US"/>
        </a:p>
      </dgm:t>
    </dgm:pt>
    <dgm:pt modelId="{F5599A88-EBCB-4E73-A959-13A4AF5742AD}" type="sibTrans" cxnId="{879F448A-40B6-4C9D-B1B8-451366FC5874}">
      <dgm:prSet/>
      <dgm:spPr/>
      <dgm:t>
        <a:bodyPr/>
        <a:lstStyle/>
        <a:p>
          <a:endParaRPr lang="en-US"/>
        </a:p>
      </dgm:t>
    </dgm:pt>
    <dgm:pt modelId="{997992BA-02D7-44E1-A52A-C33707F08BE4}">
      <dgm:prSet phldrT="[Text]"/>
      <dgm:spPr/>
      <dgm:t>
        <a:bodyPr/>
        <a:lstStyle/>
        <a:p>
          <a:r>
            <a:rPr lang="en-US" dirty="0"/>
            <a:t>Outlays expensed as incurred</a:t>
          </a:r>
        </a:p>
      </dgm:t>
    </dgm:pt>
    <dgm:pt modelId="{3DE828B9-2456-4005-B7C5-408166B72A36}" type="parTrans" cxnId="{3F05A4AC-72A5-4F1F-B072-F89BB60D2588}">
      <dgm:prSet/>
      <dgm:spPr/>
      <dgm:t>
        <a:bodyPr/>
        <a:lstStyle/>
        <a:p>
          <a:endParaRPr lang="en-US"/>
        </a:p>
      </dgm:t>
    </dgm:pt>
    <dgm:pt modelId="{DD6F218F-6F51-4382-8F65-A9873470F51F}" type="sibTrans" cxnId="{3F05A4AC-72A5-4F1F-B072-F89BB60D2588}">
      <dgm:prSet/>
      <dgm:spPr/>
      <dgm:t>
        <a:bodyPr/>
        <a:lstStyle/>
        <a:p>
          <a:endParaRPr lang="en-US"/>
        </a:p>
      </dgm:t>
    </dgm:pt>
    <dgm:pt modelId="{8D79A221-AC91-4AEB-8887-C7124EA81462}">
      <dgm:prSet phldrT="[Text]"/>
      <dgm:spPr/>
      <dgm:t>
        <a:bodyPr/>
        <a:lstStyle/>
        <a:p>
          <a:r>
            <a:rPr lang="en-US" dirty="0"/>
            <a:t>Initial Implementation Stage</a:t>
          </a:r>
        </a:p>
      </dgm:t>
    </dgm:pt>
    <dgm:pt modelId="{B75D6418-8B99-4973-AA75-04AB1F8CB171}" type="parTrans" cxnId="{31DE67B6-3BAA-41A4-B7E9-75C823EDA022}">
      <dgm:prSet/>
      <dgm:spPr/>
      <dgm:t>
        <a:bodyPr/>
        <a:lstStyle/>
        <a:p>
          <a:endParaRPr lang="en-US"/>
        </a:p>
      </dgm:t>
    </dgm:pt>
    <dgm:pt modelId="{4F45B5A4-7458-4D6A-A01C-EBEA045CD5E8}" type="sibTrans" cxnId="{31DE67B6-3BAA-41A4-B7E9-75C823EDA022}">
      <dgm:prSet/>
      <dgm:spPr/>
      <dgm:t>
        <a:bodyPr/>
        <a:lstStyle/>
        <a:p>
          <a:endParaRPr lang="en-US"/>
        </a:p>
      </dgm:t>
    </dgm:pt>
    <dgm:pt modelId="{D6B335BB-A4BB-496A-819A-30E75B457B86}">
      <dgm:prSet phldrT="[Text]"/>
      <dgm:spPr/>
      <dgm:t>
        <a:bodyPr/>
        <a:lstStyle/>
        <a:p>
          <a:r>
            <a:rPr lang="en-US" dirty="0"/>
            <a:t>Outlays should be capitalized as part of the subscription asset</a:t>
          </a:r>
        </a:p>
      </dgm:t>
    </dgm:pt>
    <dgm:pt modelId="{4D4C9F69-5980-4D5A-9932-16CB7C90430F}" type="parTrans" cxnId="{83372108-0CCE-4A48-92F5-43FE0D2E1D67}">
      <dgm:prSet/>
      <dgm:spPr/>
      <dgm:t>
        <a:bodyPr/>
        <a:lstStyle/>
        <a:p>
          <a:endParaRPr lang="en-US"/>
        </a:p>
      </dgm:t>
    </dgm:pt>
    <dgm:pt modelId="{B7CB1559-6C5C-46E5-A4EA-B3C6AEBEF303}" type="sibTrans" cxnId="{83372108-0CCE-4A48-92F5-43FE0D2E1D67}">
      <dgm:prSet/>
      <dgm:spPr/>
      <dgm:t>
        <a:bodyPr/>
        <a:lstStyle/>
        <a:p>
          <a:endParaRPr lang="en-US"/>
        </a:p>
      </dgm:t>
    </dgm:pt>
    <dgm:pt modelId="{9487A45E-B8B1-4F9B-A88F-36C13B6D2D68}">
      <dgm:prSet phldrT="[Text]"/>
      <dgm:spPr/>
      <dgm:t>
        <a:bodyPr/>
        <a:lstStyle/>
        <a:p>
          <a:r>
            <a:rPr lang="en-US" dirty="0"/>
            <a:t>Operational &amp; Additional Implementation Stage</a:t>
          </a:r>
        </a:p>
      </dgm:t>
    </dgm:pt>
    <dgm:pt modelId="{123810A4-3559-4B06-BE3F-A6022B36AF38}" type="parTrans" cxnId="{8CE6322E-A55C-4F88-95E3-2230F662E667}">
      <dgm:prSet/>
      <dgm:spPr/>
      <dgm:t>
        <a:bodyPr/>
        <a:lstStyle/>
        <a:p>
          <a:endParaRPr lang="en-US"/>
        </a:p>
      </dgm:t>
    </dgm:pt>
    <dgm:pt modelId="{6917643C-EF61-4B44-B166-FE203670942C}" type="sibTrans" cxnId="{8CE6322E-A55C-4F88-95E3-2230F662E667}">
      <dgm:prSet/>
      <dgm:spPr/>
      <dgm:t>
        <a:bodyPr/>
        <a:lstStyle/>
        <a:p>
          <a:endParaRPr lang="en-US"/>
        </a:p>
      </dgm:t>
    </dgm:pt>
    <dgm:pt modelId="{B83BD9E9-DDB0-4FD6-A5DA-86A5FA5B274C}">
      <dgm:prSet phldrT="[Text]"/>
      <dgm:spPr/>
      <dgm:t>
        <a:bodyPr/>
        <a:lstStyle/>
        <a:p>
          <a:r>
            <a:rPr lang="en-US" dirty="0"/>
            <a:t>Outlays expensed as incurred unless they meet specific capitalization criteria</a:t>
          </a:r>
        </a:p>
      </dgm:t>
    </dgm:pt>
    <dgm:pt modelId="{9F40E129-AB09-409F-9737-47F35A79982F}" type="parTrans" cxnId="{05DEF1CC-0D02-4144-B158-3CC9B500F4B0}">
      <dgm:prSet/>
      <dgm:spPr/>
      <dgm:t>
        <a:bodyPr/>
        <a:lstStyle/>
        <a:p>
          <a:endParaRPr lang="en-US"/>
        </a:p>
      </dgm:t>
    </dgm:pt>
    <dgm:pt modelId="{086100E8-8955-44A7-9F3C-7BDD62EB5059}" type="sibTrans" cxnId="{05DEF1CC-0D02-4144-B158-3CC9B500F4B0}">
      <dgm:prSet/>
      <dgm:spPr/>
      <dgm:t>
        <a:bodyPr/>
        <a:lstStyle/>
        <a:p>
          <a:endParaRPr lang="en-US"/>
        </a:p>
      </dgm:t>
    </dgm:pt>
    <dgm:pt modelId="{1A139A8C-3583-45B9-A9EB-A3322D2D542E}">
      <dgm:prSet/>
      <dgm:spPr/>
      <dgm:t>
        <a:bodyPr/>
        <a:lstStyle/>
        <a:p>
          <a:r>
            <a:rPr lang="en-US" dirty="0"/>
            <a:t>If no subscription asset is recognized (for example, short-term SBITA), outlays should be expensed as incurred</a:t>
          </a:r>
        </a:p>
      </dgm:t>
    </dgm:pt>
    <dgm:pt modelId="{DC3204EA-B951-4559-A934-41D5E99DA45D}" type="parTrans" cxnId="{C35F84AA-1E9C-412A-A97D-9E921675904C}">
      <dgm:prSet/>
      <dgm:spPr/>
      <dgm:t>
        <a:bodyPr/>
        <a:lstStyle/>
        <a:p>
          <a:endParaRPr lang="en-US"/>
        </a:p>
      </dgm:t>
    </dgm:pt>
    <dgm:pt modelId="{3ED81701-4113-41BC-B694-F016758E4027}" type="sibTrans" cxnId="{C35F84AA-1E9C-412A-A97D-9E921675904C}">
      <dgm:prSet/>
      <dgm:spPr/>
      <dgm:t>
        <a:bodyPr/>
        <a:lstStyle/>
        <a:p>
          <a:endParaRPr lang="en-US"/>
        </a:p>
      </dgm:t>
    </dgm:pt>
    <dgm:pt modelId="{22223D4F-CF39-4FE2-94E4-6AB9A0F7ABCC}" type="pres">
      <dgm:prSet presAssocID="{98ED3EDE-F09E-4F74-B36D-6FDA043020C3}" presName="Name0" presStyleCnt="0">
        <dgm:presLayoutVars>
          <dgm:dir/>
          <dgm:animLvl val="lvl"/>
          <dgm:resizeHandles val="exact"/>
        </dgm:presLayoutVars>
      </dgm:prSet>
      <dgm:spPr/>
    </dgm:pt>
    <dgm:pt modelId="{2C44E108-4E3F-4006-8F61-A68313F8250C}" type="pres">
      <dgm:prSet presAssocID="{79ED2FE4-461C-4785-BEF2-1A3E46FFB380}" presName="composite" presStyleCnt="0"/>
      <dgm:spPr/>
    </dgm:pt>
    <dgm:pt modelId="{519E6E99-27D1-48C6-9A57-09A0CFBCB009}" type="pres">
      <dgm:prSet presAssocID="{79ED2FE4-461C-4785-BEF2-1A3E46FFB380}" presName="parTx" presStyleLbl="alignNode1" presStyleIdx="0" presStyleCnt="3">
        <dgm:presLayoutVars>
          <dgm:chMax val="0"/>
          <dgm:chPref val="0"/>
          <dgm:bulletEnabled val="1"/>
        </dgm:presLayoutVars>
      </dgm:prSet>
      <dgm:spPr/>
    </dgm:pt>
    <dgm:pt modelId="{970EF8B7-3339-4028-A540-4228C172D70B}" type="pres">
      <dgm:prSet presAssocID="{79ED2FE4-461C-4785-BEF2-1A3E46FFB380}" presName="desTx" presStyleLbl="alignAccFollowNode1" presStyleIdx="0" presStyleCnt="3">
        <dgm:presLayoutVars>
          <dgm:bulletEnabled val="1"/>
        </dgm:presLayoutVars>
      </dgm:prSet>
      <dgm:spPr/>
    </dgm:pt>
    <dgm:pt modelId="{5A0759F1-F051-4B95-827C-0229C3A40716}" type="pres">
      <dgm:prSet presAssocID="{F5599A88-EBCB-4E73-A959-13A4AF5742AD}" presName="space" presStyleCnt="0"/>
      <dgm:spPr/>
    </dgm:pt>
    <dgm:pt modelId="{79DF4A7F-C155-4EA9-9CC7-5D4B73C99FA3}" type="pres">
      <dgm:prSet presAssocID="{8D79A221-AC91-4AEB-8887-C7124EA81462}" presName="composite" presStyleCnt="0"/>
      <dgm:spPr/>
    </dgm:pt>
    <dgm:pt modelId="{E53C3C14-9C65-46DB-BEDB-D147BF8A46B4}" type="pres">
      <dgm:prSet presAssocID="{8D79A221-AC91-4AEB-8887-C7124EA81462}" presName="parTx" presStyleLbl="alignNode1" presStyleIdx="1" presStyleCnt="3">
        <dgm:presLayoutVars>
          <dgm:chMax val="0"/>
          <dgm:chPref val="0"/>
          <dgm:bulletEnabled val="1"/>
        </dgm:presLayoutVars>
      </dgm:prSet>
      <dgm:spPr/>
    </dgm:pt>
    <dgm:pt modelId="{2C201E44-52AB-4738-B4EF-ADAFD1175D0D}" type="pres">
      <dgm:prSet presAssocID="{8D79A221-AC91-4AEB-8887-C7124EA81462}" presName="desTx" presStyleLbl="alignAccFollowNode1" presStyleIdx="1" presStyleCnt="3">
        <dgm:presLayoutVars>
          <dgm:bulletEnabled val="1"/>
        </dgm:presLayoutVars>
      </dgm:prSet>
      <dgm:spPr/>
    </dgm:pt>
    <dgm:pt modelId="{54AB2914-4D58-45CF-9D22-AD849F38958A}" type="pres">
      <dgm:prSet presAssocID="{4F45B5A4-7458-4D6A-A01C-EBEA045CD5E8}" presName="space" presStyleCnt="0"/>
      <dgm:spPr/>
    </dgm:pt>
    <dgm:pt modelId="{96EEDBE0-2979-4D47-8225-CE72795CE226}" type="pres">
      <dgm:prSet presAssocID="{9487A45E-B8B1-4F9B-A88F-36C13B6D2D68}" presName="composite" presStyleCnt="0"/>
      <dgm:spPr/>
    </dgm:pt>
    <dgm:pt modelId="{38DF83AB-32B9-4975-B25F-94B7466052C7}" type="pres">
      <dgm:prSet presAssocID="{9487A45E-B8B1-4F9B-A88F-36C13B6D2D68}" presName="parTx" presStyleLbl="alignNode1" presStyleIdx="2" presStyleCnt="3">
        <dgm:presLayoutVars>
          <dgm:chMax val="0"/>
          <dgm:chPref val="0"/>
          <dgm:bulletEnabled val="1"/>
        </dgm:presLayoutVars>
      </dgm:prSet>
      <dgm:spPr/>
    </dgm:pt>
    <dgm:pt modelId="{4B6C4DFA-E8AF-4528-A18F-6C8819B78999}" type="pres">
      <dgm:prSet presAssocID="{9487A45E-B8B1-4F9B-A88F-36C13B6D2D68}" presName="desTx" presStyleLbl="alignAccFollowNode1" presStyleIdx="2" presStyleCnt="3">
        <dgm:presLayoutVars>
          <dgm:bulletEnabled val="1"/>
        </dgm:presLayoutVars>
      </dgm:prSet>
      <dgm:spPr/>
    </dgm:pt>
  </dgm:ptLst>
  <dgm:cxnLst>
    <dgm:cxn modelId="{83372108-0CCE-4A48-92F5-43FE0D2E1D67}" srcId="{8D79A221-AC91-4AEB-8887-C7124EA81462}" destId="{D6B335BB-A4BB-496A-819A-30E75B457B86}" srcOrd="0" destOrd="0" parTransId="{4D4C9F69-5980-4D5A-9932-16CB7C90430F}" sibTransId="{B7CB1559-6C5C-46E5-A4EA-B3C6AEBEF303}"/>
    <dgm:cxn modelId="{55B23F1F-8DBD-4E0D-B925-0BF6BDFAC431}" type="presOf" srcId="{D6B335BB-A4BB-496A-819A-30E75B457B86}" destId="{2C201E44-52AB-4738-B4EF-ADAFD1175D0D}" srcOrd="0" destOrd="0" presId="urn:microsoft.com/office/officeart/2005/8/layout/hList1"/>
    <dgm:cxn modelId="{A50A1E26-3707-448A-AF2C-4C2639833641}" type="presOf" srcId="{9487A45E-B8B1-4F9B-A88F-36C13B6D2D68}" destId="{38DF83AB-32B9-4975-B25F-94B7466052C7}" srcOrd="0" destOrd="0" presId="urn:microsoft.com/office/officeart/2005/8/layout/hList1"/>
    <dgm:cxn modelId="{8CE6322E-A55C-4F88-95E3-2230F662E667}" srcId="{98ED3EDE-F09E-4F74-B36D-6FDA043020C3}" destId="{9487A45E-B8B1-4F9B-A88F-36C13B6D2D68}" srcOrd="2" destOrd="0" parTransId="{123810A4-3559-4B06-BE3F-A6022B36AF38}" sibTransId="{6917643C-EF61-4B44-B166-FE203670942C}"/>
    <dgm:cxn modelId="{09CD995A-B0D1-4946-9A15-620F31BF672E}" type="presOf" srcId="{997992BA-02D7-44E1-A52A-C33707F08BE4}" destId="{970EF8B7-3339-4028-A540-4228C172D70B}" srcOrd="0" destOrd="0" presId="urn:microsoft.com/office/officeart/2005/8/layout/hList1"/>
    <dgm:cxn modelId="{879F448A-40B6-4C9D-B1B8-451366FC5874}" srcId="{98ED3EDE-F09E-4F74-B36D-6FDA043020C3}" destId="{79ED2FE4-461C-4785-BEF2-1A3E46FFB380}" srcOrd="0" destOrd="0" parTransId="{B676ADF2-21B3-4549-8B5E-42E47F646752}" sibTransId="{F5599A88-EBCB-4E73-A959-13A4AF5742AD}"/>
    <dgm:cxn modelId="{772B2198-ADE9-4680-A2A7-FB18F069303C}" type="presOf" srcId="{98ED3EDE-F09E-4F74-B36D-6FDA043020C3}" destId="{22223D4F-CF39-4FE2-94E4-6AB9A0F7ABCC}" srcOrd="0" destOrd="0" presId="urn:microsoft.com/office/officeart/2005/8/layout/hList1"/>
    <dgm:cxn modelId="{80A3E998-84E4-48B9-ACD2-459093FCC942}" type="presOf" srcId="{8D79A221-AC91-4AEB-8887-C7124EA81462}" destId="{E53C3C14-9C65-46DB-BEDB-D147BF8A46B4}" srcOrd="0" destOrd="0" presId="urn:microsoft.com/office/officeart/2005/8/layout/hList1"/>
    <dgm:cxn modelId="{C35F84AA-1E9C-412A-A97D-9E921675904C}" srcId="{8D79A221-AC91-4AEB-8887-C7124EA81462}" destId="{1A139A8C-3583-45B9-A9EB-A3322D2D542E}" srcOrd="1" destOrd="0" parTransId="{DC3204EA-B951-4559-A934-41D5E99DA45D}" sibTransId="{3ED81701-4113-41BC-B694-F016758E4027}"/>
    <dgm:cxn modelId="{3F05A4AC-72A5-4F1F-B072-F89BB60D2588}" srcId="{79ED2FE4-461C-4785-BEF2-1A3E46FFB380}" destId="{997992BA-02D7-44E1-A52A-C33707F08BE4}" srcOrd="0" destOrd="0" parTransId="{3DE828B9-2456-4005-B7C5-408166B72A36}" sibTransId="{DD6F218F-6F51-4382-8F65-A9873470F51F}"/>
    <dgm:cxn modelId="{31DE67B6-3BAA-41A4-B7E9-75C823EDA022}" srcId="{98ED3EDE-F09E-4F74-B36D-6FDA043020C3}" destId="{8D79A221-AC91-4AEB-8887-C7124EA81462}" srcOrd="1" destOrd="0" parTransId="{B75D6418-8B99-4973-AA75-04AB1F8CB171}" sibTransId="{4F45B5A4-7458-4D6A-A01C-EBEA045CD5E8}"/>
    <dgm:cxn modelId="{05DEF1CC-0D02-4144-B158-3CC9B500F4B0}" srcId="{9487A45E-B8B1-4F9B-A88F-36C13B6D2D68}" destId="{B83BD9E9-DDB0-4FD6-A5DA-86A5FA5B274C}" srcOrd="0" destOrd="0" parTransId="{9F40E129-AB09-409F-9737-47F35A79982F}" sibTransId="{086100E8-8955-44A7-9F3C-7BDD62EB5059}"/>
    <dgm:cxn modelId="{897785CF-0F12-4698-988F-92F7A234AF5F}" type="presOf" srcId="{1A139A8C-3583-45B9-A9EB-A3322D2D542E}" destId="{2C201E44-52AB-4738-B4EF-ADAFD1175D0D}" srcOrd="0" destOrd="1" presId="urn:microsoft.com/office/officeart/2005/8/layout/hList1"/>
    <dgm:cxn modelId="{F9FBA5F6-BDF7-4729-8B89-F0DBE4F09010}" type="presOf" srcId="{B83BD9E9-DDB0-4FD6-A5DA-86A5FA5B274C}" destId="{4B6C4DFA-E8AF-4528-A18F-6C8819B78999}" srcOrd="0" destOrd="0" presId="urn:microsoft.com/office/officeart/2005/8/layout/hList1"/>
    <dgm:cxn modelId="{17D4F6F8-2CB6-4AA4-A578-4835BCE5FB73}" type="presOf" srcId="{79ED2FE4-461C-4785-BEF2-1A3E46FFB380}" destId="{519E6E99-27D1-48C6-9A57-09A0CFBCB009}" srcOrd="0" destOrd="0" presId="urn:microsoft.com/office/officeart/2005/8/layout/hList1"/>
    <dgm:cxn modelId="{E742D21D-E634-4833-9A87-950F4D888DD9}" type="presParOf" srcId="{22223D4F-CF39-4FE2-94E4-6AB9A0F7ABCC}" destId="{2C44E108-4E3F-4006-8F61-A68313F8250C}" srcOrd="0" destOrd="0" presId="urn:microsoft.com/office/officeart/2005/8/layout/hList1"/>
    <dgm:cxn modelId="{61B1927A-47B5-4F7A-BAD7-AB2D19457F9D}" type="presParOf" srcId="{2C44E108-4E3F-4006-8F61-A68313F8250C}" destId="{519E6E99-27D1-48C6-9A57-09A0CFBCB009}" srcOrd="0" destOrd="0" presId="urn:microsoft.com/office/officeart/2005/8/layout/hList1"/>
    <dgm:cxn modelId="{BB63BB1A-89FA-47BC-9284-A885FC2977A7}" type="presParOf" srcId="{2C44E108-4E3F-4006-8F61-A68313F8250C}" destId="{970EF8B7-3339-4028-A540-4228C172D70B}" srcOrd="1" destOrd="0" presId="urn:microsoft.com/office/officeart/2005/8/layout/hList1"/>
    <dgm:cxn modelId="{EDEECA63-683D-46E4-B94B-E154DB4CB58A}" type="presParOf" srcId="{22223D4F-CF39-4FE2-94E4-6AB9A0F7ABCC}" destId="{5A0759F1-F051-4B95-827C-0229C3A40716}" srcOrd="1" destOrd="0" presId="urn:microsoft.com/office/officeart/2005/8/layout/hList1"/>
    <dgm:cxn modelId="{4BB247E5-198E-41EE-AD53-3C09D38B3099}" type="presParOf" srcId="{22223D4F-CF39-4FE2-94E4-6AB9A0F7ABCC}" destId="{79DF4A7F-C155-4EA9-9CC7-5D4B73C99FA3}" srcOrd="2" destOrd="0" presId="urn:microsoft.com/office/officeart/2005/8/layout/hList1"/>
    <dgm:cxn modelId="{AD7B2E69-4D3C-46C4-A610-9656FEF37832}" type="presParOf" srcId="{79DF4A7F-C155-4EA9-9CC7-5D4B73C99FA3}" destId="{E53C3C14-9C65-46DB-BEDB-D147BF8A46B4}" srcOrd="0" destOrd="0" presId="urn:microsoft.com/office/officeart/2005/8/layout/hList1"/>
    <dgm:cxn modelId="{6F6918C2-2F08-42BD-9F2F-5452223BE3B0}" type="presParOf" srcId="{79DF4A7F-C155-4EA9-9CC7-5D4B73C99FA3}" destId="{2C201E44-52AB-4738-B4EF-ADAFD1175D0D}" srcOrd="1" destOrd="0" presId="urn:microsoft.com/office/officeart/2005/8/layout/hList1"/>
    <dgm:cxn modelId="{F65E1A1A-95B2-4EE7-A2E7-5FBCBCF678BD}" type="presParOf" srcId="{22223D4F-CF39-4FE2-94E4-6AB9A0F7ABCC}" destId="{54AB2914-4D58-45CF-9D22-AD849F38958A}" srcOrd="3" destOrd="0" presId="urn:microsoft.com/office/officeart/2005/8/layout/hList1"/>
    <dgm:cxn modelId="{C8B79FCE-71D6-4648-8AED-972FA42E8F92}" type="presParOf" srcId="{22223D4F-CF39-4FE2-94E4-6AB9A0F7ABCC}" destId="{96EEDBE0-2979-4D47-8225-CE72795CE226}" srcOrd="4" destOrd="0" presId="urn:microsoft.com/office/officeart/2005/8/layout/hList1"/>
    <dgm:cxn modelId="{6C9E3CA7-A702-49A0-A614-32A0ECB9D602}" type="presParOf" srcId="{96EEDBE0-2979-4D47-8225-CE72795CE226}" destId="{38DF83AB-32B9-4975-B25F-94B7466052C7}" srcOrd="0" destOrd="0" presId="urn:microsoft.com/office/officeart/2005/8/layout/hList1"/>
    <dgm:cxn modelId="{67FA285F-C757-4EA8-B72F-75182FC43BA7}" type="presParOf" srcId="{96EEDBE0-2979-4D47-8225-CE72795CE226}" destId="{4B6C4DFA-E8AF-4528-A18F-6C8819B7899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723BE1-EB2B-4D5A-8D9C-7F4B3DE004DE}"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E3959927-DBCF-4236-9816-0E7DAF2F7065}">
      <dgm:prSet phldrT="[Text]" custT="1"/>
      <dgm:spPr/>
      <dgm:t>
        <a:bodyPr/>
        <a:lstStyle/>
        <a:p>
          <a:r>
            <a:rPr lang="en-US" sz="1400" dirty="0"/>
            <a:t>Preliminary Project Stage</a:t>
          </a:r>
        </a:p>
      </dgm:t>
    </dgm:pt>
    <dgm:pt modelId="{F313BC44-5883-440D-A08B-DF8C5F56F543}" type="parTrans" cxnId="{C5F596FD-AE4C-457A-AF42-EBA4C3BB62FA}">
      <dgm:prSet/>
      <dgm:spPr/>
      <dgm:t>
        <a:bodyPr/>
        <a:lstStyle/>
        <a:p>
          <a:endParaRPr lang="en-US"/>
        </a:p>
      </dgm:t>
    </dgm:pt>
    <dgm:pt modelId="{7E5C60F8-EF31-4DCD-8F11-31DE980E43EF}" type="sibTrans" cxnId="{C5F596FD-AE4C-457A-AF42-EBA4C3BB62FA}">
      <dgm:prSet/>
      <dgm:spPr/>
      <dgm:t>
        <a:bodyPr/>
        <a:lstStyle/>
        <a:p>
          <a:endParaRPr lang="en-US"/>
        </a:p>
      </dgm:t>
    </dgm:pt>
    <dgm:pt modelId="{5F0334C8-EAF0-43F1-B6E3-4C959F2C7DDB}">
      <dgm:prSet phldrT="[Text]" custT="1"/>
      <dgm:spPr/>
      <dgm:t>
        <a:bodyPr/>
        <a:lstStyle/>
        <a:p>
          <a:r>
            <a:rPr lang="en-US" sz="1400" dirty="0"/>
            <a:t>Initial Implementation Stage</a:t>
          </a:r>
        </a:p>
      </dgm:t>
    </dgm:pt>
    <dgm:pt modelId="{73FB0F46-B505-4673-9FC5-4A8F029058DA}" type="parTrans" cxnId="{C2E076B3-113F-4984-90BA-8B6C5E309309}">
      <dgm:prSet/>
      <dgm:spPr/>
      <dgm:t>
        <a:bodyPr/>
        <a:lstStyle/>
        <a:p>
          <a:endParaRPr lang="en-US"/>
        </a:p>
      </dgm:t>
    </dgm:pt>
    <dgm:pt modelId="{B03A022B-3244-4850-9673-21CBB67A53D9}" type="sibTrans" cxnId="{C2E076B3-113F-4984-90BA-8B6C5E309309}">
      <dgm:prSet/>
      <dgm:spPr/>
      <dgm:t>
        <a:bodyPr/>
        <a:lstStyle/>
        <a:p>
          <a:endParaRPr lang="en-US"/>
        </a:p>
      </dgm:t>
    </dgm:pt>
    <dgm:pt modelId="{05B3A61F-92B7-4919-AD85-6A88927D0313}">
      <dgm:prSet phldrT="[Text]" custT="1"/>
      <dgm:spPr/>
      <dgm:t>
        <a:bodyPr/>
        <a:lstStyle/>
        <a:p>
          <a:r>
            <a:rPr lang="en-US" sz="1400" dirty="0"/>
            <a:t>Operation and Additional Implementation Stage</a:t>
          </a:r>
        </a:p>
      </dgm:t>
    </dgm:pt>
    <dgm:pt modelId="{F55F6BAB-55AF-4BDB-A812-9A9EC30101DA}" type="parTrans" cxnId="{AEF41796-BCD3-4D25-ADBC-3BC522F6DB50}">
      <dgm:prSet/>
      <dgm:spPr/>
      <dgm:t>
        <a:bodyPr/>
        <a:lstStyle/>
        <a:p>
          <a:endParaRPr lang="en-US"/>
        </a:p>
      </dgm:t>
    </dgm:pt>
    <dgm:pt modelId="{B72C9723-E495-4148-A0CD-D407593CFD36}" type="sibTrans" cxnId="{AEF41796-BCD3-4D25-ADBC-3BC522F6DB50}">
      <dgm:prSet/>
      <dgm:spPr/>
      <dgm:t>
        <a:bodyPr/>
        <a:lstStyle/>
        <a:p>
          <a:endParaRPr lang="en-US"/>
        </a:p>
      </dgm:t>
    </dgm:pt>
    <dgm:pt modelId="{1A6C4B7D-0E30-4829-8A83-577221B8CF6C}">
      <dgm:prSet phldrT="[Text]" custT="1"/>
      <dgm:spPr/>
      <dgm:t>
        <a:bodyPr/>
        <a:lstStyle/>
        <a:p>
          <a:r>
            <a:rPr lang="en-US" sz="1200" dirty="0"/>
            <a:t>Conceptual formulation and evaluation of alternatives</a:t>
          </a:r>
        </a:p>
      </dgm:t>
    </dgm:pt>
    <dgm:pt modelId="{03084BB8-43B1-422B-82DD-C279187EC1BA}" type="parTrans" cxnId="{1186BCD9-6EE6-4EA5-B42D-73E4A43EEC5C}">
      <dgm:prSet/>
      <dgm:spPr/>
      <dgm:t>
        <a:bodyPr/>
        <a:lstStyle/>
        <a:p>
          <a:endParaRPr lang="en-US"/>
        </a:p>
      </dgm:t>
    </dgm:pt>
    <dgm:pt modelId="{85F43906-4953-41F1-814F-74358110D744}" type="sibTrans" cxnId="{1186BCD9-6EE6-4EA5-B42D-73E4A43EEC5C}">
      <dgm:prSet/>
      <dgm:spPr/>
      <dgm:t>
        <a:bodyPr/>
        <a:lstStyle/>
        <a:p>
          <a:endParaRPr lang="en-US"/>
        </a:p>
      </dgm:t>
    </dgm:pt>
    <dgm:pt modelId="{0279AF9A-4A9A-47C6-86F5-FF463658691C}">
      <dgm:prSet phldrT="[Text]" custT="1"/>
      <dgm:spPr/>
      <dgm:t>
        <a:bodyPr/>
        <a:lstStyle/>
        <a:p>
          <a:r>
            <a:rPr lang="en-US" sz="1200" dirty="0"/>
            <a:t>Determination of the existence of needed technology</a:t>
          </a:r>
        </a:p>
      </dgm:t>
    </dgm:pt>
    <dgm:pt modelId="{322CD019-3DD2-4340-89CE-CF50857638D4}" type="parTrans" cxnId="{E38EBA73-AD83-4BB5-8417-04F1501271E7}">
      <dgm:prSet/>
      <dgm:spPr/>
      <dgm:t>
        <a:bodyPr/>
        <a:lstStyle/>
        <a:p>
          <a:endParaRPr lang="en-US"/>
        </a:p>
      </dgm:t>
    </dgm:pt>
    <dgm:pt modelId="{8EF43C61-3BEA-4A03-A473-47B51EB72619}" type="sibTrans" cxnId="{E38EBA73-AD83-4BB5-8417-04F1501271E7}">
      <dgm:prSet/>
      <dgm:spPr/>
      <dgm:t>
        <a:bodyPr/>
        <a:lstStyle/>
        <a:p>
          <a:endParaRPr lang="en-US"/>
        </a:p>
      </dgm:t>
    </dgm:pt>
    <dgm:pt modelId="{652B5165-3FD2-4579-A335-38DCCC15583E}">
      <dgm:prSet phldrT="[Text]" custT="1"/>
      <dgm:spPr/>
      <dgm:t>
        <a:bodyPr/>
        <a:lstStyle/>
        <a:p>
          <a:r>
            <a:rPr lang="en-US" sz="1200" dirty="0"/>
            <a:t>Final selection of alternatives for the SBITA</a:t>
          </a:r>
        </a:p>
      </dgm:t>
    </dgm:pt>
    <dgm:pt modelId="{1045B23A-37BF-4AA8-B247-5AFCC5517546}" type="parTrans" cxnId="{64DB05A6-FAB0-426A-8150-E94075A4AF22}">
      <dgm:prSet/>
      <dgm:spPr/>
      <dgm:t>
        <a:bodyPr/>
        <a:lstStyle/>
        <a:p>
          <a:endParaRPr lang="en-US"/>
        </a:p>
      </dgm:t>
    </dgm:pt>
    <dgm:pt modelId="{02B6938C-B2FF-4ADD-8A4C-40FADD7E4235}" type="sibTrans" cxnId="{64DB05A6-FAB0-426A-8150-E94075A4AF22}">
      <dgm:prSet/>
      <dgm:spPr/>
      <dgm:t>
        <a:bodyPr/>
        <a:lstStyle/>
        <a:p>
          <a:endParaRPr lang="en-US"/>
        </a:p>
      </dgm:t>
    </dgm:pt>
    <dgm:pt modelId="{9BB6DC14-FFB4-4B4B-A9C7-E7CD3D02259D}">
      <dgm:prSet phldrT="[Text]" custT="1"/>
      <dgm:spPr/>
      <dgm:t>
        <a:bodyPr/>
        <a:lstStyle/>
        <a:p>
          <a:r>
            <a:rPr lang="en-US" sz="1200" dirty="0"/>
            <a:t>Ancillary charges related to designing the chosen path, such as configuration, coding, testing, and installation associated with the government’s access to the underlying IT assets</a:t>
          </a:r>
        </a:p>
      </dgm:t>
    </dgm:pt>
    <dgm:pt modelId="{3EAC0FF2-06D0-42C7-80D2-F2B5FFEA1CC0}" type="parTrans" cxnId="{7F23C3DF-46F0-41AA-BED3-0F7C8E782FC4}">
      <dgm:prSet/>
      <dgm:spPr/>
      <dgm:t>
        <a:bodyPr/>
        <a:lstStyle/>
        <a:p>
          <a:endParaRPr lang="en-US"/>
        </a:p>
      </dgm:t>
    </dgm:pt>
    <dgm:pt modelId="{CF7F5815-E914-457E-9B2B-560F7AAA2FFA}" type="sibTrans" cxnId="{7F23C3DF-46F0-41AA-BED3-0F7C8E782FC4}">
      <dgm:prSet/>
      <dgm:spPr/>
      <dgm:t>
        <a:bodyPr/>
        <a:lstStyle/>
        <a:p>
          <a:endParaRPr lang="en-US"/>
        </a:p>
      </dgm:t>
    </dgm:pt>
    <dgm:pt modelId="{B5AD66CC-8FCB-41DA-AFC8-81627125E1C3}">
      <dgm:prSet phldrT="[Text]" custT="1"/>
      <dgm:spPr/>
      <dgm:t>
        <a:bodyPr/>
        <a:lstStyle/>
        <a:p>
          <a:r>
            <a:rPr lang="en-US" sz="1200" dirty="0"/>
            <a:t>Other ancillary charges necessary to place the subscription asset into service</a:t>
          </a:r>
        </a:p>
      </dgm:t>
    </dgm:pt>
    <dgm:pt modelId="{222F21A1-6272-4356-8904-C12B411094B4}" type="parTrans" cxnId="{94DA2764-B223-45CC-A470-7C6FF0FA03F8}">
      <dgm:prSet/>
      <dgm:spPr/>
      <dgm:t>
        <a:bodyPr/>
        <a:lstStyle/>
        <a:p>
          <a:endParaRPr lang="en-US"/>
        </a:p>
      </dgm:t>
    </dgm:pt>
    <dgm:pt modelId="{9B44B758-0ED7-48A2-B66F-9E91CE989196}" type="sibTrans" cxnId="{94DA2764-B223-45CC-A470-7C6FF0FA03F8}">
      <dgm:prSet/>
      <dgm:spPr/>
      <dgm:t>
        <a:bodyPr/>
        <a:lstStyle/>
        <a:p>
          <a:endParaRPr lang="en-US"/>
        </a:p>
      </dgm:t>
    </dgm:pt>
    <dgm:pt modelId="{7C402CE4-FD01-4045-8E1F-36215A715070}">
      <dgm:prSet phldrT="[Text]" custT="1"/>
      <dgm:spPr/>
      <dgm:t>
        <a:bodyPr/>
        <a:lstStyle/>
        <a:p>
          <a:r>
            <a:rPr lang="en-US" sz="1200" dirty="0"/>
            <a:t>Initial implementation stage completed when the subscription asset is placed into service</a:t>
          </a:r>
        </a:p>
      </dgm:t>
    </dgm:pt>
    <dgm:pt modelId="{5550CCF2-0FF2-436A-93DE-F59FBF59BD6C}" type="parTrans" cxnId="{32D25158-523E-4585-AD6E-CB672B97F609}">
      <dgm:prSet/>
      <dgm:spPr/>
      <dgm:t>
        <a:bodyPr/>
        <a:lstStyle/>
        <a:p>
          <a:endParaRPr lang="en-US"/>
        </a:p>
      </dgm:t>
    </dgm:pt>
    <dgm:pt modelId="{47AA51D8-CCBE-4743-882A-9F3D48995FCB}" type="sibTrans" cxnId="{32D25158-523E-4585-AD6E-CB672B97F609}">
      <dgm:prSet/>
      <dgm:spPr/>
      <dgm:t>
        <a:bodyPr/>
        <a:lstStyle/>
        <a:p>
          <a:endParaRPr lang="en-US"/>
        </a:p>
      </dgm:t>
    </dgm:pt>
    <dgm:pt modelId="{58E43218-C48F-4D82-96B9-1336AD3F4C08}">
      <dgm:prSet phldrT="[Text]" custT="1"/>
      <dgm:spPr/>
      <dgm:t>
        <a:bodyPr/>
        <a:lstStyle/>
        <a:p>
          <a:r>
            <a:rPr lang="en-US" sz="1200" dirty="0"/>
            <a:t>Maintenance, troubleshooting, and other activities associated with the government’s ongoing access to the underlying IT assets</a:t>
          </a:r>
        </a:p>
      </dgm:t>
    </dgm:pt>
    <dgm:pt modelId="{476D7E63-8F0E-4DF4-ABFA-82FE98FB3403}" type="parTrans" cxnId="{6E65B9B2-CA12-49B3-B228-3EBC9E4D2F63}">
      <dgm:prSet/>
      <dgm:spPr/>
      <dgm:t>
        <a:bodyPr/>
        <a:lstStyle/>
        <a:p>
          <a:endParaRPr lang="en-US"/>
        </a:p>
      </dgm:t>
    </dgm:pt>
    <dgm:pt modelId="{6D88D819-E311-4FA9-946B-42D440AA6775}" type="sibTrans" cxnId="{6E65B9B2-CA12-49B3-B228-3EBC9E4D2F63}">
      <dgm:prSet/>
      <dgm:spPr/>
      <dgm:t>
        <a:bodyPr/>
        <a:lstStyle/>
        <a:p>
          <a:endParaRPr lang="en-US"/>
        </a:p>
      </dgm:t>
    </dgm:pt>
    <dgm:pt modelId="{99167A34-1C91-4C78-9BB5-27F92CFC5C4D}">
      <dgm:prSet phldrT="[Text]" custT="1"/>
      <dgm:spPr/>
      <dgm:t>
        <a:bodyPr/>
        <a:lstStyle/>
        <a:p>
          <a:r>
            <a:rPr lang="en-US" sz="1200" dirty="0"/>
            <a:t>Additional implementation activities, such as those related to additional modules that occur after the subscription asset is placed into service</a:t>
          </a:r>
        </a:p>
      </dgm:t>
    </dgm:pt>
    <dgm:pt modelId="{F6FC9141-F261-4A5A-9551-E9239A85E070}" type="parTrans" cxnId="{D2AD2A14-DE75-489A-A8D4-3D508E6D4FFF}">
      <dgm:prSet/>
      <dgm:spPr/>
      <dgm:t>
        <a:bodyPr/>
        <a:lstStyle/>
        <a:p>
          <a:endParaRPr lang="en-US"/>
        </a:p>
      </dgm:t>
    </dgm:pt>
    <dgm:pt modelId="{4A4B37A2-4F47-4222-91B7-66D635AC6FD8}" type="sibTrans" cxnId="{D2AD2A14-DE75-489A-A8D4-3D508E6D4FFF}">
      <dgm:prSet/>
      <dgm:spPr/>
      <dgm:t>
        <a:bodyPr/>
        <a:lstStyle/>
        <a:p>
          <a:endParaRPr lang="en-US"/>
        </a:p>
      </dgm:t>
    </dgm:pt>
    <dgm:pt modelId="{7187595C-96D1-40BE-80D8-B5EC4B6CBCDC}" type="pres">
      <dgm:prSet presAssocID="{A8723BE1-EB2B-4D5A-8D9C-7F4B3DE004DE}" presName="Name0" presStyleCnt="0">
        <dgm:presLayoutVars>
          <dgm:dir/>
          <dgm:animLvl val="lvl"/>
          <dgm:resizeHandles val="exact"/>
        </dgm:presLayoutVars>
      </dgm:prSet>
      <dgm:spPr/>
    </dgm:pt>
    <dgm:pt modelId="{BF1F0898-F134-4A7D-99B2-C97E1C1747F0}" type="pres">
      <dgm:prSet presAssocID="{E3959927-DBCF-4236-9816-0E7DAF2F7065}" presName="composite" presStyleCnt="0"/>
      <dgm:spPr/>
    </dgm:pt>
    <dgm:pt modelId="{A76BD9D4-45C2-4512-9513-BF6F80F42405}" type="pres">
      <dgm:prSet presAssocID="{E3959927-DBCF-4236-9816-0E7DAF2F7065}" presName="parTx" presStyleLbl="alignNode1" presStyleIdx="0" presStyleCnt="3">
        <dgm:presLayoutVars>
          <dgm:chMax val="0"/>
          <dgm:chPref val="0"/>
          <dgm:bulletEnabled val="1"/>
        </dgm:presLayoutVars>
      </dgm:prSet>
      <dgm:spPr/>
    </dgm:pt>
    <dgm:pt modelId="{306FD9A0-BD2F-461C-8A21-846863E34A3C}" type="pres">
      <dgm:prSet presAssocID="{E3959927-DBCF-4236-9816-0E7DAF2F7065}" presName="desTx" presStyleLbl="alignAccFollowNode1" presStyleIdx="0" presStyleCnt="3">
        <dgm:presLayoutVars>
          <dgm:bulletEnabled val="1"/>
        </dgm:presLayoutVars>
      </dgm:prSet>
      <dgm:spPr/>
    </dgm:pt>
    <dgm:pt modelId="{2A91D784-198C-4FD5-8012-15CB23AEDAF9}" type="pres">
      <dgm:prSet presAssocID="{7E5C60F8-EF31-4DCD-8F11-31DE980E43EF}" presName="space" presStyleCnt="0"/>
      <dgm:spPr/>
    </dgm:pt>
    <dgm:pt modelId="{7F7AC78E-EAEB-4DC9-B625-FC499935A3E8}" type="pres">
      <dgm:prSet presAssocID="{5F0334C8-EAF0-43F1-B6E3-4C959F2C7DDB}" presName="composite" presStyleCnt="0"/>
      <dgm:spPr/>
    </dgm:pt>
    <dgm:pt modelId="{0D0DF487-541D-41DA-B25E-1287AE1C31C5}" type="pres">
      <dgm:prSet presAssocID="{5F0334C8-EAF0-43F1-B6E3-4C959F2C7DDB}" presName="parTx" presStyleLbl="alignNode1" presStyleIdx="1" presStyleCnt="3">
        <dgm:presLayoutVars>
          <dgm:chMax val="0"/>
          <dgm:chPref val="0"/>
          <dgm:bulletEnabled val="1"/>
        </dgm:presLayoutVars>
      </dgm:prSet>
      <dgm:spPr/>
    </dgm:pt>
    <dgm:pt modelId="{0CDAD9AC-A5D6-41DE-A34D-2B314ED042DD}" type="pres">
      <dgm:prSet presAssocID="{5F0334C8-EAF0-43F1-B6E3-4C959F2C7DDB}" presName="desTx" presStyleLbl="alignAccFollowNode1" presStyleIdx="1" presStyleCnt="3">
        <dgm:presLayoutVars>
          <dgm:bulletEnabled val="1"/>
        </dgm:presLayoutVars>
      </dgm:prSet>
      <dgm:spPr/>
    </dgm:pt>
    <dgm:pt modelId="{A5F0C78A-CE5B-4AF3-9826-BE79CA402C20}" type="pres">
      <dgm:prSet presAssocID="{B03A022B-3244-4850-9673-21CBB67A53D9}" presName="space" presStyleCnt="0"/>
      <dgm:spPr/>
    </dgm:pt>
    <dgm:pt modelId="{B9304A6F-EB8C-4FAB-8702-77C604C8C5FF}" type="pres">
      <dgm:prSet presAssocID="{05B3A61F-92B7-4919-AD85-6A88927D0313}" presName="composite" presStyleCnt="0"/>
      <dgm:spPr/>
    </dgm:pt>
    <dgm:pt modelId="{0AE75D6A-E6BB-429A-AD7F-310AEDDF6D67}" type="pres">
      <dgm:prSet presAssocID="{05B3A61F-92B7-4919-AD85-6A88927D0313}" presName="parTx" presStyleLbl="alignNode1" presStyleIdx="2" presStyleCnt="3">
        <dgm:presLayoutVars>
          <dgm:chMax val="0"/>
          <dgm:chPref val="0"/>
          <dgm:bulletEnabled val="1"/>
        </dgm:presLayoutVars>
      </dgm:prSet>
      <dgm:spPr/>
    </dgm:pt>
    <dgm:pt modelId="{75ACB354-2741-4565-A284-6ED7A0EEC3A3}" type="pres">
      <dgm:prSet presAssocID="{05B3A61F-92B7-4919-AD85-6A88927D0313}" presName="desTx" presStyleLbl="alignAccFollowNode1" presStyleIdx="2" presStyleCnt="3">
        <dgm:presLayoutVars>
          <dgm:bulletEnabled val="1"/>
        </dgm:presLayoutVars>
      </dgm:prSet>
      <dgm:spPr/>
    </dgm:pt>
  </dgm:ptLst>
  <dgm:cxnLst>
    <dgm:cxn modelId="{33168B05-540E-45C2-ADAF-57AE649843B2}" type="presOf" srcId="{05B3A61F-92B7-4919-AD85-6A88927D0313}" destId="{0AE75D6A-E6BB-429A-AD7F-310AEDDF6D67}" srcOrd="0" destOrd="0" presId="urn:microsoft.com/office/officeart/2005/8/layout/hList1"/>
    <dgm:cxn modelId="{D2AD2A14-DE75-489A-A8D4-3D508E6D4FFF}" srcId="{05B3A61F-92B7-4919-AD85-6A88927D0313}" destId="{99167A34-1C91-4C78-9BB5-27F92CFC5C4D}" srcOrd="1" destOrd="0" parTransId="{F6FC9141-F261-4A5A-9551-E9239A85E070}" sibTransId="{4A4B37A2-4F47-4222-91B7-66D635AC6FD8}"/>
    <dgm:cxn modelId="{B18CDA1D-6FBF-404E-A34F-D40AAB4D1F00}" type="presOf" srcId="{5F0334C8-EAF0-43F1-B6E3-4C959F2C7DDB}" destId="{0D0DF487-541D-41DA-B25E-1287AE1C31C5}" srcOrd="0" destOrd="0" presId="urn:microsoft.com/office/officeart/2005/8/layout/hList1"/>
    <dgm:cxn modelId="{AF9C7A1E-0658-41A9-8792-54C441B0A2A4}" type="presOf" srcId="{9BB6DC14-FFB4-4B4B-A9C7-E7CD3D02259D}" destId="{0CDAD9AC-A5D6-41DE-A34D-2B314ED042DD}" srcOrd="0" destOrd="0" presId="urn:microsoft.com/office/officeart/2005/8/layout/hList1"/>
    <dgm:cxn modelId="{FBB6591F-78B6-4CF0-B91D-EBC2E8EED2E6}" type="presOf" srcId="{58E43218-C48F-4D82-96B9-1336AD3F4C08}" destId="{75ACB354-2741-4565-A284-6ED7A0EEC3A3}" srcOrd="0" destOrd="0" presId="urn:microsoft.com/office/officeart/2005/8/layout/hList1"/>
    <dgm:cxn modelId="{4A923538-279F-4529-868A-B22E1B978379}" type="presOf" srcId="{B5AD66CC-8FCB-41DA-AFC8-81627125E1C3}" destId="{0CDAD9AC-A5D6-41DE-A34D-2B314ED042DD}" srcOrd="0" destOrd="1" presId="urn:microsoft.com/office/officeart/2005/8/layout/hList1"/>
    <dgm:cxn modelId="{BBED0D39-B480-4A8F-A8FF-48BEE3277ED0}" type="presOf" srcId="{7C402CE4-FD01-4045-8E1F-36215A715070}" destId="{0CDAD9AC-A5D6-41DE-A34D-2B314ED042DD}" srcOrd="0" destOrd="2" presId="urn:microsoft.com/office/officeart/2005/8/layout/hList1"/>
    <dgm:cxn modelId="{32D25158-523E-4585-AD6E-CB672B97F609}" srcId="{5F0334C8-EAF0-43F1-B6E3-4C959F2C7DDB}" destId="{7C402CE4-FD01-4045-8E1F-36215A715070}" srcOrd="2" destOrd="0" parTransId="{5550CCF2-0FF2-436A-93DE-F59FBF59BD6C}" sibTransId="{47AA51D8-CCBE-4743-882A-9F3D48995FCB}"/>
    <dgm:cxn modelId="{94DA2764-B223-45CC-A470-7C6FF0FA03F8}" srcId="{5F0334C8-EAF0-43F1-B6E3-4C959F2C7DDB}" destId="{B5AD66CC-8FCB-41DA-AFC8-81627125E1C3}" srcOrd="1" destOrd="0" parTransId="{222F21A1-6272-4356-8904-C12B411094B4}" sibTransId="{9B44B758-0ED7-48A2-B66F-9E91CE989196}"/>
    <dgm:cxn modelId="{FC8C6972-72C1-47FD-B651-52D5F4CAF936}" type="presOf" srcId="{99167A34-1C91-4C78-9BB5-27F92CFC5C4D}" destId="{75ACB354-2741-4565-A284-6ED7A0EEC3A3}" srcOrd="0" destOrd="1" presId="urn:microsoft.com/office/officeart/2005/8/layout/hList1"/>
    <dgm:cxn modelId="{E38EBA73-AD83-4BB5-8417-04F1501271E7}" srcId="{E3959927-DBCF-4236-9816-0E7DAF2F7065}" destId="{0279AF9A-4A9A-47C6-86F5-FF463658691C}" srcOrd="1" destOrd="0" parTransId="{322CD019-3DD2-4340-89CE-CF50857638D4}" sibTransId="{8EF43C61-3BEA-4A03-A473-47B51EB72619}"/>
    <dgm:cxn modelId="{6CCD3A7F-6788-4147-8D20-9621C4F7F408}" type="presOf" srcId="{A8723BE1-EB2B-4D5A-8D9C-7F4B3DE004DE}" destId="{7187595C-96D1-40BE-80D8-B5EC4B6CBCDC}" srcOrd="0" destOrd="0" presId="urn:microsoft.com/office/officeart/2005/8/layout/hList1"/>
    <dgm:cxn modelId="{C4BFB382-78CC-4872-9267-804B45490770}" type="presOf" srcId="{652B5165-3FD2-4579-A335-38DCCC15583E}" destId="{306FD9A0-BD2F-461C-8A21-846863E34A3C}" srcOrd="0" destOrd="2" presId="urn:microsoft.com/office/officeart/2005/8/layout/hList1"/>
    <dgm:cxn modelId="{0BF41385-098D-4832-99EB-2B06A6C8BE02}" type="presOf" srcId="{E3959927-DBCF-4236-9816-0E7DAF2F7065}" destId="{A76BD9D4-45C2-4512-9513-BF6F80F42405}" srcOrd="0" destOrd="0" presId="urn:microsoft.com/office/officeart/2005/8/layout/hList1"/>
    <dgm:cxn modelId="{AEF41796-BCD3-4D25-ADBC-3BC522F6DB50}" srcId="{A8723BE1-EB2B-4D5A-8D9C-7F4B3DE004DE}" destId="{05B3A61F-92B7-4919-AD85-6A88927D0313}" srcOrd="2" destOrd="0" parTransId="{F55F6BAB-55AF-4BDB-A812-9A9EC30101DA}" sibTransId="{B72C9723-E495-4148-A0CD-D407593CFD36}"/>
    <dgm:cxn modelId="{64DB05A6-FAB0-426A-8150-E94075A4AF22}" srcId="{E3959927-DBCF-4236-9816-0E7DAF2F7065}" destId="{652B5165-3FD2-4579-A335-38DCCC15583E}" srcOrd="2" destOrd="0" parTransId="{1045B23A-37BF-4AA8-B247-5AFCC5517546}" sibTransId="{02B6938C-B2FF-4ADD-8A4C-40FADD7E4235}"/>
    <dgm:cxn modelId="{6E65B9B2-CA12-49B3-B228-3EBC9E4D2F63}" srcId="{05B3A61F-92B7-4919-AD85-6A88927D0313}" destId="{58E43218-C48F-4D82-96B9-1336AD3F4C08}" srcOrd="0" destOrd="0" parTransId="{476D7E63-8F0E-4DF4-ABFA-82FE98FB3403}" sibTransId="{6D88D819-E311-4FA9-946B-42D440AA6775}"/>
    <dgm:cxn modelId="{C2E076B3-113F-4984-90BA-8B6C5E309309}" srcId="{A8723BE1-EB2B-4D5A-8D9C-7F4B3DE004DE}" destId="{5F0334C8-EAF0-43F1-B6E3-4C959F2C7DDB}" srcOrd="1" destOrd="0" parTransId="{73FB0F46-B505-4673-9FC5-4A8F029058DA}" sibTransId="{B03A022B-3244-4850-9673-21CBB67A53D9}"/>
    <dgm:cxn modelId="{120484B6-F584-4738-A490-E07C8872FACA}" type="presOf" srcId="{1A6C4B7D-0E30-4829-8A83-577221B8CF6C}" destId="{306FD9A0-BD2F-461C-8A21-846863E34A3C}" srcOrd="0" destOrd="0" presId="urn:microsoft.com/office/officeart/2005/8/layout/hList1"/>
    <dgm:cxn modelId="{074AF9CF-A35E-4ABB-9BCE-D7F398E37EC7}" type="presOf" srcId="{0279AF9A-4A9A-47C6-86F5-FF463658691C}" destId="{306FD9A0-BD2F-461C-8A21-846863E34A3C}" srcOrd="0" destOrd="1" presId="urn:microsoft.com/office/officeart/2005/8/layout/hList1"/>
    <dgm:cxn modelId="{1186BCD9-6EE6-4EA5-B42D-73E4A43EEC5C}" srcId="{E3959927-DBCF-4236-9816-0E7DAF2F7065}" destId="{1A6C4B7D-0E30-4829-8A83-577221B8CF6C}" srcOrd="0" destOrd="0" parTransId="{03084BB8-43B1-422B-82DD-C279187EC1BA}" sibTransId="{85F43906-4953-41F1-814F-74358110D744}"/>
    <dgm:cxn modelId="{7F23C3DF-46F0-41AA-BED3-0F7C8E782FC4}" srcId="{5F0334C8-EAF0-43F1-B6E3-4C959F2C7DDB}" destId="{9BB6DC14-FFB4-4B4B-A9C7-E7CD3D02259D}" srcOrd="0" destOrd="0" parTransId="{3EAC0FF2-06D0-42C7-80D2-F2B5FFEA1CC0}" sibTransId="{CF7F5815-E914-457E-9B2B-560F7AAA2FFA}"/>
    <dgm:cxn modelId="{C5F596FD-AE4C-457A-AF42-EBA4C3BB62FA}" srcId="{A8723BE1-EB2B-4D5A-8D9C-7F4B3DE004DE}" destId="{E3959927-DBCF-4236-9816-0E7DAF2F7065}" srcOrd="0" destOrd="0" parTransId="{F313BC44-5883-440D-A08B-DF8C5F56F543}" sibTransId="{7E5C60F8-EF31-4DCD-8F11-31DE980E43EF}"/>
    <dgm:cxn modelId="{AAA148E2-33D7-4349-A23F-54455894EFAD}" type="presParOf" srcId="{7187595C-96D1-40BE-80D8-B5EC4B6CBCDC}" destId="{BF1F0898-F134-4A7D-99B2-C97E1C1747F0}" srcOrd="0" destOrd="0" presId="urn:microsoft.com/office/officeart/2005/8/layout/hList1"/>
    <dgm:cxn modelId="{1276DF3C-9B3F-402A-A2E1-3E418B899B1F}" type="presParOf" srcId="{BF1F0898-F134-4A7D-99B2-C97E1C1747F0}" destId="{A76BD9D4-45C2-4512-9513-BF6F80F42405}" srcOrd="0" destOrd="0" presId="urn:microsoft.com/office/officeart/2005/8/layout/hList1"/>
    <dgm:cxn modelId="{7CED5DBF-C6E4-4021-A2CB-E5B4B071E1C0}" type="presParOf" srcId="{BF1F0898-F134-4A7D-99B2-C97E1C1747F0}" destId="{306FD9A0-BD2F-461C-8A21-846863E34A3C}" srcOrd="1" destOrd="0" presId="urn:microsoft.com/office/officeart/2005/8/layout/hList1"/>
    <dgm:cxn modelId="{6C286200-CD1A-44DF-B66A-09D11B6999A9}" type="presParOf" srcId="{7187595C-96D1-40BE-80D8-B5EC4B6CBCDC}" destId="{2A91D784-198C-4FD5-8012-15CB23AEDAF9}" srcOrd="1" destOrd="0" presId="urn:microsoft.com/office/officeart/2005/8/layout/hList1"/>
    <dgm:cxn modelId="{17C98280-0E32-4CFD-AEA1-4D4E99AA1749}" type="presParOf" srcId="{7187595C-96D1-40BE-80D8-B5EC4B6CBCDC}" destId="{7F7AC78E-EAEB-4DC9-B625-FC499935A3E8}" srcOrd="2" destOrd="0" presId="urn:microsoft.com/office/officeart/2005/8/layout/hList1"/>
    <dgm:cxn modelId="{49CE6D13-9095-485A-ADA2-FE2212323860}" type="presParOf" srcId="{7F7AC78E-EAEB-4DC9-B625-FC499935A3E8}" destId="{0D0DF487-541D-41DA-B25E-1287AE1C31C5}" srcOrd="0" destOrd="0" presId="urn:microsoft.com/office/officeart/2005/8/layout/hList1"/>
    <dgm:cxn modelId="{49755787-B73D-4E16-963D-59D9D2884C93}" type="presParOf" srcId="{7F7AC78E-EAEB-4DC9-B625-FC499935A3E8}" destId="{0CDAD9AC-A5D6-41DE-A34D-2B314ED042DD}" srcOrd="1" destOrd="0" presId="urn:microsoft.com/office/officeart/2005/8/layout/hList1"/>
    <dgm:cxn modelId="{498B1CB6-7F2B-4459-AFDD-3CD339C050F7}" type="presParOf" srcId="{7187595C-96D1-40BE-80D8-B5EC4B6CBCDC}" destId="{A5F0C78A-CE5B-4AF3-9826-BE79CA402C20}" srcOrd="3" destOrd="0" presId="urn:microsoft.com/office/officeart/2005/8/layout/hList1"/>
    <dgm:cxn modelId="{5CEF1DB6-B25E-45D5-BA5C-E75347906BEC}" type="presParOf" srcId="{7187595C-96D1-40BE-80D8-B5EC4B6CBCDC}" destId="{B9304A6F-EB8C-4FAB-8702-77C604C8C5FF}" srcOrd="4" destOrd="0" presId="urn:microsoft.com/office/officeart/2005/8/layout/hList1"/>
    <dgm:cxn modelId="{65871152-7064-4B6E-9BB1-D55ED3A05056}" type="presParOf" srcId="{B9304A6F-EB8C-4FAB-8702-77C604C8C5FF}" destId="{0AE75D6A-E6BB-429A-AD7F-310AEDDF6D67}" srcOrd="0" destOrd="0" presId="urn:microsoft.com/office/officeart/2005/8/layout/hList1"/>
    <dgm:cxn modelId="{AC8EA870-F028-417C-A063-F9B3004A0B20}" type="presParOf" srcId="{B9304A6F-EB8C-4FAB-8702-77C604C8C5FF}" destId="{75ACB354-2741-4565-A284-6ED7A0EEC3A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665C54-B8D6-4C98-B17E-4F0FC89317F0}"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A3039AA0-6881-457C-9F81-171E5F2CFF04}">
      <dgm:prSet custT="1"/>
      <dgm:spPr>
        <a:scene3d>
          <a:camera prst="orthographicFront"/>
          <a:lightRig rig="threePt" dir="t"/>
        </a:scene3d>
        <a:sp3d>
          <a:bevelT/>
        </a:sp3d>
      </dgm:spPr>
      <dgm:t>
        <a:bodyPr/>
        <a:lstStyle/>
        <a:p>
          <a:pPr algn="ctr"/>
          <a:r>
            <a:rPr lang="en-US" sz="3600" b="1" dirty="0">
              <a:solidFill>
                <a:schemeClr val="accent3"/>
              </a:solidFill>
            </a:rPr>
            <a:t>What?</a:t>
          </a:r>
          <a:endParaRPr lang="en-US" sz="3600" dirty="0">
            <a:solidFill>
              <a:schemeClr val="accent3"/>
            </a:solidFill>
          </a:endParaRPr>
        </a:p>
      </dgm:t>
    </dgm:pt>
    <dgm:pt modelId="{9040F565-1AC8-4852-A794-212830E00DA4}" type="parTrans" cxnId="{5DAF0EC9-58E7-44B2-AD2F-7FC185E5F8CB}">
      <dgm:prSet/>
      <dgm:spPr/>
      <dgm:t>
        <a:bodyPr/>
        <a:lstStyle/>
        <a:p>
          <a:endParaRPr lang="en-US"/>
        </a:p>
      </dgm:t>
    </dgm:pt>
    <dgm:pt modelId="{E92AFB24-8C3A-47F1-A122-652674A63C9F}" type="sibTrans" cxnId="{5DAF0EC9-58E7-44B2-AD2F-7FC185E5F8CB}">
      <dgm:prSet/>
      <dgm:spPr/>
      <dgm:t>
        <a:bodyPr/>
        <a:lstStyle/>
        <a:p>
          <a:endParaRPr lang="en-US"/>
        </a:p>
      </dgm:t>
    </dgm:pt>
    <dgm:pt modelId="{D6F88643-1ED1-4199-885E-37C9169DBDB1}">
      <dgm:prSet custT="1"/>
      <dgm:spPr>
        <a:scene3d>
          <a:camera prst="orthographicFront"/>
          <a:lightRig rig="threePt" dir="t"/>
        </a:scene3d>
        <a:sp3d>
          <a:bevelT/>
        </a:sp3d>
      </dgm:spPr>
      <dgm:t>
        <a:bodyPr/>
        <a:lstStyle/>
        <a:p>
          <a:pPr algn="ctr"/>
          <a:r>
            <a:rPr lang="en-US" sz="3600" b="1" dirty="0">
              <a:solidFill>
                <a:schemeClr val="accent3"/>
              </a:solidFill>
            </a:rPr>
            <a:t>Why?</a:t>
          </a:r>
          <a:endParaRPr lang="en-US" sz="3600" dirty="0">
            <a:solidFill>
              <a:schemeClr val="accent3"/>
            </a:solidFill>
          </a:endParaRPr>
        </a:p>
      </dgm:t>
    </dgm:pt>
    <dgm:pt modelId="{A9D82CD7-E580-4A50-A1C3-7BD1B61A183A}" type="parTrans" cxnId="{31F93BD5-AF28-418A-A1CB-7FB529996CEF}">
      <dgm:prSet/>
      <dgm:spPr/>
      <dgm:t>
        <a:bodyPr/>
        <a:lstStyle/>
        <a:p>
          <a:endParaRPr lang="en-US"/>
        </a:p>
      </dgm:t>
    </dgm:pt>
    <dgm:pt modelId="{196BD2F8-364B-444F-949E-E8FFDAF4B1A5}" type="sibTrans" cxnId="{31F93BD5-AF28-418A-A1CB-7FB529996CEF}">
      <dgm:prSet/>
      <dgm:spPr/>
      <dgm:t>
        <a:bodyPr/>
        <a:lstStyle/>
        <a:p>
          <a:endParaRPr lang="en-US"/>
        </a:p>
      </dgm:t>
    </dgm:pt>
    <dgm:pt modelId="{D2CE865E-8CCF-429A-A803-B44CA7484537}">
      <dgm:prSet custT="1"/>
      <dgm:spPr>
        <a:scene3d>
          <a:camera prst="orthographicFront"/>
          <a:lightRig rig="threePt" dir="t"/>
        </a:scene3d>
        <a:sp3d>
          <a:bevelT/>
        </a:sp3d>
      </dgm:spPr>
      <dgm:t>
        <a:bodyPr/>
        <a:lstStyle/>
        <a:p>
          <a:pPr algn="ctr"/>
          <a:r>
            <a:rPr lang="en-US" sz="3600" b="1" dirty="0">
              <a:solidFill>
                <a:schemeClr val="accent3"/>
              </a:solidFill>
            </a:rPr>
            <a:t>When?</a:t>
          </a:r>
          <a:endParaRPr lang="en-US" sz="3600" dirty="0">
            <a:solidFill>
              <a:schemeClr val="accent3"/>
            </a:solidFill>
          </a:endParaRPr>
        </a:p>
      </dgm:t>
    </dgm:pt>
    <dgm:pt modelId="{3CD7E4D3-8EE5-4666-976F-139B12271040}" type="parTrans" cxnId="{D944E4E7-3ABA-4931-AA77-91628A4283E1}">
      <dgm:prSet/>
      <dgm:spPr/>
      <dgm:t>
        <a:bodyPr/>
        <a:lstStyle/>
        <a:p>
          <a:endParaRPr lang="en-US"/>
        </a:p>
      </dgm:t>
    </dgm:pt>
    <dgm:pt modelId="{922CE52F-424A-40CD-85FC-BA00496F69AC}" type="sibTrans" cxnId="{D944E4E7-3ABA-4931-AA77-91628A4283E1}">
      <dgm:prSet/>
      <dgm:spPr/>
      <dgm:t>
        <a:bodyPr/>
        <a:lstStyle/>
        <a:p>
          <a:endParaRPr lang="en-US"/>
        </a:p>
      </dgm:t>
    </dgm:pt>
    <dgm:pt modelId="{6775BADE-2DBC-4062-8A6A-29B70745DE9B}">
      <dgm:prSet custT="1"/>
      <dgm:spPr>
        <a:scene3d>
          <a:camera prst="orthographicFront"/>
          <a:lightRig rig="threePt" dir="t"/>
        </a:scene3d>
        <a:sp3d>
          <a:bevelT/>
        </a:sp3d>
      </dgm:spPr>
      <dgm:t>
        <a:bodyPr anchor="t"/>
        <a:lstStyle/>
        <a:p>
          <a:pPr marL="60325" indent="0" algn="l">
            <a:buNone/>
          </a:pPr>
          <a:r>
            <a:rPr lang="en-US" sz="1500" dirty="0"/>
            <a:t>The Board issued guidance for public-private and public-public partnerships (P3s) that are not subject to Statements 60 or 87, and improvements to Statement 60</a:t>
          </a:r>
        </a:p>
      </dgm:t>
    </dgm:pt>
    <dgm:pt modelId="{6955D45D-1ED3-4B92-A3AE-D83A3C7BB624}" type="parTrans" cxnId="{B9A31E4E-B4F3-47C2-AF9B-0F60D8F5DAF0}">
      <dgm:prSet/>
      <dgm:spPr/>
      <dgm:t>
        <a:bodyPr/>
        <a:lstStyle/>
        <a:p>
          <a:endParaRPr lang="en-US"/>
        </a:p>
      </dgm:t>
    </dgm:pt>
    <dgm:pt modelId="{73EA357E-D4D6-4204-B5B8-626BEA8B2B80}" type="sibTrans" cxnId="{B9A31E4E-B4F3-47C2-AF9B-0F60D8F5DAF0}">
      <dgm:prSet/>
      <dgm:spPr/>
      <dgm:t>
        <a:bodyPr/>
        <a:lstStyle/>
        <a:p>
          <a:endParaRPr lang="en-US"/>
        </a:p>
      </dgm:t>
    </dgm:pt>
    <dgm:pt modelId="{1E254595-00D2-4076-96CE-DD530D44D2A7}">
      <dgm:prSet/>
      <dgm:spPr>
        <a:scene3d>
          <a:camera prst="orthographicFront"/>
          <a:lightRig rig="threePt" dir="t"/>
        </a:scene3d>
        <a:sp3d>
          <a:bevelT/>
        </a:sp3d>
      </dgm:spPr>
      <dgm:t>
        <a:bodyPr anchor="t"/>
        <a:lstStyle/>
        <a:p>
          <a:pPr marL="60325" indent="0" algn="l">
            <a:buNone/>
          </a:pPr>
          <a:r>
            <a:rPr lang="en-US" dirty="0"/>
            <a:t>GASB research found that some P3 transactions are outside the scope of Statement 60 and identified opportunities to improve Statement 60’s guidance for service concession arrangements (SCAs)</a:t>
          </a:r>
          <a:endParaRPr lang="en-US" dirty="0">
            <a:solidFill>
              <a:schemeClr val="bg1"/>
            </a:solidFill>
          </a:endParaRPr>
        </a:p>
      </dgm:t>
    </dgm:pt>
    <dgm:pt modelId="{94D9DD3C-650A-4BD7-A364-3859670481C3}" type="parTrans" cxnId="{F0D6F8A9-4190-456C-9E18-4E031F9CDB8B}">
      <dgm:prSet/>
      <dgm:spPr/>
      <dgm:t>
        <a:bodyPr/>
        <a:lstStyle/>
        <a:p>
          <a:endParaRPr lang="en-US"/>
        </a:p>
      </dgm:t>
    </dgm:pt>
    <dgm:pt modelId="{017E11F1-056F-4233-BF04-EE9BF3D9781E}" type="sibTrans" cxnId="{F0D6F8A9-4190-456C-9E18-4E031F9CDB8B}">
      <dgm:prSet/>
      <dgm:spPr/>
      <dgm:t>
        <a:bodyPr/>
        <a:lstStyle/>
        <a:p>
          <a:endParaRPr lang="en-US"/>
        </a:p>
      </dgm:t>
    </dgm:pt>
    <dgm:pt modelId="{48C5D5F6-5D9E-41D5-8208-B4107643344B}">
      <dgm:prSet/>
      <dgm:spPr>
        <a:scene3d>
          <a:camera prst="orthographicFront"/>
          <a:lightRig rig="threePt" dir="t"/>
        </a:scene3d>
        <a:sp3d>
          <a:bevelT/>
        </a:sp3d>
      </dgm:spPr>
      <dgm:t>
        <a:bodyPr anchor="t"/>
        <a:lstStyle/>
        <a:p>
          <a:pPr marL="60325" indent="0" algn="ctr">
            <a:buNone/>
          </a:pPr>
          <a:r>
            <a:rPr lang="en-US" dirty="0"/>
            <a:t>Effective for reporting periods beginning after June 15, 2022</a:t>
          </a:r>
        </a:p>
      </dgm:t>
    </dgm:pt>
    <dgm:pt modelId="{3745AC4D-B2B2-4E17-AC5F-FF376B6A0E77}" type="parTrans" cxnId="{FBD04BB3-56B4-4E2E-9CCE-B1FBA0B92A0A}">
      <dgm:prSet/>
      <dgm:spPr/>
      <dgm:t>
        <a:bodyPr/>
        <a:lstStyle/>
        <a:p>
          <a:endParaRPr lang="en-US"/>
        </a:p>
      </dgm:t>
    </dgm:pt>
    <dgm:pt modelId="{2406F0BC-6BCD-4AEA-9A11-A7CE8E46EBE6}" type="sibTrans" cxnId="{FBD04BB3-56B4-4E2E-9CCE-B1FBA0B92A0A}">
      <dgm:prSet/>
      <dgm:spPr/>
      <dgm:t>
        <a:bodyPr/>
        <a:lstStyle/>
        <a:p>
          <a:endParaRPr lang="en-US"/>
        </a:p>
      </dgm:t>
    </dgm:pt>
    <dgm:pt modelId="{50B92D80-702F-4183-BEF9-709958B0644E}" type="pres">
      <dgm:prSet presAssocID="{28665C54-B8D6-4C98-B17E-4F0FC89317F0}" presName="theList" presStyleCnt="0">
        <dgm:presLayoutVars>
          <dgm:dir/>
          <dgm:animLvl val="lvl"/>
          <dgm:resizeHandles val="exact"/>
        </dgm:presLayoutVars>
      </dgm:prSet>
      <dgm:spPr/>
    </dgm:pt>
    <dgm:pt modelId="{4CABD9DC-6CFB-477A-8FB7-CF6BC9122911}" type="pres">
      <dgm:prSet presAssocID="{A3039AA0-6881-457C-9F81-171E5F2CFF04}" presName="compNode" presStyleCnt="0"/>
      <dgm:spPr/>
    </dgm:pt>
    <dgm:pt modelId="{D5C0F6D0-67F0-4C45-B475-C7CEC51C18BE}" type="pres">
      <dgm:prSet presAssocID="{A3039AA0-6881-457C-9F81-171E5F2CFF04}" presName="aNode" presStyleLbl="bgShp" presStyleIdx="0" presStyleCnt="3"/>
      <dgm:spPr/>
    </dgm:pt>
    <dgm:pt modelId="{AE5878B9-527B-414D-A7C0-251FE06F94F4}" type="pres">
      <dgm:prSet presAssocID="{A3039AA0-6881-457C-9F81-171E5F2CFF04}" presName="textNode" presStyleLbl="bgShp" presStyleIdx="0" presStyleCnt="3"/>
      <dgm:spPr/>
    </dgm:pt>
    <dgm:pt modelId="{A549A1A2-07D0-44E6-99B0-05CFAB5470AC}" type="pres">
      <dgm:prSet presAssocID="{A3039AA0-6881-457C-9F81-171E5F2CFF04}" presName="compChildNode" presStyleCnt="0"/>
      <dgm:spPr/>
    </dgm:pt>
    <dgm:pt modelId="{ACB72E77-417F-43BD-A9E5-A8C357FF8639}" type="pres">
      <dgm:prSet presAssocID="{A3039AA0-6881-457C-9F81-171E5F2CFF04}" presName="theInnerList" presStyleCnt="0"/>
      <dgm:spPr/>
    </dgm:pt>
    <dgm:pt modelId="{0D50CC20-32FF-4B06-97FC-92D35B4FB189}" type="pres">
      <dgm:prSet presAssocID="{6775BADE-2DBC-4062-8A6A-29B70745DE9B}" presName="childNode" presStyleLbl="node1" presStyleIdx="0" presStyleCnt="3">
        <dgm:presLayoutVars>
          <dgm:bulletEnabled val="1"/>
        </dgm:presLayoutVars>
      </dgm:prSet>
      <dgm:spPr/>
    </dgm:pt>
    <dgm:pt modelId="{B9D680BF-05FF-49BD-A69C-A73AF20B198E}" type="pres">
      <dgm:prSet presAssocID="{A3039AA0-6881-457C-9F81-171E5F2CFF04}" presName="aSpace" presStyleCnt="0"/>
      <dgm:spPr/>
    </dgm:pt>
    <dgm:pt modelId="{6B87EAA6-01FF-4AE7-945E-D033B9FF74AD}" type="pres">
      <dgm:prSet presAssocID="{D6F88643-1ED1-4199-885E-37C9169DBDB1}" presName="compNode" presStyleCnt="0"/>
      <dgm:spPr/>
    </dgm:pt>
    <dgm:pt modelId="{D07AB29A-E23C-4CB7-9C40-376C4ADD80A1}" type="pres">
      <dgm:prSet presAssocID="{D6F88643-1ED1-4199-885E-37C9169DBDB1}" presName="aNode" presStyleLbl="bgShp" presStyleIdx="1" presStyleCnt="3"/>
      <dgm:spPr/>
    </dgm:pt>
    <dgm:pt modelId="{91CE30DE-C8A9-419C-BE57-0A0BBF279991}" type="pres">
      <dgm:prSet presAssocID="{D6F88643-1ED1-4199-885E-37C9169DBDB1}" presName="textNode" presStyleLbl="bgShp" presStyleIdx="1" presStyleCnt="3"/>
      <dgm:spPr/>
    </dgm:pt>
    <dgm:pt modelId="{80DD0C96-0CD1-4A83-8727-59CC5463A60E}" type="pres">
      <dgm:prSet presAssocID="{D6F88643-1ED1-4199-885E-37C9169DBDB1}" presName="compChildNode" presStyleCnt="0"/>
      <dgm:spPr/>
    </dgm:pt>
    <dgm:pt modelId="{AEF9D8F1-C744-4CB3-9191-2DB1C9BFCC00}" type="pres">
      <dgm:prSet presAssocID="{D6F88643-1ED1-4199-885E-37C9169DBDB1}" presName="theInnerList" presStyleCnt="0"/>
      <dgm:spPr/>
    </dgm:pt>
    <dgm:pt modelId="{2E34079D-27D5-48C7-A62C-2E8AAB1D3AF4}" type="pres">
      <dgm:prSet presAssocID="{1E254595-00D2-4076-96CE-DD530D44D2A7}" presName="childNode" presStyleLbl="node1" presStyleIdx="1" presStyleCnt="3">
        <dgm:presLayoutVars>
          <dgm:bulletEnabled val="1"/>
        </dgm:presLayoutVars>
      </dgm:prSet>
      <dgm:spPr/>
    </dgm:pt>
    <dgm:pt modelId="{DE341089-C725-4D71-868B-CAAE52E50BC1}" type="pres">
      <dgm:prSet presAssocID="{D6F88643-1ED1-4199-885E-37C9169DBDB1}" presName="aSpace" presStyleCnt="0"/>
      <dgm:spPr/>
    </dgm:pt>
    <dgm:pt modelId="{421DDABC-2BC3-406B-AB4D-F4E3D99D03D0}" type="pres">
      <dgm:prSet presAssocID="{D2CE865E-8CCF-429A-A803-B44CA7484537}" presName="compNode" presStyleCnt="0"/>
      <dgm:spPr/>
    </dgm:pt>
    <dgm:pt modelId="{B8E80059-7753-4292-BEE2-00EF08B957DE}" type="pres">
      <dgm:prSet presAssocID="{D2CE865E-8CCF-429A-A803-B44CA7484537}" presName="aNode" presStyleLbl="bgShp" presStyleIdx="2" presStyleCnt="3"/>
      <dgm:spPr/>
    </dgm:pt>
    <dgm:pt modelId="{4E57346A-1FB9-40EE-B8DB-1BAB3E0AE87C}" type="pres">
      <dgm:prSet presAssocID="{D2CE865E-8CCF-429A-A803-B44CA7484537}" presName="textNode" presStyleLbl="bgShp" presStyleIdx="2" presStyleCnt="3"/>
      <dgm:spPr/>
    </dgm:pt>
    <dgm:pt modelId="{F7495AFA-787A-4175-A0AA-BC5892A72ED2}" type="pres">
      <dgm:prSet presAssocID="{D2CE865E-8CCF-429A-A803-B44CA7484537}" presName="compChildNode" presStyleCnt="0"/>
      <dgm:spPr/>
    </dgm:pt>
    <dgm:pt modelId="{FC096CE5-CE6D-4F0A-9F6C-69B277E9172F}" type="pres">
      <dgm:prSet presAssocID="{D2CE865E-8CCF-429A-A803-B44CA7484537}" presName="theInnerList" presStyleCnt="0"/>
      <dgm:spPr/>
    </dgm:pt>
    <dgm:pt modelId="{E1B05951-EF31-4758-BA25-1797B6A2E274}" type="pres">
      <dgm:prSet presAssocID="{48C5D5F6-5D9E-41D5-8208-B4107643344B}" presName="childNode" presStyleLbl="node1" presStyleIdx="2" presStyleCnt="3">
        <dgm:presLayoutVars>
          <dgm:bulletEnabled val="1"/>
        </dgm:presLayoutVars>
      </dgm:prSet>
      <dgm:spPr/>
    </dgm:pt>
  </dgm:ptLst>
  <dgm:cxnLst>
    <dgm:cxn modelId="{7C411105-4C4A-4184-9510-B82C71FA525B}" type="presOf" srcId="{D2CE865E-8CCF-429A-A803-B44CA7484537}" destId="{B8E80059-7753-4292-BEE2-00EF08B957DE}" srcOrd="0" destOrd="0" presId="urn:microsoft.com/office/officeart/2005/8/layout/lProcess2"/>
    <dgm:cxn modelId="{19B2F20E-2C84-4FD6-BD4C-E569DA4CB6AF}" type="presOf" srcId="{D2CE865E-8CCF-429A-A803-B44CA7484537}" destId="{4E57346A-1FB9-40EE-B8DB-1BAB3E0AE87C}" srcOrd="1" destOrd="0" presId="urn:microsoft.com/office/officeart/2005/8/layout/lProcess2"/>
    <dgm:cxn modelId="{29785210-E241-4070-82BE-3A9BE1130985}" type="presOf" srcId="{6775BADE-2DBC-4062-8A6A-29B70745DE9B}" destId="{0D50CC20-32FF-4B06-97FC-92D35B4FB189}" srcOrd="0" destOrd="0" presId="urn:microsoft.com/office/officeart/2005/8/layout/lProcess2"/>
    <dgm:cxn modelId="{519C9322-5ECA-4862-A976-FFB1FE1C87D0}" type="presOf" srcId="{D6F88643-1ED1-4199-885E-37C9169DBDB1}" destId="{91CE30DE-C8A9-419C-BE57-0A0BBF279991}" srcOrd="1" destOrd="0" presId="urn:microsoft.com/office/officeart/2005/8/layout/lProcess2"/>
    <dgm:cxn modelId="{74E5DF3E-13D4-44AA-A8FF-8777CD82CF1D}" type="presOf" srcId="{A3039AA0-6881-457C-9F81-171E5F2CFF04}" destId="{D5C0F6D0-67F0-4C45-B475-C7CEC51C18BE}" srcOrd="0" destOrd="0" presId="urn:microsoft.com/office/officeart/2005/8/layout/lProcess2"/>
    <dgm:cxn modelId="{B9A31E4E-B4F3-47C2-AF9B-0F60D8F5DAF0}" srcId="{A3039AA0-6881-457C-9F81-171E5F2CFF04}" destId="{6775BADE-2DBC-4062-8A6A-29B70745DE9B}" srcOrd="0" destOrd="0" parTransId="{6955D45D-1ED3-4B92-A3AE-D83A3C7BB624}" sibTransId="{73EA357E-D4D6-4204-B5B8-626BEA8B2B80}"/>
    <dgm:cxn modelId="{A5A54B7E-63A6-417C-B5A3-5D3B1C6FEBC2}" type="presOf" srcId="{28665C54-B8D6-4C98-B17E-4F0FC89317F0}" destId="{50B92D80-702F-4183-BEF9-709958B0644E}" srcOrd="0" destOrd="0" presId="urn:microsoft.com/office/officeart/2005/8/layout/lProcess2"/>
    <dgm:cxn modelId="{46C9089D-0323-496A-8F47-8CF5E68B7CAC}" type="presOf" srcId="{1E254595-00D2-4076-96CE-DD530D44D2A7}" destId="{2E34079D-27D5-48C7-A62C-2E8AAB1D3AF4}" srcOrd="0" destOrd="0" presId="urn:microsoft.com/office/officeart/2005/8/layout/lProcess2"/>
    <dgm:cxn modelId="{9640CDA7-E7AE-4A69-ABE3-29AE093E7E55}" type="presOf" srcId="{48C5D5F6-5D9E-41D5-8208-B4107643344B}" destId="{E1B05951-EF31-4758-BA25-1797B6A2E274}" srcOrd="0" destOrd="0" presId="urn:microsoft.com/office/officeart/2005/8/layout/lProcess2"/>
    <dgm:cxn modelId="{F0D6F8A9-4190-456C-9E18-4E031F9CDB8B}" srcId="{D6F88643-1ED1-4199-885E-37C9169DBDB1}" destId="{1E254595-00D2-4076-96CE-DD530D44D2A7}" srcOrd="0" destOrd="0" parTransId="{94D9DD3C-650A-4BD7-A364-3859670481C3}" sibTransId="{017E11F1-056F-4233-BF04-EE9BF3D9781E}"/>
    <dgm:cxn modelId="{E7F8D1B0-6175-45F8-8411-5486EA286A93}" type="presOf" srcId="{D6F88643-1ED1-4199-885E-37C9169DBDB1}" destId="{D07AB29A-E23C-4CB7-9C40-376C4ADD80A1}" srcOrd="0" destOrd="0" presId="urn:microsoft.com/office/officeart/2005/8/layout/lProcess2"/>
    <dgm:cxn modelId="{FBD04BB3-56B4-4E2E-9CCE-B1FBA0B92A0A}" srcId="{D2CE865E-8CCF-429A-A803-B44CA7484537}" destId="{48C5D5F6-5D9E-41D5-8208-B4107643344B}" srcOrd="0" destOrd="0" parTransId="{3745AC4D-B2B2-4E17-AC5F-FF376B6A0E77}" sibTransId="{2406F0BC-6BCD-4AEA-9A11-A7CE8E46EBE6}"/>
    <dgm:cxn modelId="{5DAF0EC9-58E7-44B2-AD2F-7FC185E5F8CB}" srcId="{28665C54-B8D6-4C98-B17E-4F0FC89317F0}" destId="{A3039AA0-6881-457C-9F81-171E5F2CFF04}" srcOrd="0" destOrd="0" parTransId="{9040F565-1AC8-4852-A794-212830E00DA4}" sibTransId="{E92AFB24-8C3A-47F1-A122-652674A63C9F}"/>
    <dgm:cxn modelId="{31F93BD5-AF28-418A-A1CB-7FB529996CEF}" srcId="{28665C54-B8D6-4C98-B17E-4F0FC89317F0}" destId="{D6F88643-1ED1-4199-885E-37C9169DBDB1}" srcOrd="1" destOrd="0" parTransId="{A9D82CD7-E580-4A50-A1C3-7BD1B61A183A}" sibTransId="{196BD2F8-364B-444F-949E-E8FFDAF4B1A5}"/>
    <dgm:cxn modelId="{3CBEAEDE-8F17-4D67-840B-105F7CB5C503}" type="presOf" srcId="{A3039AA0-6881-457C-9F81-171E5F2CFF04}" destId="{AE5878B9-527B-414D-A7C0-251FE06F94F4}" srcOrd="1" destOrd="0" presId="urn:microsoft.com/office/officeart/2005/8/layout/lProcess2"/>
    <dgm:cxn modelId="{D944E4E7-3ABA-4931-AA77-91628A4283E1}" srcId="{28665C54-B8D6-4C98-B17E-4F0FC89317F0}" destId="{D2CE865E-8CCF-429A-A803-B44CA7484537}" srcOrd="2" destOrd="0" parTransId="{3CD7E4D3-8EE5-4666-976F-139B12271040}" sibTransId="{922CE52F-424A-40CD-85FC-BA00496F69AC}"/>
    <dgm:cxn modelId="{82F0CDE7-6CB0-4924-B7F0-F95CCBF676B6}" type="presParOf" srcId="{50B92D80-702F-4183-BEF9-709958B0644E}" destId="{4CABD9DC-6CFB-477A-8FB7-CF6BC9122911}" srcOrd="0" destOrd="0" presId="urn:microsoft.com/office/officeart/2005/8/layout/lProcess2"/>
    <dgm:cxn modelId="{D4030E6D-D8A6-401F-BE17-C94FF2D28A7E}" type="presParOf" srcId="{4CABD9DC-6CFB-477A-8FB7-CF6BC9122911}" destId="{D5C0F6D0-67F0-4C45-B475-C7CEC51C18BE}" srcOrd="0" destOrd="0" presId="urn:microsoft.com/office/officeart/2005/8/layout/lProcess2"/>
    <dgm:cxn modelId="{C7AE0E2A-0CD0-4D91-81AB-89EF54A20DFB}" type="presParOf" srcId="{4CABD9DC-6CFB-477A-8FB7-CF6BC9122911}" destId="{AE5878B9-527B-414D-A7C0-251FE06F94F4}" srcOrd="1" destOrd="0" presId="urn:microsoft.com/office/officeart/2005/8/layout/lProcess2"/>
    <dgm:cxn modelId="{CE4266D9-567B-4D0B-8E33-A5601DC1E51A}" type="presParOf" srcId="{4CABD9DC-6CFB-477A-8FB7-CF6BC9122911}" destId="{A549A1A2-07D0-44E6-99B0-05CFAB5470AC}" srcOrd="2" destOrd="0" presId="urn:microsoft.com/office/officeart/2005/8/layout/lProcess2"/>
    <dgm:cxn modelId="{D23B589A-8FF9-42D0-BA39-64B2AE4AA374}" type="presParOf" srcId="{A549A1A2-07D0-44E6-99B0-05CFAB5470AC}" destId="{ACB72E77-417F-43BD-A9E5-A8C357FF8639}" srcOrd="0" destOrd="0" presId="urn:microsoft.com/office/officeart/2005/8/layout/lProcess2"/>
    <dgm:cxn modelId="{07ED25BA-F214-4B85-A760-A0CEEE98F88A}" type="presParOf" srcId="{ACB72E77-417F-43BD-A9E5-A8C357FF8639}" destId="{0D50CC20-32FF-4B06-97FC-92D35B4FB189}" srcOrd="0" destOrd="0" presId="urn:microsoft.com/office/officeart/2005/8/layout/lProcess2"/>
    <dgm:cxn modelId="{DBAB4C9E-21AA-4664-A25F-4BFCEC1FF614}" type="presParOf" srcId="{50B92D80-702F-4183-BEF9-709958B0644E}" destId="{B9D680BF-05FF-49BD-A69C-A73AF20B198E}" srcOrd="1" destOrd="0" presId="urn:microsoft.com/office/officeart/2005/8/layout/lProcess2"/>
    <dgm:cxn modelId="{B180472A-EDF6-4246-99A3-422DF2306717}" type="presParOf" srcId="{50B92D80-702F-4183-BEF9-709958B0644E}" destId="{6B87EAA6-01FF-4AE7-945E-D033B9FF74AD}" srcOrd="2" destOrd="0" presId="urn:microsoft.com/office/officeart/2005/8/layout/lProcess2"/>
    <dgm:cxn modelId="{1A079A90-FEF2-4C03-9335-2DEFC6697B88}" type="presParOf" srcId="{6B87EAA6-01FF-4AE7-945E-D033B9FF74AD}" destId="{D07AB29A-E23C-4CB7-9C40-376C4ADD80A1}" srcOrd="0" destOrd="0" presId="urn:microsoft.com/office/officeart/2005/8/layout/lProcess2"/>
    <dgm:cxn modelId="{05078777-E000-4437-A464-1E2616B37B0A}" type="presParOf" srcId="{6B87EAA6-01FF-4AE7-945E-D033B9FF74AD}" destId="{91CE30DE-C8A9-419C-BE57-0A0BBF279991}" srcOrd="1" destOrd="0" presId="urn:microsoft.com/office/officeart/2005/8/layout/lProcess2"/>
    <dgm:cxn modelId="{4025E541-2BA1-44F4-8607-F28B05037B80}" type="presParOf" srcId="{6B87EAA6-01FF-4AE7-945E-D033B9FF74AD}" destId="{80DD0C96-0CD1-4A83-8727-59CC5463A60E}" srcOrd="2" destOrd="0" presId="urn:microsoft.com/office/officeart/2005/8/layout/lProcess2"/>
    <dgm:cxn modelId="{7A9EB8D6-D97F-4A30-B5F8-C28743034888}" type="presParOf" srcId="{80DD0C96-0CD1-4A83-8727-59CC5463A60E}" destId="{AEF9D8F1-C744-4CB3-9191-2DB1C9BFCC00}" srcOrd="0" destOrd="0" presId="urn:microsoft.com/office/officeart/2005/8/layout/lProcess2"/>
    <dgm:cxn modelId="{4456916B-F04F-450A-9C1F-3E1047F752A8}" type="presParOf" srcId="{AEF9D8F1-C744-4CB3-9191-2DB1C9BFCC00}" destId="{2E34079D-27D5-48C7-A62C-2E8AAB1D3AF4}" srcOrd="0" destOrd="0" presId="urn:microsoft.com/office/officeart/2005/8/layout/lProcess2"/>
    <dgm:cxn modelId="{B89287B0-EE52-4C8C-9DB6-C4B6A5EED17C}" type="presParOf" srcId="{50B92D80-702F-4183-BEF9-709958B0644E}" destId="{DE341089-C725-4D71-868B-CAAE52E50BC1}" srcOrd="3" destOrd="0" presId="urn:microsoft.com/office/officeart/2005/8/layout/lProcess2"/>
    <dgm:cxn modelId="{8C3D5FF1-48F5-4EEC-A35A-8AFDC9C1DCD3}" type="presParOf" srcId="{50B92D80-702F-4183-BEF9-709958B0644E}" destId="{421DDABC-2BC3-406B-AB4D-F4E3D99D03D0}" srcOrd="4" destOrd="0" presId="urn:microsoft.com/office/officeart/2005/8/layout/lProcess2"/>
    <dgm:cxn modelId="{B64B0F7D-325B-4930-BFE5-320562BFF0EE}" type="presParOf" srcId="{421DDABC-2BC3-406B-AB4D-F4E3D99D03D0}" destId="{B8E80059-7753-4292-BEE2-00EF08B957DE}" srcOrd="0" destOrd="0" presId="urn:microsoft.com/office/officeart/2005/8/layout/lProcess2"/>
    <dgm:cxn modelId="{1D46E2B5-F2A0-430B-8CDE-9F5CECD4B19F}" type="presParOf" srcId="{421DDABC-2BC3-406B-AB4D-F4E3D99D03D0}" destId="{4E57346A-1FB9-40EE-B8DB-1BAB3E0AE87C}" srcOrd="1" destOrd="0" presId="urn:microsoft.com/office/officeart/2005/8/layout/lProcess2"/>
    <dgm:cxn modelId="{6AD8F153-D2CA-4BC0-AFD5-5CE104456BB3}" type="presParOf" srcId="{421DDABC-2BC3-406B-AB4D-F4E3D99D03D0}" destId="{F7495AFA-787A-4175-A0AA-BC5892A72ED2}" srcOrd="2" destOrd="0" presId="urn:microsoft.com/office/officeart/2005/8/layout/lProcess2"/>
    <dgm:cxn modelId="{88634B66-D110-416E-A77C-AEB5EE88D3BA}" type="presParOf" srcId="{F7495AFA-787A-4175-A0AA-BC5892A72ED2}" destId="{FC096CE5-CE6D-4F0A-9F6C-69B277E9172F}" srcOrd="0" destOrd="0" presId="urn:microsoft.com/office/officeart/2005/8/layout/lProcess2"/>
    <dgm:cxn modelId="{CA431F8B-D1C1-4025-A690-1BE9F875C47A}" type="presParOf" srcId="{FC096CE5-CE6D-4F0A-9F6C-69B277E9172F}" destId="{E1B05951-EF31-4758-BA25-1797B6A2E274}"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E20DD16-04A4-44FF-81D2-77A708FC1FDC}" type="doc">
      <dgm:prSet loTypeId="urn:microsoft.com/office/officeart/2005/8/layout/list1" loCatId="list" qsTypeId="urn:microsoft.com/office/officeart/2005/8/quickstyle/simple1" qsCatId="simple" csTypeId="urn:microsoft.com/office/officeart/2005/8/colors/accent2_3" csCatId="accent2" phldr="1"/>
      <dgm:spPr/>
      <dgm:t>
        <a:bodyPr/>
        <a:lstStyle/>
        <a:p>
          <a:endParaRPr lang="en-US"/>
        </a:p>
      </dgm:t>
    </dgm:pt>
    <dgm:pt modelId="{263E4FDF-D0AD-488B-977F-C33083C2A6BB}">
      <dgm:prSet custT="1"/>
      <dgm:spPr>
        <a:scene3d>
          <a:camera prst="orthographicFront"/>
          <a:lightRig rig="threePt" dir="t"/>
        </a:scene3d>
        <a:sp3d>
          <a:bevelT/>
        </a:sp3d>
      </dgm:spPr>
      <dgm:t>
        <a:bodyPr/>
        <a:lstStyle/>
        <a:p>
          <a:r>
            <a:rPr lang="en-US" sz="1800" b="1" dirty="0"/>
            <a:t>Availability payment arrangements (APA)</a:t>
          </a:r>
          <a:r>
            <a:rPr lang="en-US" sz="1800" b="0" dirty="0"/>
            <a:t>:</a:t>
          </a:r>
          <a:endParaRPr lang="en-US" sz="1800" dirty="0"/>
        </a:p>
      </dgm:t>
    </dgm:pt>
    <dgm:pt modelId="{0B2F0C73-180D-42DD-BF5D-7E634DD8EA4C}" type="parTrans" cxnId="{C982F436-12AA-4A9F-9A9A-8BDF0597AB24}">
      <dgm:prSet/>
      <dgm:spPr/>
      <dgm:t>
        <a:bodyPr/>
        <a:lstStyle/>
        <a:p>
          <a:endParaRPr lang="en-US"/>
        </a:p>
      </dgm:t>
    </dgm:pt>
    <dgm:pt modelId="{7F7FF997-9FAD-4E85-8219-17F5748EA07D}" type="sibTrans" cxnId="{C982F436-12AA-4A9F-9A9A-8BDF0597AB24}">
      <dgm:prSet/>
      <dgm:spPr/>
      <dgm:t>
        <a:bodyPr/>
        <a:lstStyle/>
        <a:p>
          <a:endParaRPr lang="en-US"/>
        </a:p>
      </dgm:t>
    </dgm:pt>
    <dgm:pt modelId="{28C570EA-EAAC-4DF7-946B-8BB7FB58F152}">
      <dgm:prSet custT="1"/>
      <dgm:spPr>
        <a:scene3d>
          <a:camera prst="orthographicFront"/>
          <a:lightRig rig="threePt" dir="t"/>
        </a:scene3d>
        <a:sp3d>
          <a:bevelT/>
        </a:sp3d>
      </dgm:spPr>
      <dgm:t>
        <a:bodyPr/>
        <a:lstStyle/>
        <a:p>
          <a:r>
            <a:rPr lang="en-US" sz="1600" b="0" dirty="0"/>
            <a:t>Government contracts with another entity to operate or maintain the government’s nonfinancial asset</a:t>
          </a:r>
          <a:endParaRPr lang="en-US" sz="1600" dirty="0"/>
        </a:p>
      </dgm:t>
    </dgm:pt>
    <dgm:pt modelId="{723967DA-178E-4481-AE05-CC4DD6CBBA5D}" type="parTrans" cxnId="{212E411B-14DA-47B1-A23A-500C0DC65ACD}">
      <dgm:prSet/>
      <dgm:spPr/>
      <dgm:t>
        <a:bodyPr/>
        <a:lstStyle/>
        <a:p>
          <a:endParaRPr lang="en-US"/>
        </a:p>
      </dgm:t>
    </dgm:pt>
    <dgm:pt modelId="{D5C25FFA-6FBA-46F0-BBBF-EEA832C4A048}" type="sibTrans" cxnId="{212E411B-14DA-47B1-A23A-500C0DC65ACD}">
      <dgm:prSet/>
      <dgm:spPr/>
      <dgm:t>
        <a:bodyPr/>
        <a:lstStyle/>
        <a:p>
          <a:endParaRPr lang="en-US"/>
        </a:p>
      </dgm:t>
    </dgm:pt>
    <dgm:pt modelId="{3349CAB7-6B2C-4E9C-BCFD-979D058D1898}">
      <dgm:prSet custT="1"/>
      <dgm:spPr>
        <a:scene3d>
          <a:camera prst="orthographicFront"/>
          <a:lightRig rig="threePt" dir="t"/>
        </a:scene3d>
        <a:sp3d>
          <a:bevelT/>
        </a:sp3d>
      </dgm:spPr>
      <dgm:t>
        <a:bodyPr/>
        <a:lstStyle/>
        <a:p>
          <a:r>
            <a:rPr lang="en-US" sz="1600" b="0" dirty="0"/>
            <a:t>Entity receives payments from the government based on the asset’s availability for use</a:t>
          </a:r>
          <a:endParaRPr lang="en-US" sz="1600" dirty="0"/>
        </a:p>
      </dgm:t>
    </dgm:pt>
    <dgm:pt modelId="{684B85E7-594D-4156-92D3-354DB81D8296}" type="parTrans" cxnId="{D5A68E01-0B78-407B-A22A-39B2E7AC73AA}">
      <dgm:prSet/>
      <dgm:spPr/>
      <dgm:t>
        <a:bodyPr/>
        <a:lstStyle/>
        <a:p>
          <a:endParaRPr lang="en-US"/>
        </a:p>
      </dgm:t>
    </dgm:pt>
    <dgm:pt modelId="{6C9084D0-D446-4B78-9356-F0B43A504253}" type="sibTrans" cxnId="{D5A68E01-0B78-407B-A22A-39B2E7AC73AA}">
      <dgm:prSet/>
      <dgm:spPr/>
      <dgm:t>
        <a:bodyPr/>
        <a:lstStyle/>
        <a:p>
          <a:endParaRPr lang="en-US"/>
        </a:p>
      </dgm:t>
    </dgm:pt>
    <dgm:pt modelId="{0731C576-6C66-4A58-B6BD-F1F58B394944}">
      <dgm:prSet custT="1"/>
      <dgm:spPr>
        <a:scene3d>
          <a:camera prst="orthographicFront"/>
          <a:lightRig rig="threePt" dir="t"/>
        </a:scene3d>
        <a:sp3d>
          <a:bevelT/>
        </a:sp3d>
      </dgm:spPr>
      <dgm:t>
        <a:bodyPr/>
        <a:lstStyle/>
        <a:p>
          <a:r>
            <a:rPr lang="en-US" sz="1600" b="0" dirty="0"/>
            <a:t>Asset’s availability may be based on the physical condition of the asset or the achievement of certain performance measures</a:t>
          </a:r>
          <a:endParaRPr lang="en-US" sz="1600" dirty="0"/>
        </a:p>
      </dgm:t>
    </dgm:pt>
    <dgm:pt modelId="{C2F1B6CA-7DEF-4D8A-9F42-01678A951D59}" type="parTrans" cxnId="{92AD7945-EC36-46AA-9289-1CEF196C873B}">
      <dgm:prSet/>
      <dgm:spPr/>
      <dgm:t>
        <a:bodyPr/>
        <a:lstStyle/>
        <a:p>
          <a:endParaRPr lang="en-US"/>
        </a:p>
      </dgm:t>
    </dgm:pt>
    <dgm:pt modelId="{365DEE17-6C78-4BF4-8A00-BA2202C0E37D}" type="sibTrans" cxnId="{92AD7945-EC36-46AA-9289-1CEF196C873B}">
      <dgm:prSet/>
      <dgm:spPr/>
      <dgm:t>
        <a:bodyPr/>
        <a:lstStyle/>
        <a:p>
          <a:endParaRPr lang="en-US"/>
        </a:p>
      </dgm:t>
    </dgm:pt>
    <dgm:pt modelId="{1D71633B-BFCC-4982-8C16-AF091EF30D90}">
      <dgm:prSet custT="1"/>
      <dgm:spPr>
        <a:scene3d>
          <a:camera prst="orthographicFront"/>
          <a:lightRig rig="threePt" dir="t"/>
        </a:scene3d>
        <a:sp3d>
          <a:bevelT/>
        </a:sp3d>
      </dgm:spPr>
      <dgm:t>
        <a:bodyPr/>
        <a:lstStyle/>
        <a:p>
          <a:r>
            <a:rPr lang="en-US" sz="1600" b="0" dirty="0"/>
            <a:t>May include design, finance, construction, or service components</a:t>
          </a:r>
          <a:endParaRPr lang="en-US" sz="1600" dirty="0"/>
        </a:p>
      </dgm:t>
    </dgm:pt>
    <dgm:pt modelId="{70110931-AFAC-4705-B370-197A4ADE29B9}" type="parTrans" cxnId="{8893E660-0C4C-41D1-A770-FAF8476BB208}">
      <dgm:prSet/>
      <dgm:spPr/>
      <dgm:t>
        <a:bodyPr/>
        <a:lstStyle/>
        <a:p>
          <a:endParaRPr lang="en-US"/>
        </a:p>
      </dgm:t>
    </dgm:pt>
    <dgm:pt modelId="{9EAF9264-E074-4C20-88FC-3EC599CA90B7}" type="sibTrans" cxnId="{8893E660-0C4C-41D1-A770-FAF8476BB208}">
      <dgm:prSet/>
      <dgm:spPr/>
      <dgm:t>
        <a:bodyPr/>
        <a:lstStyle/>
        <a:p>
          <a:endParaRPr lang="en-US"/>
        </a:p>
      </dgm:t>
    </dgm:pt>
    <dgm:pt modelId="{D7959716-39D8-47F3-95D7-C646E8C8184E}" type="pres">
      <dgm:prSet presAssocID="{5E20DD16-04A4-44FF-81D2-77A708FC1FDC}" presName="linear" presStyleCnt="0">
        <dgm:presLayoutVars>
          <dgm:dir/>
          <dgm:animLvl val="lvl"/>
          <dgm:resizeHandles val="exact"/>
        </dgm:presLayoutVars>
      </dgm:prSet>
      <dgm:spPr/>
    </dgm:pt>
    <dgm:pt modelId="{3970F79C-4DF3-43D3-AB98-602567572E09}" type="pres">
      <dgm:prSet presAssocID="{263E4FDF-D0AD-488B-977F-C33083C2A6BB}" presName="parentLin" presStyleCnt="0"/>
      <dgm:spPr/>
    </dgm:pt>
    <dgm:pt modelId="{793BFB96-950B-4C3C-92DB-7B913DFCA3CB}" type="pres">
      <dgm:prSet presAssocID="{263E4FDF-D0AD-488B-977F-C33083C2A6BB}" presName="parentLeftMargin" presStyleLbl="node1" presStyleIdx="0" presStyleCnt="1"/>
      <dgm:spPr/>
    </dgm:pt>
    <dgm:pt modelId="{EEE73277-57C1-4E60-A211-92E4FF4B1C21}" type="pres">
      <dgm:prSet presAssocID="{263E4FDF-D0AD-488B-977F-C33083C2A6BB}" presName="parentText" presStyleLbl="node1" presStyleIdx="0" presStyleCnt="1" custScaleX="106472" custScaleY="250630">
        <dgm:presLayoutVars>
          <dgm:chMax val="0"/>
          <dgm:bulletEnabled val="1"/>
        </dgm:presLayoutVars>
      </dgm:prSet>
      <dgm:spPr/>
    </dgm:pt>
    <dgm:pt modelId="{C2762A16-891A-4B3C-87B4-54D343679C0B}" type="pres">
      <dgm:prSet presAssocID="{263E4FDF-D0AD-488B-977F-C33083C2A6BB}" presName="negativeSpace" presStyleCnt="0"/>
      <dgm:spPr/>
    </dgm:pt>
    <dgm:pt modelId="{DCCE5C10-2AC2-4A0C-9788-19FB116BC1F0}" type="pres">
      <dgm:prSet presAssocID="{263E4FDF-D0AD-488B-977F-C33083C2A6BB}" presName="childText" presStyleLbl="conFgAcc1" presStyleIdx="0" presStyleCnt="1">
        <dgm:presLayoutVars>
          <dgm:bulletEnabled val="1"/>
        </dgm:presLayoutVars>
      </dgm:prSet>
      <dgm:spPr/>
    </dgm:pt>
  </dgm:ptLst>
  <dgm:cxnLst>
    <dgm:cxn modelId="{31F70A00-AE8E-49DF-A217-DCAD35C7C1B9}" type="presOf" srcId="{28C570EA-EAAC-4DF7-946B-8BB7FB58F152}" destId="{DCCE5C10-2AC2-4A0C-9788-19FB116BC1F0}" srcOrd="0" destOrd="0" presId="urn:microsoft.com/office/officeart/2005/8/layout/list1"/>
    <dgm:cxn modelId="{D5A68E01-0B78-407B-A22A-39B2E7AC73AA}" srcId="{263E4FDF-D0AD-488B-977F-C33083C2A6BB}" destId="{3349CAB7-6B2C-4E9C-BCFD-979D058D1898}" srcOrd="1" destOrd="0" parTransId="{684B85E7-594D-4156-92D3-354DB81D8296}" sibTransId="{6C9084D0-D446-4B78-9356-F0B43A504253}"/>
    <dgm:cxn modelId="{DD1BE601-B820-49E2-83FC-5A997E94585D}" type="presOf" srcId="{1D71633B-BFCC-4982-8C16-AF091EF30D90}" destId="{DCCE5C10-2AC2-4A0C-9788-19FB116BC1F0}" srcOrd="0" destOrd="3" presId="urn:microsoft.com/office/officeart/2005/8/layout/list1"/>
    <dgm:cxn modelId="{212E411B-14DA-47B1-A23A-500C0DC65ACD}" srcId="{263E4FDF-D0AD-488B-977F-C33083C2A6BB}" destId="{28C570EA-EAAC-4DF7-946B-8BB7FB58F152}" srcOrd="0" destOrd="0" parTransId="{723967DA-178E-4481-AE05-CC4DD6CBBA5D}" sibTransId="{D5C25FFA-6FBA-46F0-BBBF-EEA832C4A048}"/>
    <dgm:cxn modelId="{C982F436-12AA-4A9F-9A9A-8BDF0597AB24}" srcId="{5E20DD16-04A4-44FF-81D2-77A708FC1FDC}" destId="{263E4FDF-D0AD-488B-977F-C33083C2A6BB}" srcOrd="0" destOrd="0" parTransId="{0B2F0C73-180D-42DD-BF5D-7E634DD8EA4C}" sibTransId="{7F7FF997-9FAD-4E85-8219-17F5748EA07D}"/>
    <dgm:cxn modelId="{92AD7945-EC36-46AA-9289-1CEF196C873B}" srcId="{263E4FDF-D0AD-488B-977F-C33083C2A6BB}" destId="{0731C576-6C66-4A58-B6BD-F1F58B394944}" srcOrd="2" destOrd="0" parTransId="{C2F1B6CA-7DEF-4D8A-9F42-01678A951D59}" sibTransId="{365DEE17-6C78-4BF4-8A00-BA2202C0E37D}"/>
    <dgm:cxn modelId="{8893E660-0C4C-41D1-A770-FAF8476BB208}" srcId="{263E4FDF-D0AD-488B-977F-C33083C2A6BB}" destId="{1D71633B-BFCC-4982-8C16-AF091EF30D90}" srcOrd="3" destOrd="0" parTransId="{70110931-AFAC-4705-B370-197A4ADE29B9}" sibTransId="{9EAF9264-E074-4C20-88FC-3EC599CA90B7}"/>
    <dgm:cxn modelId="{9E0E4C81-24BD-433E-BBC9-C5334176BBBA}" type="presOf" srcId="{0731C576-6C66-4A58-B6BD-F1F58B394944}" destId="{DCCE5C10-2AC2-4A0C-9788-19FB116BC1F0}" srcOrd="0" destOrd="2" presId="urn:microsoft.com/office/officeart/2005/8/layout/list1"/>
    <dgm:cxn modelId="{7E04088F-F998-4D6F-B1A8-C63B9DB114CF}" type="presOf" srcId="{263E4FDF-D0AD-488B-977F-C33083C2A6BB}" destId="{793BFB96-950B-4C3C-92DB-7B913DFCA3CB}" srcOrd="0" destOrd="0" presId="urn:microsoft.com/office/officeart/2005/8/layout/list1"/>
    <dgm:cxn modelId="{E698119E-0196-4470-966A-34BDACAD5B13}" type="presOf" srcId="{5E20DD16-04A4-44FF-81D2-77A708FC1FDC}" destId="{D7959716-39D8-47F3-95D7-C646E8C8184E}" srcOrd="0" destOrd="0" presId="urn:microsoft.com/office/officeart/2005/8/layout/list1"/>
    <dgm:cxn modelId="{C3D3A8E1-6C98-474B-B79B-CEBB6A0B077B}" type="presOf" srcId="{3349CAB7-6B2C-4E9C-BCFD-979D058D1898}" destId="{DCCE5C10-2AC2-4A0C-9788-19FB116BC1F0}" srcOrd="0" destOrd="1" presId="urn:microsoft.com/office/officeart/2005/8/layout/list1"/>
    <dgm:cxn modelId="{FFDC91F8-AF6D-4816-9D18-2868B006FB70}" type="presOf" srcId="{263E4FDF-D0AD-488B-977F-C33083C2A6BB}" destId="{EEE73277-57C1-4E60-A211-92E4FF4B1C21}" srcOrd="1" destOrd="0" presId="urn:microsoft.com/office/officeart/2005/8/layout/list1"/>
    <dgm:cxn modelId="{1E46174C-3B46-4FF6-80B3-34EA28C271D2}" type="presParOf" srcId="{D7959716-39D8-47F3-95D7-C646E8C8184E}" destId="{3970F79C-4DF3-43D3-AB98-602567572E09}" srcOrd="0" destOrd="0" presId="urn:microsoft.com/office/officeart/2005/8/layout/list1"/>
    <dgm:cxn modelId="{A52123EE-200B-4B4C-B8A5-30795DDFDBB9}" type="presParOf" srcId="{3970F79C-4DF3-43D3-AB98-602567572E09}" destId="{793BFB96-950B-4C3C-92DB-7B913DFCA3CB}" srcOrd="0" destOrd="0" presId="urn:microsoft.com/office/officeart/2005/8/layout/list1"/>
    <dgm:cxn modelId="{2E8CCF4B-49FE-4B76-B553-0565DD03745E}" type="presParOf" srcId="{3970F79C-4DF3-43D3-AB98-602567572E09}" destId="{EEE73277-57C1-4E60-A211-92E4FF4B1C21}" srcOrd="1" destOrd="0" presId="urn:microsoft.com/office/officeart/2005/8/layout/list1"/>
    <dgm:cxn modelId="{C7136F33-F919-4743-8574-4E5F4E4DA215}" type="presParOf" srcId="{D7959716-39D8-47F3-95D7-C646E8C8184E}" destId="{C2762A16-891A-4B3C-87B4-54D343679C0B}" srcOrd="1" destOrd="0" presId="urn:microsoft.com/office/officeart/2005/8/layout/list1"/>
    <dgm:cxn modelId="{8BBDCF62-F67B-4846-AA5B-78876DD61953}" type="presParOf" srcId="{D7959716-39D8-47F3-95D7-C646E8C8184E}" destId="{DCCE5C10-2AC2-4A0C-9788-19FB116BC1F0}"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BACC6BC-213C-4406-B442-8B7D50176F8D}" type="doc">
      <dgm:prSet loTypeId="urn:microsoft.com/office/officeart/2005/8/layout/vList2" loCatId="list" qsTypeId="urn:microsoft.com/office/officeart/2005/8/quickstyle/simple1" qsCatId="simple" csTypeId="urn:microsoft.com/office/officeart/2005/8/colors/accent2_3" csCatId="accent2" phldr="1"/>
      <dgm:spPr/>
      <dgm:t>
        <a:bodyPr/>
        <a:lstStyle/>
        <a:p>
          <a:endParaRPr lang="en-US"/>
        </a:p>
      </dgm:t>
    </dgm:pt>
    <dgm:pt modelId="{271B2068-B813-4493-A309-E4FBDBD00727}">
      <dgm:prSet/>
      <dgm:spPr>
        <a:scene3d>
          <a:camera prst="orthographicFront"/>
          <a:lightRig rig="threePt" dir="t"/>
        </a:scene3d>
        <a:sp3d>
          <a:bevelT/>
        </a:sp3d>
      </dgm:spPr>
      <dgm:t>
        <a:bodyPr/>
        <a:lstStyle/>
        <a:p>
          <a:r>
            <a:rPr lang="en-US" b="0"/>
            <a:t>An APA that is related to the design, finance, or construction of an infrastructure or other nonfinancial asset in which ownership of the asset transfers by the end of the contract would be reported as a financed purchase of the asset.</a:t>
          </a:r>
          <a:endParaRPr lang="en-US"/>
        </a:p>
      </dgm:t>
    </dgm:pt>
    <dgm:pt modelId="{549C6CDC-33DD-49BD-9F3D-7967452E881B}" type="parTrans" cxnId="{B0B9FE91-E65A-486A-85BA-9B66EA1A8603}">
      <dgm:prSet/>
      <dgm:spPr/>
      <dgm:t>
        <a:bodyPr/>
        <a:lstStyle/>
        <a:p>
          <a:endParaRPr lang="en-US"/>
        </a:p>
      </dgm:t>
    </dgm:pt>
    <dgm:pt modelId="{78C4BCF0-EB4D-4D36-B15B-39A8C817ABEE}" type="sibTrans" cxnId="{B0B9FE91-E65A-486A-85BA-9B66EA1A8603}">
      <dgm:prSet/>
      <dgm:spPr/>
      <dgm:t>
        <a:bodyPr/>
        <a:lstStyle/>
        <a:p>
          <a:endParaRPr lang="en-US"/>
        </a:p>
      </dgm:t>
    </dgm:pt>
    <dgm:pt modelId="{7206DE11-93E2-498D-8A91-088DC2F9DF06}">
      <dgm:prSet/>
      <dgm:spPr>
        <a:scene3d>
          <a:camera prst="orthographicFront"/>
          <a:lightRig rig="threePt" dir="t"/>
        </a:scene3d>
        <a:sp3d>
          <a:bevelT/>
        </a:sp3d>
      </dgm:spPr>
      <dgm:t>
        <a:bodyPr/>
        <a:lstStyle/>
        <a:p>
          <a:r>
            <a:rPr lang="en-US" b="0"/>
            <a:t>An APA that is related to operations would be accounted for as flows of resources (for example, expense) in the period to which the payments relate.</a:t>
          </a:r>
          <a:endParaRPr lang="en-US"/>
        </a:p>
      </dgm:t>
    </dgm:pt>
    <dgm:pt modelId="{726A6CFD-F1FC-4738-A4AC-5B72EABA3D69}" type="parTrans" cxnId="{AE169744-A922-47C5-82F6-85BC61F34CF3}">
      <dgm:prSet/>
      <dgm:spPr/>
      <dgm:t>
        <a:bodyPr/>
        <a:lstStyle/>
        <a:p>
          <a:endParaRPr lang="en-US"/>
        </a:p>
      </dgm:t>
    </dgm:pt>
    <dgm:pt modelId="{F9F01F8D-5C74-4A89-BADD-38C5DC5F114C}" type="sibTrans" cxnId="{AE169744-A922-47C5-82F6-85BC61F34CF3}">
      <dgm:prSet/>
      <dgm:spPr/>
      <dgm:t>
        <a:bodyPr/>
        <a:lstStyle/>
        <a:p>
          <a:endParaRPr lang="en-US"/>
        </a:p>
      </dgm:t>
    </dgm:pt>
    <dgm:pt modelId="{898196DA-6E29-4899-8CBA-934CF9338B4D}" type="pres">
      <dgm:prSet presAssocID="{2BACC6BC-213C-4406-B442-8B7D50176F8D}" presName="linear" presStyleCnt="0">
        <dgm:presLayoutVars>
          <dgm:animLvl val="lvl"/>
          <dgm:resizeHandles val="exact"/>
        </dgm:presLayoutVars>
      </dgm:prSet>
      <dgm:spPr/>
    </dgm:pt>
    <dgm:pt modelId="{99393694-A181-4EF3-A0FF-0CCE5ED777A7}" type="pres">
      <dgm:prSet presAssocID="{271B2068-B813-4493-A309-E4FBDBD00727}" presName="parentText" presStyleLbl="node1" presStyleIdx="0" presStyleCnt="2">
        <dgm:presLayoutVars>
          <dgm:chMax val="0"/>
          <dgm:bulletEnabled val="1"/>
        </dgm:presLayoutVars>
      </dgm:prSet>
      <dgm:spPr/>
    </dgm:pt>
    <dgm:pt modelId="{9EF24967-094E-416C-B038-29D00B9E889E}" type="pres">
      <dgm:prSet presAssocID="{78C4BCF0-EB4D-4D36-B15B-39A8C817ABEE}" presName="spacer" presStyleCnt="0"/>
      <dgm:spPr>
        <a:scene3d>
          <a:camera prst="orthographicFront"/>
          <a:lightRig rig="threePt" dir="t"/>
        </a:scene3d>
        <a:sp3d>
          <a:bevelT/>
        </a:sp3d>
      </dgm:spPr>
    </dgm:pt>
    <dgm:pt modelId="{25929F5E-C9D6-4449-87AF-D4FEA3DD957F}" type="pres">
      <dgm:prSet presAssocID="{7206DE11-93E2-498D-8A91-088DC2F9DF06}" presName="parentText" presStyleLbl="node1" presStyleIdx="1" presStyleCnt="2" custScaleY="72893">
        <dgm:presLayoutVars>
          <dgm:chMax val="0"/>
          <dgm:bulletEnabled val="1"/>
        </dgm:presLayoutVars>
      </dgm:prSet>
      <dgm:spPr/>
    </dgm:pt>
  </dgm:ptLst>
  <dgm:cxnLst>
    <dgm:cxn modelId="{73EFC53B-3735-49B7-BC01-5A4C5D234833}" type="presOf" srcId="{7206DE11-93E2-498D-8A91-088DC2F9DF06}" destId="{25929F5E-C9D6-4449-87AF-D4FEA3DD957F}" srcOrd="0" destOrd="0" presId="urn:microsoft.com/office/officeart/2005/8/layout/vList2"/>
    <dgm:cxn modelId="{AE169744-A922-47C5-82F6-85BC61F34CF3}" srcId="{2BACC6BC-213C-4406-B442-8B7D50176F8D}" destId="{7206DE11-93E2-498D-8A91-088DC2F9DF06}" srcOrd="1" destOrd="0" parTransId="{726A6CFD-F1FC-4738-A4AC-5B72EABA3D69}" sibTransId="{F9F01F8D-5C74-4A89-BADD-38C5DC5F114C}"/>
    <dgm:cxn modelId="{B0B9FE91-E65A-486A-85BA-9B66EA1A8603}" srcId="{2BACC6BC-213C-4406-B442-8B7D50176F8D}" destId="{271B2068-B813-4493-A309-E4FBDBD00727}" srcOrd="0" destOrd="0" parTransId="{549C6CDC-33DD-49BD-9F3D-7967452E881B}" sibTransId="{78C4BCF0-EB4D-4D36-B15B-39A8C817ABEE}"/>
    <dgm:cxn modelId="{1BD0C9C0-5689-4615-8385-34E974AFA672}" type="presOf" srcId="{271B2068-B813-4493-A309-E4FBDBD00727}" destId="{99393694-A181-4EF3-A0FF-0CCE5ED777A7}" srcOrd="0" destOrd="0" presId="urn:microsoft.com/office/officeart/2005/8/layout/vList2"/>
    <dgm:cxn modelId="{F40D1CFD-4540-4F88-AD9B-33BC56E0C83C}" type="presOf" srcId="{2BACC6BC-213C-4406-B442-8B7D50176F8D}" destId="{898196DA-6E29-4899-8CBA-934CF9338B4D}" srcOrd="0" destOrd="0" presId="urn:microsoft.com/office/officeart/2005/8/layout/vList2"/>
    <dgm:cxn modelId="{C442FE16-70B3-46C2-85D7-981AE14954F7}" type="presParOf" srcId="{898196DA-6E29-4899-8CBA-934CF9338B4D}" destId="{99393694-A181-4EF3-A0FF-0CCE5ED777A7}" srcOrd="0" destOrd="0" presId="urn:microsoft.com/office/officeart/2005/8/layout/vList2"/>
    <dgm:cxn modelId="{7B24E8ED-F13A-4B65-88E4-8FFA68574612}" type="presParOf" srcId="{898196DA-6E29-4899-8CBA-934CF9338B4D}" destId="{9EF24967-094E-416C-B038-29D00B9E889E}" srcOrd="1" destOrd="0" presId="urn:microsoft.com/office/officeart/2005/8/layout/vList2"/>
    <dgm:cxn modelId="{B1AE19D3-A3AD-4E49-8920-9402A1CA7FDF}" type="presParOf" srcId="{898196DA-6E29-4899-8CBA-934CF9338B4D}" destId="{25929F5E-C9D6-4449-87AF-D4FEA3DD957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BACC6BC-213C-4406-B442-8B7D50176F8D}" type="doc">
      <dgm:prSet loTypeId="urn:microsoft.com/office/officeart/2005/8/layout/vList2" loCatId="list" qsTypeId="urn:microsoft.com/office/officeart/2005/8/quickstyle/simple1" qsCatId="simple" csTypeId="urn:microsoft.com/office/officeart/2005/8/colors/accent2_3" csCatId="accent2" phldr="1"/>
      <dgm:spPr/>
      <dgm:t>
        <a:bodyPr/>
        <a:lstStyle/>
        <a:p>
          <a:endParaRPr lang="en-US"/>
        </a:p>
      </dgm:t>
    </dgm:pt>
    <dgm:pt modelId="{2B005479-B0B1-43D8-AF78-E1432E7DFDAD}">
      <dgm:prSet/>
      <dgm:spPr>
        <a:scene3d>
          <a:camera prst="orthographicFront"/>
          <a:lightRig rig="threePt" dir="t"/>
        </a:scene3d>
        <a:sp3d>
          <a:bevelT/>
        </a:sp3d>
      </dgm:spPr>
      <dgm:t>
        <a:bodyPr/>
        <a:lstStyle/>
        <a:p>
          <a:r>
            <a:rPr lang="en-US" b="0" dirty="0"/>
            <a:t>Although sounds similar to a lease, the definition contains characteristics that the Board believes describe transactions in which a government is doing more than purchasing or financing a nonfinancial asset or entering into an arrangement to purchase services.</a:t>
          </a:r>
          <a:endParaRPr lang="en-US" dirty="0"/>
        </a:p>
      </dgm:t>
    </dgm:pt>
    <dgm:pt modelId="{44CA7229-0557-4102-BF34-B18E2554CEDA}" type="parTrans" cxnId="{A6817852-9570-40D9-AFE6-66F932236A1D}">
      <dgm:prSet/>
      <dgm:spPr/>
      <dgm:t>
        <a:bodyPr/>
        <a:lstStyle/>
        <a:p>
          <a:endParaRPr lang="en-US"/>
        </a:p>
      </dgm:t>
    </dgm:pt>
    <dgm:pt modelId="{D649A94C-B780-4C3D-B67E-A68B86B28136}" type="sibTrans" cxnId="{A6817852-9570-40D9-AFE6-66F932236A1D}">
      <dgm:prSet/>
      <dgm:spPr/>
      <dgm:t>
        <a:bodyPr/>
        <a:lstStyle/>
        <a:p>
          <a:endParaRPr lang="en-US"/>
        </a:p>
      </dgm:t>
    </dgm:pt>
    <dgm:pt modelId="{271B2068-B813-4493-A309-E4FBDBD00727}">
      <dgm:prSet/>
      <dgm:spPr>
        <a:scene3d>
          <a:camera prst="orthographicFront"/>
          <a:lightRig rig="threePt" dir="t"/>
        </a:scene3d>
        <a:sp3d>
          <a:bevelT/>
        </a:sp3d>
      </dgm:spPr>
      <dgm:t>
        <a:bodyPr/>
        <a:lstStyle/>
        <a:p>
          <a:r>
            <a:rPr lang="en-US" b="0" dirty="0"/>
            <a:t>The operator in a P3 provides public services.</a:t>
          </a:r>
          <a:endParaRPr lang="en-US" dirty="0"/>
        </a:p>
      </dgm:t>
    </dgm:pt>
    <dgm:pt modelId="{549C6CDC-33DD-49BD-9F3D-7967452E881B}" type="parTrans" cxnId="{B0B9FE91-E65A-486A-85BA-9B66EA1A8603}">
      <dgm:prSet/>
      <dgm:spPr/>
      <dgm:t>
        <a:bodyPr/>
        <a:lstStyle/>
        <a:p>
          <a:endParaRPr lang="en-US"/>
        </a:p>
      </dgm:t>
    </dgm:pt>
    <dgm:pt modelId="{78C4BCF0-EB4D-4D36-B15B-39A8C817ABEE}" type="sibTrans" cxnId="{B0B9FE91-E65A-486A-85BA-9B66EA1A8603}">
      <dgm:prSet/>
      <dgm:spPr/>
      <dgm:t>
        <a:bodyPr/>
        <a:lstStyle/>
        <a:p>
          <a:endParaRPr lang="en-US"/>
        </a:p>
      </dgm:t>
    </dgm:pt>
    <dgm:pt modelId="{7206DE11-93E2-498D-8A91-088DC2F9DF06}">
      <dgm:prSet/>
      <dgm:spPr>
        <a:scene3d>
          <a:camera prst="orthographicFront"/>
          <a:lightRig rig="threePt" dir="t"/>
        </a:scene3d>
        <a:sp3d>
          <a:bevelT/>
        </a:sp3d>
      </dgm:spPr>
      <dgm:t>
        <a:bodyPr/>
        <a:lstStyle/>
        <a:p>
          <a:r>
            <a:rPr lang="en-US" b="0" dirty="0"/>
            <a:t>A P3 conveys control of the right to operate a nonfinancial asset.</a:t>
          </a:r>
          <a:endParaRPr lang="en-US" dirty="0"/>
        </a:p>
      </dgm:t>
    </dgm:pt>
    <dgm:pt modelId="{726A6CFD-F1FC-4738-A4AC-5B72EABA3D69}" type="parTrans" cxnId="{AE169744-A922-47C5-82F6-85BC61F34CF3}">
      <dgm:prSet/>
      <dgm:spPr/>
      <dgm:t>
        <a:bodyPr/>
        <a:lstStyle/>
        <a:p>
          <a:endParaRPr lang="en-US"/>
        </a:p>
      </dgm:t>
    </dgm:pt>
    <dgm:pt modelId="{F9F01F8D-5C74-4A89-BADD-38C5DC5F114C}" type="sibTrans" cxnId="{AE169744-A922-47C5-82F6-85BC61F34CF3}">
      <dgm:prSet/>
      <dgm:spPr/>
      <dgm:t>
        <a:bodyPr/>
        <a:lstStyle/>
        <a:p>
          <a:endParaRPr lang="en-US"/>
        </a:p>
      </dgm:t>
    </dgm:pt>
    <dgm:pt modelId="{898196DA-6E29-4899-8CBA-934CF9338B4D}" type="pres">
      <dgm:prSet presAssocID="{2BACC6BC-213C-4406-B442-8B7D50176F8D}" presName="linear" presStyleCnt="0">
        <dgm:presLayoutVars>
          <dgm:animLvl val="lvl"/>
          <dgm:resizeHandles val="exact"/>
        </dgm:presLayoutVars>
      </dgm:prSet>
      <dgm:spPr/>
    </dgm:pt>
    <dgm:pt modelId="{D2C4958E-5F6C-4994-BF0B-C73D0DAE8EEA}" type="pres">
      <dgm:prSet presAssocID="{2B005479-B0B1-43D8-AF78-E1432E7DFDAD}" presName="parentText" presStyleLbl="node1" presStyleIdx="0" presStyleCnt="3">
        <dgm:presLayoutVars>
          <dgm:chMax val="0"/>
          <dgm:bulletEnabled val="1"/>
        </dgm:presLayoutVars>
      </dgm:prSet>
      <dgm:spPr/>
    </dgm:pt>
    <dgm:pt modelId="{37587BF1-0564-4536-9F00-4619DBD4A3DE}" type="pres">
      <dgm:prSet presAssocID="{D649A94C-B780-4C3D-B67E-A68B86B28136}" presName="spacer" presStyleCnt="0"/>
      <dgm:spPr>
        <a:scene3d>
          <a:camera prst="orthographicFront"/>
          <a:lightRig rig="threePt" dir="t"/>
        </a:scene3d>
        <a:sp3d>
          <a:bevelT/>
        </a:sp3d>
      </dgm:spPr>
    </dgm:pt>
    <dgm:pt modelId="{99393694-A181-4EF3-A0FF-0CCE5ED777A7}" type="pres">
      <dgm:prSet presAssocID="{271B2068-B813-4493-A309-E4FBDBD00727}" presName="parentText" presStyleLbl="node1" presStyleIdx="1" presStyleCnt="3">
        <dgm:presLayoutVars>
          <dgm:chMax val="0"/>
          <dgm:bulletEnabled val="1"/>
        </dgm:presLayoutVars>
      </dgm:prSet>
      <dgm:spPr/>
    </dgm:pt>
    <dgm:pt modelId="{9EF24967-094E-416C-B038-29D00B9E889E}" type="pres">
      <dgm:prSet presAssocID="{78C4BCF0-EB4D-4D36-B15B-39A8C817ABEE}" presName="spacer" presStyleCnt="0"/>
      <dgm:spPr>
        <a:scene3d>
          <a:camera prst="orthographicFront"/>
          <a:lightRig rig="threePt" dir="t"/>
        </a:scene3d>
        <a:sp3d>
          <a:bevelT/>
        </a:sp3d>
      </dgm:spPr>
    </dgm:pt>
    <dgm:pt modelId="{25929F5E-C9D6-4449-87AF-D4FEA3DD957F}" type="pres">
      <dgm:prSet presAssocID="{7206DE11-93E2-498D-8A91-088DC2F9DF06}" presName="parentText" presStyleLbl="node1" presStyleIdx="2" presStyleCnt="3" custScaleY="72893">
        <dgm:presLayoutVars>
          <dgm:chMax val="0"/>
          <dgm:bulletEnabled val="1"/>
        </dgm:presLayoutVars>
      </dgm:prSet>
      <dgm:spPr/>
    </dgm:pt>
  </dgm:ptLst>
  <dgm:cxnLst>
    <dgm:cxn modelId="{73EFC53B-3735-49B7-BC01-5A4C5D234833}" type="presOf" srcId="{7206DE11-93E2-498D-8A91-088DC2F9DF06}" destId="{25929F5E-C9D6-4449-87AF-D4FEA3DD957F}" srcOrd="0" destOrd="0" presId="urn:microsoft.com/office/officeart/2005/8/layout/vList2"/>
    <dgm:cxn modelId="{AE169744-A922-47C5-82F6-85BC61F34CF3}" srcId="{2BACC6BC-213C-4406-B442-8B7D50176F8D}" destId="{7206DE11-93E2-498D-8A91-088DC2F9DF06}" srcOrd="2" destOrd="0" parTransId="{726A6CFD-F1FC-4738-A4AC-5B72EABA3D69}" sibTransId="{F9F01F8D-5C74-4A89-BADD-38C5DC5F114C}"/>
    <dgm:cxn modelId="{A6817852-9570-40D9-AFE6-66F932236A1D}" srcId="{2BACC6BC-213C-4406-B442-8B7D50176F8D}" destId="{2B005479-B0B1-43D8-AF78-E1432E7DFDAD}" srcOrd="0" destOrd="0" parTransId="{44CA7229-0557-4102-BF34-B18E2554CEDA}" sibTransId="{D649A94C-B780-4C3D-B67E-A68B86B28136}"/>
    <dgm:cxn modelId="{EA46E571-7DA3-48A9-999E-F96CA443B1EF}" type="presOf" srcId="{2B005479-B0B1-43D8-AF78-E1432E7DFDAD}" destId="{D2C4958E-5F6C-4994-BF0B-C73D0DAE8EEA}" srcOrd="0" destOrd="0" presId="urn:microsoft.com/office/officeart/2005/8/layout/vList2"/>
    <dgm:cxn modelId="{B0B9FE91-E65A-486A-85BA-9B66EA1A8603}" srcId="{2BACC6BC-213C-4406-B442-8B7D50176F8D}" destId="{271B2068-B813-4493-A309-E4FBDBD00727}" srcOrd="1" destOrd="0" parTransId="{549C6CDC-33DD-49BD-9F3D-7967452E881B}" sibTransId="{78C4BCF0-EB4D-4D36-B15B-39A8C817ABEE}"/>
    <dgm:cxn modelId="{1BD0C9C0-5689-4615-8385-34E974AFA672}" type="presOf" srcId="{271B2068-B813-4493-A309-E4FBDBD00727}" destId="{99393694-A181-4EF3-A0FF-0CCE5ED777A7}" srcOrd="0" destOrd="0" presId="urn:microsoft.com/office/officeart/2005/8/layout/vList2"/>
    <dgm:cxn modelId="{F40D1CFD-4540-4F88-AD9B-33BC56E0C83C}" type="presOf" srcId="{2BACC6BC-213C-4406-B442-8B7D50176F8D}" destId="{898196DA-6E29-4899-8CBA-934CF9338B4D}" srcOrd="0" destOrd="0" presId="urn:microsoft.com/office/officeart/2005/8/layout/vList2"/>
    <dgm:cxn modelId="{22CF024C-24A2-41BD-A495-DE1014B2B080}" type="presParOf" srcId="{898196DA-6E29-4899-8CBA-934CF9338B4D}" destId="{D2C4958E-5F6C-4994-BF0B-C73D0DAE8EEA}" srcOrd="0" destOrd="0" presId="urn:microsoft.com/office/officeart/2005/8/layout/vList2"/>
    <dgm:cxn modelId="{BB58A49D-49F1-4F4D-B443-3F96C16F50FC}" type="presParOf" srcId="{898196DA-6E29-4899-8CBA-934CF9338B4D}" destId="{37587BF1-0564-4536-9F00-4619DBD4A3DE}" srcOrd="1" destOrd="0" presId="urn:microsoft.com/office/officeart/2005/8/layout/vList2"/>
    <dgm:cxn modelId="{C442FE16-70B3-46C2-85D7-981AE14954F7}" type="presParOf" srcId="{898196DA-6E29-4899-8CBA-934CF9338B4D}" destId="{99393694-A181-4EF3-A0FF-0CCE5ED777A7}" srcOrd="2" destOrd="0" presId="urn:microsoft.com/office/officeart/2005/8/layout/vList2"/>
    <dgm:cxn modelId="{7B24E8ED-F13A-4B65-88E4-8FFA68574612}" type="presParOf" srcId="{898196DA-6E29-4899-8CBA-934CF9338B4D}" destId="{9EF24967-094E-416C-B038-29D00B9E889E}" srcOrd="3" destOrd="0" presId="urn:microsoft.com/office/officeart/2005/8/layout/vList2"/>
    <dgm:cxn modelId="{B1AE19D3-A3AD-4E49-8920-9402A1CA7FDF}" type="presParOf" srcId="{898196DA-6E29-4899-8CBA-934CF9338B4D}" destId="{25929F5E-C9D6-4449-87AF-D4FEA3DD957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BACC6BC-213C-4406-B442-8B7D50176F8D}" type="doc">
      <dgm:prSet loTypeId="urn:microsoft.com/office/officeart/2005/8/layout/vList2" loCatId="list" qsTypeId="urn:microsoft.com/office/officeart/2005/8/quickstyle/simple1" qsCatId="simple" csTypeId="urn:microsoft.com/office/officeart/2005/8/colors/accent2_3" csCatId="accent2" phldr="1"/>
      <dgm:spPr/>
      <dgm:t>
        <a:bodyPr/>
        <a:lstStyle/>
        <a:p>
          <a:endParaRPr lang="en-US"/>
        </a:p>
      </dgm:t>
    </dgm:pt>
    <dgm:pt modelId="{2B005479-B0B1-43D8-AF78-E1432E7DFDAD}">
      <dgm:prSet/>
      <dgm:spPr>
        <a:scene3d>
          <a:camera prst="orthographicFront"/>
          <a:lightRig rig="threePt" dir="t"/>
        </a:scene3d>
        <a:sp3d>
          <a:bevelT/>
        </a:sp3d>
      </dgm:spPr>
      <dgm:t>
        <a:bodyPr/>
        <a:lstStyle/>
        <a:p>
          <a:r>
            <a:rPr lang="en-US" b="0" dirty="0"/>
            <a:t>Transactions in which a government compensates an operator for activities that are related to designing, constructing, financing, maintaining, or operating a nonfinancial asset.</a:t>
          </a:r>
          <a:endParaRPr lang="en-US" dirty="0"/>
        </a:p>
      </dgm:t>
    </dgm:pt>
    <dgm:pt modelId="{44CA7229-0557-4102-BF34-B18E2554CEDA}" type="parTrans" cxnId="{A6817852-9570-40D9-AFE6-66F932236A1D}">
      <dgm:prSet/>
      <dgm:spPr/>
      <dgm:t>
        <a:bodyPr/>
        <a:lstStyle/>
        <a:p>
          <a:endParaRPr lang="en-US"/>
        </a:p>
      </dgm:t>
    </dgm:pt>
    <dgm:pt modelId="{D649A94C-B780-4C3D-B67E-A68B86B28136}" type="sibTrans" cxnId="{A6817852-9570-40D9-AFE6-66F932236A1D}">
      <dgm:prSet/>
      <dgm:spPr/>
      <dgm:t>
        <a:bodyPr/>
        <a:lstStyle/>
        <a:p>
          <a:endParaRPr lang="en-US"/>
        </a:p>
      </dgm:t>
    </dgm:pt>
    <dgm:pt modelId="{271B2068-B813-4493-A309-E4FBDBD00727}">
      <dgm:prSet/>
      <dgm:spPr>
        <a:scene3d>
          <a:camera prst="orthographicFront"/>
          <a:lightRig rig="threePt" dir="t"/>
        </a:scene3d>
        <a:sp3d>
          <a:bevelT/>
        </a:sp3d>
      </dgm:spPr>
      <dgm:t>
        <a:bodyPr/>
        <a:lstStyle/>
        <a:p>
          <a:r>
            <a:rPr lang="en-US" b="0" dirty="0"/>
            <a:t>APAs are similar to P3s except that the government retains demand risk and responsibility for fee collection associated with the underlying asset.</a:t>
          </a:r>
          <a:endParaRPr lang="en-US" dirty="0"/>
        </a:p>
      </dgm:t>
    </dgm:pt>
    <dgm:pt modelId="{549C6CDC-33DD-49BD-9F3D-7967452E881B}" type="parTrans" cxnId="{B0B9FE91-E65A-486A-85BA-9B66EA1A8603}">
      <dgm:prSet/>
      <dgm:spPr/>
      <dgm:t>
        <a:bodyPr/>
        <a:lstStyle/>
        <a:p>
          <a:endParaRPr lang="en-US"/>
        </a:p>
      </dgm:t>
    </dgm:pt>
    <dgm:pt modelId="{78C4BCF0-EB4D-4D36-B15B-39A8C817ABEE}" type="sibTrans" cxnId="{B0B9FE91-E65A-486A-85BA-9B66EA1A8603}">
      <dgm:prSet/>
      <dgm:spPr/>
      <dgm:t>
        <a:bodyPr/>
        <a:lstStyle/>
        <a:p>
          <a:endParaRPr lang="en-US"/>
        </a:p>
      </dgm:t>
    </dgm:pt>
    <dgm:pt modelId="{7206DE11-93E2-498D-8A91-088DC2F9DF06}">
      <dgm:prSet/>
      <dgm:spPr>
        <a:scene3d>
          <a:camera prst="orthographicFront"/>
          <a:lightRig rig="threePt" dir="t"/>
        </a:scene3d>
        <a:sp3d>
          <a:bevelT/>
        </a:sp3d>
      </dgm:spPr>
      <dgm:t>
        <a:bodyPr/>
        <a:lstStyle/>
        <a:p>
          <a:r>
            <a:rPr lang="en-US" b="0" dirty="0"/>
            <a:t>Appendix C – Illustrations (state tollway, tunnel, &amp; bridge)</a:t>
          </a:r>
          <a:endParaRPr lang="en-US" dirty="0"/>
        </a:p>
      </dgm:t>
    </dgm:pt>
    <dgm:pt modelId="{726A6CFD-F1FC-4738-A4AC-5B72EABA3D69}" type="parTrans" cxnId="{AE169744-A922-47C5-82F6-85BC61F34CF3}">
      <dgm:prSet/>
      <dgm:spPr/>
      <dgm:t>
        <a:bodyPr/>
        <a:lstStyle/>
        <a:p>
          <a:endParaRPr lang="en-US"/>
        </a:p>
      </dgm:t>
    </dgm:pt>
    <dgm:pt modelId="{F9F01F8D-5C74-4A89-BADD-38C5DC5F114C}" type="sibTrans" cxnId="{AE169744-A922-47C5-82F6-85BC61F34CF3}">
      <dgm:prSet/>
      <dgm:spPr/>
      <dgm:t>
        <a:bodyPr/>
        <a:lstStyle/>
        <a:p>
          <a:endParaRPr lang="en-US"/>
        </a:p>
      </dgm:t>
    </dgm:pt>
    <dgm:pt modelId="{898196DA-6E29-4899-8CBA-934CF9338B4D}" type="pres">
      <dgm:prSet presAssocID="{2BACC6BC-213C-4406-B442-8B7D50176F8D}" presName="linear" presStyleCnt="0">
        <dgm:presLayoutVars>
          <dgm:animLvl val="lvl"/>
          <dgm:resizeHandles val="exact"/>
        </dgm:presLayoutVars>
      </dgm:prSet>
      <dgm:spPr/>
    </dgm:pt>
    <dgm:pt modelId="{D2C4958E-5F6C-4994-BF0B-C73D0DAE8EEA}" type="pres">
      <dgm:prSet presAssocID="{2B005479-B0B1-43D8-AF78-E1432E7DFDAD}" presName="parentText" presStyleLbl="node1" presStyleIdx="0" presStyleCnt="3">
        <dgm:presLayoutVars>
          <dgm:chMax val="0"/>
          <dgm:bulletEnabled val="1"/>
        </dgm:presLayoutVars>
      </dgm:prSet>
      <dgm:spPr/>
    </dgm:pt>
    <dgm:pt modelId="{37587BF1-0564-4536-9F00-4619DBD4A3DE}" type="pres">
      <dgm:prSet presAssocID="{D649A94C-B780-4C3D-B67E-A68B86B28136}" presName="spacer" presStyleCnt="0"/>
      <dgm:spPr>
        <a:scene3d>
          <a:camera prst="orthographicFront"/>
          <a:lightRig rig="threePt" dir="t"/>
        </a:scene3d>
        <a:sp3d>
          <a:bevelT/>
        </a:sp3d>
      </dgm:spPr>
    </dgm:pt>
    <dgm:pt modelId="{99393694-A181-4EF3-A0FF-0CCE5ED777A7}" type="pres">
      <dgm:prSet presAssocID="{271B2068-B813-4493-A309-E4FBDBD00727}" presName="parentText" presStyleLbl="node1" presStyleIdx="1" presStyleCnt="3">
        <dgm:presLayoutVars>
          <dgm:chMax val="0"/>
          <dgm:bulletEnabled val="1"/>
        </dgm:presLayoutVars>
      </dgm:prSet>
      <dgm:spPr/>
    </dgm:pt>
    <dgm:pt modelId="{9EF24967-094E-416C-B038-29D00B9E889E}" type="pres">
      <dgm:prSet presAssocID="{78C4BCF0-EB4D-4D36-B15B-39A8C817ABEE}" presName="spacer" presStyleCnt="0"/>
      <dgm:spPr>
        <a:scene3d>
          <a:camera prst="orthographicFront"/>
          <a:lightRig rig="threePt" dir="t"/>
        </a:scene3d>
        <a:sp3d>
          <a:bevelT/>
        </a:sp3d>
      </dgm:spPr>
    </dgm:pt>
    <dgm:pt modelId="{25929F5E-C9D6-4449-87AF-D4FEA3DD957F}" type="pres">
      <dgm:prSet presAssocID="{7206DE11-93E2-498D-8A91-088DC2F9DF06}" presName="parentText" presStyleLbl="node1" presStyleIdx="2" presStyleCnt="3" custScaleY="72893">
        <dgm:presLayoutVars>
          <dgm:chMax val="0"/>
          <dgm:bulletEnabled val="1"/>
        </dgm:presLayoutVars>
      </dgm:prSet>
      <dgm:spPr/>
    </dgm:pt>
  </dgm:ptLst>
  <dgm:cxnLst>
    <dgm:cxn modelId="{73EFC53B-3735-49B7-BC01-5A4C5D234833}" type="presOf" srcId="{7206DE11-93E2-498D-8A91-088DC2F9DF06}" destId="{25929F5E-C9D6-4449-87AF-D4FEA3DD957F}" srcOrd="0" destOrd="0" presId="urn:microsoft.com/office/officeart/2005/8/layout/vList2"/>
    <dgm:cxn modelId="{AE169744-A922-47C5-82F6-85BC61F34CF3}" srcId="{2BACC6BC-213C-4406-B442-8B7D50176F8D}" destId="{7206DE11-93E2-498D-8A91-088DC2F9DF06}" srcOrd="2" destOrd="0" parTransId="{726A6CFD-F1FC-4738-A4AC-5B72EABA3D69}" sibTransId="{F9F01F8D-5C74-4A89-BADD-38C5DC5F114C}"/>
    <dgm:cxn modelId="{A6817852-9570-40D9-AFE6-66F932236A1D}" srcId="{2BACC6BC-213C-4406-B442-8B7D50176F8D}" destId="{2B005479-B0B1-43D8-AF78-E1432E7DFDAD}" srcOrd="0" destOrd="0" parTransId="{44CA7229-0557-4102-BF34-B18E2554CEDA}" sibTransId="{D649A94C-B780-4C3D-B67E-A68B86B28136}"/>
    <dgm:cxn modelId="{EA46E571-7DA3-48A9-999E-F96CA443B1EF}" type="presOf" srcId="{2B005479-B0B1-43D8-AF78-E1432E7DFDAD}" destId="{D2C4958E-5F6C-4994-BF0B-C73D0DAE8EEA}" srcOrd="0" destOrd="0" presId="urn:microsoft.com/office/officeart/2005/8/layout/vList2"/>
    <dgm:cxn modelId="{B0B9FE91-E65A-486A-85BA-9B66EA1A8603}" srcId="{2BACC6BC-213C-4406-B442-8B7D50176F8D}" destId="{271B2068-B813-4493-A309-E4FBDBD00727}" srcOrd="1" destOrd="0" parTransId="{549C6CDC-33DD-49BD-9F3D-7967452E881B}" sibTransId="{78C4BCF0-EB4D-4D36-B15B-39A8C817ABEE}"/>
    <dgm:cxn modelId="{1BD0C9C0-5689-4615-8385-34E974AFA672}" type="presOf" srcId="{271B2068-B813-4493-A309-E4FBDBD00727}" destId="{99393694-A181-4EF3-A0FF-0CCE5ED777A7}" srcOrd="0" destOrd="0" presId="urn:microsoft.com/office/officeart/2005/8/layout/vList2"/>
    <dgm:cxn modelId="{F40D1CFD-4540-4F88-AD9B-33BC56E0C83C}" type="presOf" srcId="{2BACC6BC-213C-4406-B442-8B7D50176F8D}" destId="{898196DA-6E29-4899-8CBA-934CF9338B4D}" srcOrd="0" destOrd="0" presId="urn:microsoft.com/office/officeart/2005/8/layout/vList2"/>
    <dgm:cxn modelId="{22CF024C-24A2-41BD-A495-DE1014B2B080}" type="presParOf" srcId="{898196DA-6E29-4899-8CBA-934CF9338B4D}" destId="{D2C4958E-5F6C-4994-BF0B-C73D0DAE8EEA}" srcOrd="0" destOrd="0" presId="urn:microsoft.com/office/officeart/2005/8/layout/vList2"/>
    <dgm:cxn modelId="{BB58A49D-49F1-4F4D-B443-3F96C16F50FC}" type="presParOf" srcId="{898196DA-6E29-4899-8CBA-934CF9338B4D}" destId="{37587BF1-0564-4536-9F00-4619DBD4A3DE}" srcOrd="1" destOrd="0" presId="urn:microsoft.com/office/officeart/2005/8/layout/vList2"/>
    <dgm:cxn modelId="{C442FE16-70B3-46C2-85D7-981AE14954F7}" type="presParOf" srcId="{898196DA-6E29-4899-8CBA-934CF9338B4D}" destId="{99393694-A181-4EF3-A0FF-0CCE5ED777A7}" srcOrd="2" destOrd="0" presId="urn:microsoft.com/office/officeart/2005/8/layout/vList2"/>
    <dgm:cxn modelId="{7B24E8ED-F13A-4B65-88E4-8FFA68574612}" type="presParOf" srcId="{898196DA-6E29-4899-8CBA-934CF9338B4D}" destId="{9EF24967-094E-416C-B038-29D00B9E889E}" srcOrd="3" destOrd="0" presId="urn:microsoft.com/office/officeart/2005/8/layout/vList2"/>
    <dgm:cxn modelId="{B1AE19D3-A3AD-4E49-8920-9402A1CA7FDF}" type="presParOf" srcId="{898196DA-6E29-4899-8CBA-934CF9338B4D}" destId="{25929F5E-C9D6-4449-87AF-D4FEA3DD957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BA036E0-F64E-4489-B091-C4813D311A84}" type="doc">
      <dgm:prSet loTypeId="urn:microsoft.com/office/officeart/2005/8/layout/hList1" loCatId="list" qsTypeId="urn:microsoft.com/office/officeart/2005/8/quickstyle/simple1" qsCatId="simple" csTypeId="urn:microsoft.com/office/officeart/2005/8/colors/accent2_3" csCatId="accent2" phldr="1"/>
      <dgm:spPr/>
      <dgm:t>
        <a:bodyPr/>
        <a:lstStyle/>
        <a:p>
          <a:endParaRPr lang="en-US"/>
        </a:p>
      </dgm:t>
    </dgm:pt>
    <dgm:pt modelId="{79BEF331-237B-4FDB-9D4B-81566A1FF57D}">
      <dgm:prSet/>
      <dgm:spPr>
        <a:scene3d>
          <a:camera prst="orthographicFront"/>
          <a:lightRig rig="threePt" dir="t"/>
        </a:scene3d>
        <a:sp3d>
          <a:bevelT/>
        </a:sp3d>
      </dgm:spPr>
      <dgm:t>
        <a:bodyPr/>
        <a:lstStyle/>
        <a:p>
          <a:r>
            <a:rPr lang="en-US" b="0" dirty="0"/>
            <a:t>For all P3s, recognize:</a:t>
          </a:r>
          <a:endParaRPr lang="en-US" dirty="0"/>
        </a:p>
      </dgm:t>
    </dgm:pt>
    <dgm:pt modelId="{E03392CC-5484-4B8C-BEA3-5A5FC6BD31FE}" type="parTrans" cxnId="{B5831759-4EE7-453C-A5EE-FA2E31C18613}">
      <dgm:prSet/>
      <dgm:spPr/>
      <dgm:t>
        <a:bodyPr/>
        <a:lstStyle/>
        <a:p>
          <a:endParaRPr lang="en-US"/>
        </a:p>
      </dgm:t>
    </dgm:pt>
    <dgm:pt modelId="{F90C7CA0-1686-40FC-825F-C25A1368312D}" type="sibTrans" cxnId="{B5831759-4EE7-453C-A5EE-FA2E31C18613}">
      <dgm:prSet/>
      <dgm:spPr/>
      <dgm:t>
        <a:bodyPr/>
        <a:lstStyle/>
        <a:p>
          <a:endParaRPr lang="en-US"/>
        </a:p>
      </dgm:t>
    </dgm:pt>
    <dgm:pt modelId="{2DF4D1A4-AAE3-49C3-ACBD-DBAB3FD25A85}">
      <dgm:prSet/>
      <dgm:spPr>
        <a:scene3d>
          <a:camera prst="orthographicFront"/>
          <a:lightRig rig="threePt" dir="t"/>
        </a:scene3d>
        <a:sp3d>
          <a:bevelT/>
        </a:sp3d>
      </dgm:spPr>
      <dgm:t>
        <a:bodyPr/>
        <a:lstStyle/>
        <a:p>
          <a:r>
            <a:rPr lang="en-US" baseline="0" dirty="0"/>
            <a:t>Receivable for installment payments to be received, if any</a:t>
          </a:r>
          <a:endParaRPr lang="en-US" dirty="0"/>
        </a:p>
      </dgm:t>
    </dgm:pt>
    <dgm:pt modelId="{ECD320F5-B67E-4EA2-9C8E-CD936E2707E0}" type="parTrans" cxnId="{FB49F6A9-401A-4BDF-A5AE-78B1D4892D86}">
      <dgm:prSet/>
      <dgm:spPr/>
      <dgm:t>
        <a:bodyPr/>
        <a:lstStyle/>
        <a:p>
          <a:endParaRPr lang="en-US"/>
        </a:p>
      </dgm:t>
    </dgm:pt>
    <dgm:pt modelId="{53CF855F-3B3E-4AF3-983E-A66CCF385D12}" type="sibTrans" cxnId="{FB49F6A9-401A-4BDF-A5AE-78B1D4892D86}">
      <dgm:prSet/>
      <dgm:spPr/>
      <dgm:t>
        <a:bodyPr/>
        <a:lstStyle/>
        <a:p>
          <a:endParaRPr lang="en-US"/>
        </a:p>
      </dgm:t>
    </dgm:pt>
    <dgm:pt modelId="{4BC85F14-AA84-4B7B-9798-F4A078DF55EB}">
      <dgm:prSet/>
      <dgm:spPr>
        <a:scene3d>
          <a:camera prst="orthographicFront"/>
          <a:lightRig rig="threePt" dir="t"/>
        </a:scene3d>
        <a:sp3d>
          <a:bevelT/>
        </a:sp3d>
      </dgm:spPr>
      <dgm:t>
        <a:bodyPr/>
        <a:lstStyle/>
        <a:p>
          <a:r>
            <a:rPr lang="en-US" baseline="0" dirty="0"/>
            <a:t>Deferred inflow of resources for the assets recognized, including payments received from the operator at or before start of the P3 term</a:t>
          </a:r>
          <a:endParaRPr lang="en-US" dirty="0"/>
        </a:p>
      </dgm:t>
    </dgm:pt>
    <dgm:pt modelId="{D7700E0E-9BBF-4A78-8F58-4FE7B897598B}" type="parTrans" cxnId="{FDECD753-9314-44FA-B72F-6FF54CF65F72}">
      <dgm:prSet/>
      <dgm:spPr/>
      <dgm:t>
        <a:bodyPr/>
        <a:lstStyle/>
        <a:p>
          <a:endParaRPr lang="en-US"/>
        </a:p>
      </dgm:t>
    </dgm:pt>
    <dgm:pt modelId="{F28AB9B8-6C17-411C-AF9E-A45271A2FFA1}" type="sibTrans" cxnId="{FDECD753-9314-44FA-B72F-6FF54CF65F72}">
      <dgm:prSet/>
      <dgm:spPr/>
      <dgm:t>
        <a:bodyPr/>
        <a:lstStyle/>
        <a:p>
          <a:endParaRPr lang="en-US"/>
        </a:p>
      </dgm:t>
    </dgm:pt>
    <dgm:pt modelId="{60FF6A3B-CE92-4F1F-85B4-83CBDA04EEAE}">
      <dgm:prSet/>
      <dgm:spPr>
        <a:solidFill>
          <a:schemeClr val="accent2"/>
        </a:solidFill>
        <a:scene3d>
          <a:camera prst="orthographicFront"/>
          <a:lightRig rig="threePt" dir="t"/>
        </a:scene3d>
        <a:sp3d>
          <a:bevelT/>
        </a:sp3d>
      </dgm:spPr>
      <dgm:t>
        <a:bodyPr/>
        <a:lstStyle/>
        <a:p>
          <a:r>
            <a:rPr lang="en-US" b="0" dirty="0"/>
            <a:t>If underlying P3 asset is a new asset or an existing asset that has been improved…</a:t>
          </a:r>
          <a:endParaRPr lang="en-US" dirty="0"/>
        </a:p>
      </dgm:t>
    </dgm:pt>
    <dgm:pt modelId="{7A89DFAC-9CA3-4AFE-ACEF-6862FE54D81B}" type="parTrans" cxnId="{1E986FD2-0B4E-43A6-ABC4-AF03A4B3530B}">
      <dgm:prSet/>
      <dgm:spPr/>
      <dgm:t>
        <a:bodyPr/>
        <a:lstStyle/>
        <a:p>
          <a:endParaRPr lang="en-US"/>
        </a:p>
      </dgm:t>
    </dgm:pt>
    <dgm:pt modelId="{2F85DBAE-E171-4388-8EC1-DDB9F00BEB6C}" type="sibTrans" cxnId="{1E986FD2-0B4E-43A6-ABC4-AF03A4B3530B}">
      <dgm:prSet/>
      <dgm:spPr/>
      <dgm:t>
        <a:bodyPr/>
        <a:lstStyle/>
        <a:p>
          <a:endParaRPr lang="en-US"/>
        </a:p>
      </dgm:t>
    </dgm:pt>
    <dgm:pt modelId="{17BCACCF-DDBB-4E65-B6BF-CA329687B69B}">
      <dgm:prSet/>
      <dgm:spPr>
        <a:scene3d>
          <a:camera prst="orthographicFront"/>
          <a:lightRig rig="threePt" dir="t"/>
        </a:scene3d>
        <a:sp3d>
          <a:bevelT/>
        </a:sp3d>
      </dgm:spPr>
      <dgm:t>
        <a:bodyPr/>
        <a:lstStyle/>
        <a:p>
          <a:r>
            <a:rPr lang="en-US" baseline="0" dirty="0"/>
            <a:t>…and the P3 is an SCA: also recognize the capital asset at acquisition value when placed into operation</a:t>
          </a:r>
          <a:endParaRPr lang="en-US" dirty="0"/>
        </a:p>
      </dgm:t>
    </dgm:pt>
    <dgm:pt modelId="{F2D76C03-0C19-4C55-B8A4-47D1DBA28928}" type="parTrans" cxnId="{01A7B4C8-DA17-4915-B8E9-08AC3BFF890D}">
      <dgm:prSet/>
      <dgm:spPr/>
      <dgm:t>
        <a:bodyPr/>
        <a:lstStyle/>
        <a:p>
          <a:endParaRPr lang="en-US"/>
        </a:p>
      </dgm:t>
    </dgm:pt>
    <dgm:pt modelId="{44BE8125-8CD1-452B-ADEE-9D846A3446DE}" type="sibTrans" cxnId="{01A7B4C8-DA17-4915-B8E9-08AC3BFF890D}">
      <dgm:prSet/>
      <dgm:spPr/>
      <dgm:t>
        <a:bodyPr/>
        <a:lstStyle/>
        <a:p>
          <a:endParaRPr lang="en-US"/>
        </a:p>
      </dgm:t>
    </dgm:pt>
    <dgm:pt modelId="{4DC9FD62-6564-4882-AA54-6A3EC2B954F7}">
      <dgm:prSet/>
      <dgm:spPr>
        <a:scene3d>
          <a:camera prst="orthographicFront"/>
          <a:lightRig rig="threePt" dir="t"/>
        </a:scene3d>
        <a:sp3d>
          <a:bevelT/>
        </a:sp3d>
      </dgm:spPr>
      <dgm:t>
        <a:bodyPr/>
        <a:lstStyle/>
        <a:p>
          <a:r>
            <a:rPr lang="en-US" baseline="0" dirty="0"/>
            <a:t>…and the P3 is not an SCA: also recognize a receivable for the capital asset, measured at operator’s estimated carrying value as of the future date of the transfer in ownership</a:t>
          </a:r>
          <a:endParaRPr lang="en-US" dirty="0"/>
        </a:p>
      </dgm:t>
    </dgm:pt>
    <dgm:pt modelId="{E3C6D6CA-1640-4B86-B97C-AB02CADAB122}" type="parTrans" cxnId="{F028B301-3BFF-4BB9-A1BF-5C7B74B7D7F9}">
      <dgm:prSet/>
      <dgm:spPr/>
      <dgm:t>
        <a:bodyPr/>
        <a:lstStyle/>
        <a:p>
          <a:endParaRPr lang="en-US"/>
        </a:p>
      </dgm:t>
    </dgm:pt>
    <dgm:pt modelId="{E8000205-0637-483C-A4EA-49F4556CCD54}" type="sibTrans" cxnId="{F028B301-3BFF-4BB9-A1BF-5C7B74B7D7F9}">
      <dgm:prSet/>
      <dgm:spPr/>
      <dgm:t>
        <a:bodyPr/>
        <a:lstStyle/>
        <a:p>
          <a:endParaRPr lang="en-US"/>
        </a:p>
      </dgm:t>
    </dgm:pt>
    <dgm:pt modelId="{DF074C66-D424-4AB2-BCCC-FBAB0AC6CE7C}" type="pres">
      <dgm:prSet presAssocID="{8BA036E0-F64E-4489-B091-C4813D311A84}" presName="Name0" presStyleCnt="0">
        <dgm:presLayoutVars>
          <dgm:dir/>
          <dgm:animLvl val="lvl"/>
          <dgm:resizeHandles val="exact"/>
        </dgm:presLayoutVars>
      </dgm:prSet>
      <dgm:spPr/>
    </dgm:pt>
    <dgm:pt modelId="{B3D2DB5C-F6F2-45FA-9BCC-D7CBD31F155A}" type="pres">
      <dgm:prSet presAssocID="{79BEF331-237B-4FDB-9D4B-81566A1FF57D}" presName="composite" presStyleCnt="0"/>
      <dgm:spPr>
        <a:scene3d>
          <a:camera prst="orthographicFront"/>
          <a:lightRig rig="threePt" dir="t"/>
        </a:scene3d>
        <a:sp3d>
          <a:bevelT/>
        </a:sp3d>
      </dgm:spPr>
    </dgm:pt>
    <dgm:pt modelId="{19BBD04E-7911-4AF9-85F3-98DD6DEADE45}" type="pres">
      <dgm:prSet presAssocID="{79BEF331-237B-4FDB-9D4B-81566A1FF57D}" presName="parTx" presStyleLbl="alignNode1" presStyleIdx="0" presStyleCnt="2">
        <dgm:presLayoutVars>
          <dgm:chMax val="0"/>
          <dgm:chPref val="0"/>
          <dgm:bulletEnabled val="1"/>
        </dgm:presLayoutVars>
      </dgm:prSet>
      <dgm:spPr/>
    </dgm:pt>
    <dgm:pt modelId="{D16F65A2-9B8B-4FDA-86D8-F1F59B6E4FC9}" type="pres">
      <dgm:prSet presAssocID="{79BEF331-237B-4FDB-9D4B-81566A1FF57D}" presName="desTx" presStyleLbl="alignAccFollowNode1" presStyleIdx="0" presStyleCnt="2">
        <dgm:presLayoutVars>
          <dgm:bulletEnabled val="1"/>
        </dgm:presLayoutVars>
      </dgm:prSet>
      <dgm:spPr/>
    </dgm:pt>
    <dgm:pt modelId="{A535DFBD-70FD-40C9-84C5-5477444F8C10}" type="pres">
      <dgm:prSet presAssocID="{F90C7CA0-1686-40FC-825F-C25A1368312D}" presName="space" presStyleCnt="0"/>
      <dgm:spPr>
        <a:scene3d>
          <a:camera prst="orthographicFront"/>
          <a:lightRig rig="threePt" dir="t"/>
        </a:scene3d>
        <a:sp3d>
          <a:bevelT/>
        </a:sp3d>
      </dgm:spPr>
    </dgm:pt>
    <dgm:pt modelId="{9E11AD08-7AFF-4602-8AFE-F702FF3B1C4F}" type="pres">
      <dgm:prSet presAssocID="{60FF6A3B-CE92-4F1F-85B4-83CBDA04EEAE}" presName="composite" presStyleCnt="0"/>
      <dgm:spPr>
        <a:scene3d>
          <a:camera prst="orthographicFront"/>
          <a:lightRig rig="threePt" dir="t"/>
        </a:scene3d>
        <a:sp3d>
          <a:bevelT/>
        </a:sp3d>
      </dgm:spPr>
    </dgm:pt>
    <dgm:pt modelId="{3C35A759-4773-41FF-948D-7F51D6D70F93}" type="pres">
      <dgm:prSet presAssocID="{60FF6A3B-CE92-4F1F-85B4-83CBDA04EEAE}" presName="parTx" presStyleLbl="alignNode1" presStyleIdx="1" presStyleCnt="2">
        <dgm:presLayoutVars>
          <dgm:chMax val="0"/>
          <dgm:chPref val="0"/>
          <dgm:bulletEnabled val="1"/>
        </dgm:presLayoutVars>
      </dgm:prSet>
      <dgm:spPr/>
    </dgm:pt>
    <dgm:pt modelId="{71BFE829-D0B7-4705-B6E6-4696F51DF383}" type="pres">
      <dgm:prSet presAssocID="{60FF6A3B-CE92-4F1F-85B4-83CBDA04EEAE}" presName="desTx" presStyleLbl="alignAccFollowNode1" presStyleIdx="1" presStyleCnt="2">
        <dgm:presLayoutVars>
          <dgm:bulletEnabled val="1"/>
        </dgm:presLayoutVars>
      </dgm:prSet>
      <dgm:spPr/>
    </dgm:pt>
  </dgm:ptLst>
  <dgm:cxnLst>
    <dgm:cxn modelId="{6AD69601-C963-41F6-95FF-08E0562370CF}" type="presOf" srcId="{79BEF331-237B-4FDB-9D4B-81566A1FF57D}" destId="{19BBD04E-7911-4AF9-85F3-98DD6DEADE45}" srcOrd="0" destOrd="0" presId="urn:microsoft.com/office/officeart/2005/8/layout/hList1"/>
    <dgm:cxn modelId="{F028B301-3BFF-4BB9-A1BF-5C7B74B7D7F9}" srcId="{60FF6A3B-CE92-4F1F-85B4-83CBDA04EEAE}" destId="{4DC9FD62-6564-4882-AA54-6A3EC2B954F7}" srcOrd="1" destOrd="0" parTransId="{E3C6D6CA-1640-4B86-B97C-AB02CADAB122}" sibTransId="{E8000205-0637-483C-A4EA-49F4556CCD54}"/>
    <dgm:cxn modelId="{444D2B35-1BC1-4284-BBB2-EB5EAC77A80A}" type="presOf" srcId="{4DC9FD62-6564-4882-AA54-6A3EC2B954F7}" destId="{71BFE829-D0B7-4705-B6E6-4696F51DF383}" srcOrd="0" destOrd="1" presId="urn:microsoft.com/office/officeart/2005/8/layout/hList1"/>
    <dgm:cxn modelId="{3228CD43-08B8-4972-A5D2-0F6958171EFD}" type="presOf" srcId="{4BC85F14-AA84-4B7B-9798-F4A078DF55EB}" destId="{D16F65A2-9B8B-4FDA-86D8-F1F59B6E4FC9}" srcOrd="0" destOrd="1" presId="urn:microsoft.com/office/officeart/2005/8/layout/hList1"/>
    <dgm:cxn modelId="{1412704B-FD9C-478D-AE66-A7B4D4505859}" type="presOf" srcId="{17BCACCF-DDBB-4E65-B6BF-CA329687B69B}" destId="{71BFE829-D0B7-4705-B6E6-4696F51DF383}" srcOrd="0" destOrd="0" presId="urn:microsoft.com/office/officeart/2005/8/layout/hList1"/>
    <dgm:cxn modelId="{FDECD753-9314-44FA-B72F-6FF54CF65F72}" srcId="{79BEF331-237B-4FDB-9D4B-81566A1FF57D}" destId="{4BC85F14-AA84-4B7B-9798-F4A078DF55EB}" srcOrd="1" destOrd="0" parTransId="{D7700E0E-9BBF-4A78-8F58-4FE7B897598B}" sibTransId="{F28AB9B8-6C17-411C-AF9E-A45271A2FFA1}"/>
    <dgm:cxn modelId="{B5831759-4EE7-453C-A5EE-FA2E31C18613}" srcId="{8BA036E0-F64E-4489-B091-C4813D311A84}" destId="{79BEF331-237B-4FDB-9D4B-81566A1FF57D}" srcOrd="0" destOrd="0" parTransId="{E03392CC-5484-4B8C-BEA3-5A5FC6BD31FE}" sibTransId="{F90C7CA0-1686-40FC-825F-C25A1368312D}"/>
    <dgm:cxn modelId="{03D45B85-9A76-4E72-85FB-DEE69A22336F}" type="presOf" srcId="{60FF6A3B-CE92-4F1F-85B4-83CBDA04EEAE}" destId="{3C35A759-4773-41FF-948D-7F51D6D70F93}" srcOrd="0" destOrd="0" presId="urn:microsoft.com/office/officeart/2005/8/layout/hList1"/>
    <dgm:cxn modelId="{F5BA6992-85F0-41D3-86AC-71EA9E5E347D}" type="presOf" srcId="{8BA036E0-F64E-4489-B091-C4813D311A84}" destId="{DF074C66-D424-4AB2-BCCC-FBAB0AC6CE7C}" srcOrd="0" destOrd="0" presId="urn:microsoft.com/office/officeart/2005/8/layout/hList1"/>
    <dgm:cxn modelId="{BE6A2593-1E0F-41BE-BEE3-CE5F4194263E}" type="presOf" srcId="{2DF4D1A4-AAE3-49C3-ACBD-DBAB3FD25A85}" destId="{D16F65A2-9B8B-4FDA-86D8-F1F59B6E4FC9}" srcOrd="0" destOrd="0" presId="urn:microsoft.com/office/officeart/2005/8/layout/hList1"/>
    <dgm:cxn modelId="{FB49F6A9-401A-4BDF-A5AE-78B1D4892D86}" srcId="{79BEF331-237B-4FDB-9D4B-81566A1FF57D}" destId="{2DF4D1A4-AAE3-49C3-ACBD-DBAB3FD25A85}" srcOrd="0" destOrd="0" parTransId="{ECD320F5-B67E-4EA2-9C8E-CD936E2707E0}" sibTransId="{53CF855F-3B3E-4AF3-983E-A66CCF385D12}"/>
    <dgm:cxn modelId="{01A7B4C8-DA17-4915-B8E9-08AC3BFF890D}" srcId="{60FF6A3B-CE92-4F1F-85B4-83CBDA04EEAE}" destId="{17BCACCF-DDBB-4E65-B6BF-CA329687B69B}" srcOrd="0" destOrd="0" parTransId="{F2D76C03-0C19-4C55-B8A4-47D1DBA28928}" sibTransId="{44BE8125-8CD1-452B-ADEE-9D846A3446DE}"/>
    <dgm:cxn modelId="{1E986FD2-0B4E-43A6-ABC4-AF03A4B3530B}" srcId="{8BA036E0-F64E-4489-B091-C4813D311A84}" destId="{60FF6A3B-CE92-4F1F-85B4-83CBDA04EEAE}" srcOrd="1" destOrd="0" parTransId="{7A89DFAC-9CA3-4AFE-ACEF-6862FE54D81B}" sibTransId="{2F85DBAE-E171-4388-8EC1-DDB9F00BEB6C}"/>
    <dgm:cxn modelId="{A83ACBA4-93E2-4207-9926-037092F864A8}" type="presParOf" srcId="{DF074C66-D424-4AB2-BCCC-FBAB0AC6CE7C}" destId="{B3D2DB5C-F6F2-45FA-9BCC-D7CBD31F155A}" srcOrd="0" destOrd="0" presId="urn:microsoft.com/office/officeart/2005/8/layout/hList1"/>
    <dgm:cxn modelId="{FB085CA0-A665-45FC-8B36-20A72D99EFE3}" type="presParOf" srcId="{B3D2DB5C-F6F2-45FA-9BCC-D7CBD31F155A}" destId="{19BBD04E-7911-4AF9-85F3-98DD6DEADE45}" srcOrd="0" destOrd="0" presId="urn:microsoft.com/office/officeart/2005/8/layout/hList1"/>
    <dgm:cxn modelId="{A68B276C-29F3-4E71-95F9-E90ACFEDE831}" type="presParOf" srcId="{B3D2DB5C-F6F2-45FA-9BCC-D7CBD31F155A}" destId="{D16F65A2-9B8B-4FDA-86D8-F1F59B6E4FC9}" srcOrd="1" destOrd="0" presId="urn:microsoft.com/office/officeart/2005/8/layout/hList1"/>
    <dgm:cxn modelId="{8A209B27-A560-4364-9CC3-E9D8B2E06A7B}" type="presParOf" srcId="{DF074C66-D424-4AB2-BCCC-FBAB0AC6CE7C}" destId="{A535DFBD-70FD-40C9-84C5-5477444F8C10}" srcOrd="1" destOrd="0" presId="urn:microsoft.com/office/officeart/2005/8/layout/hList1"/>
    <dgm:cxn modelId="{2968B30D-EC6F-44D5-8868-FF033B5EA0AE}" type="presParOf" srcId="{DF074C66-D424-4AB2-BCCC-FBAB0AC6CE7C}" destId="{9E11AD08-7AFF-4602-8AFE-F702FF3B1C4F}" srcOrd="2" destOrd="0" presId="urn:microsoft.com/office/officeart/2005/8/layout/hList1"/>
    <dgm:cxn modelId="{1BC048C6-B5AE-4DCC-99D9-CBDE41F991BE}" type="presParOf" srcId="{9E11AD08-7AFF-4602-8AFE-F702FF3B1C4F}" destId="{3C35A759-4773-41FF-948D-7F51D6D70F93}" srcOrd="0" destOrd="0" presId="urn:microsoft.com/office/officeart/2005/8/layout/hList1"/>
    <dgm:cxn modelId="{68A85B5F-6CD0-4597-98BA-D7FEC17D8B2A}" type="presParOf" srcId="{9E11AD08-7AFF-4602-8AFE-F702FF3B1C4F}" destId="{71BFE829-D0B7-4705-B6E6-4696F51DF38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087DE-F866-4B9C-9263-C83D8C7F00E3}">
      <dsp:nvSpPr>
        <dsp:cNvPr id="0" name=""/>
        <dsp:cNvSpPr/>
      </dsp:nvSpPr>
      <dsp:spPr>
        <a:xfrm>
          <a:off x="35" y="4145"/>
          <a:ext cx="3442137" cy="489600"/>
        </a:xfrm>
        <a:prstGeom prst="rect">
          <a:avLst/>
        </a:prstGeom>
        <a:solidFill>
          <a:schemeClr val="accent4">
            <a:hueOff val="0"/>
            <a:satOff val="0"/>
            <a:lumOff val="0"/>
            <a:alphaOff val="0"/>
          </a:schemeClr>
        </a:solidFill>
        <a:ln w="55000" cap="flat" cmpd="thickThin"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Short-Term SBITAs</a:t>
          </a:r>
        </a:p>
      </dsp:txBody>
      <dsp:txXfrm>
        <a:off x="35" y="4145"/>
        <a:ext cx="3442137" cy="489600"/>
      </dsp:txXfrm>
    </dsp:sp>
    <dsp:sp modelId="{93BDB3E3-B1A8-493A-9159-C4D859BF852B}">
      <dsp:nvSpPr>
        <dsp:cNvPr id="0" name=""/>
        <dsp:cNvSpPr/>
      </dsp:nvSpPr>
      <dsp:spPr>
        <a:xfrm>
          <a:off x="35" y="493745"/>
          <a:ext cx="3442137" cy="2473245"/>
        </a:xfrm>
        <a:prstGeom prst="rect">
          <a:avLst/>
        </a:prstGeom>
        <a:solidFill>
          <a:schemeClr val="accent4">
            <a:tint val="40000"/>
            <a:alpha val="90000"/>
            <a:hueOff val="0"/>
            <a:satOff val="0"/>
            <a:lumOff val="0"/>
            <a:alphaOff val="0"/>
          </a:schemeClr>
        </a:solidFill>
        <a:ln w="55000" cap="flat" cmpd="thickThin"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t>Maximum possible term at commencement of the subscription term of 12 months or less</a:t>
          </a:r>
        </a:p>
        <a:p>
          <a:pPr marL="171450" lvl="1" indent="-171450" algn="l" defTabSz="800100">
            <a:lnSpc>
              <a:spcPct val="90000"/>
            </a:lnSpc>
            <a:spcBef>
              <a:spcPct val="0"/>
            </a:spcBef>
            <a:spcAft>
              <a:spcPct val="15000"/>
            </a:spcAft>
            <a:buChar char="•"/>
          </a:pPr>
          <a:r>
            <a:rPr lang="en-US" sz="1800" kern="1200" dirty="0"/>
            <a:t>No recognition of subscription liability or subscription asset required</a:t>
          </a:r>
        </a:p>
        <a:p>
          <a:pPr marL="171450" lvl="1" indent="-171450" algn="l" defTabSz="800100">
            <a:lnSpc>
              <a:spcPct val="90000"/>
            </a:lnSpc>
            <a:spcBef>
              <a:spcPct val="0"/>
            </a:spcBef>
            <a:spcAft>
              <a:spcPct val="15000"/>
            </a:spcAft>
            <a:buChar char="•"/>
          </a:pPr>
          <a:r>
            <a:rPr lang="en-US" sz="1800" kern="1200" dirty="0"/>
            <a:t>Short term payments are expensed as incurred</a:t>
          </a:r>
        </a:p>
      </dsp:txBody>
      <dsp:txXfrm>
        <a:off x="35" y="493745"/>
        <a:ext cx="3442137" cy="2473245"/>
      </dsp:txXfrm>
    </dsp:sp>
    <dsp:sp modelId="{D22D131D-4959-4F52-B286-457331293936}">
      <dsp:nvSpPr>
        <dsp:cNvPr id="0" name=""/>
        <dsp:cNvSpPr/>
      </dsp:nvSpPr>
      <dsp:spPr>
        <a:xfrm>
          <a:off x="3924073" y="4145"/>
          <a:ext cx="3442137" cy="489600"/>
        </a:xfrm>
        <a:prstGeom prst="rect">
          <a:avLst/>
        </a:prstGeom>
        <a:solidFill>
          <a:schemeClr val="accent4">
            <a:hueOff val="1218038"/>
            <a:satOff val="-21072"/>
            <a:lumOff val="-4510"/>
            <a:alphaOff val="0"/>
          </a:schemeClr>
        </a:solidFill>
        <a:ln w="55000" cap="flat" cmpd="thickThin" algn="ctr">
          <a:solidFill>
            <a:schemeClr val="accent4">
              <a:hueOff val="1218038"/>
              <a:satOff val="-21072"/>
              <a:lumOff val="-451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All Other SBITAs</a:t>
          </a:r>
        </a:p>
      </dsp:txBody>
      <dsp:txXfrm>
        <a:off x="3924073" y="4145"/>
        <a:ext cx="3442137" cy="489600"/>
      </dsp:txXfrm>
    </dsp:sp>
    <dsp:sp modelId="{F53559E1-A5CE-4232-8DBD-89C06922251C}">
      <dsp:nvSpPr>
        <dsp:cNvPr id="0" name=""/>
        <dsp:cNvSpPr/>
      </dsp:nvSpPr>
      <dsp:spPr>
        <a:xfrm>
          <a:off x="3924073" y="493745"/>
          <a:ext cx="3442137" cy="2473245"/>
        </a:xfrm>
        <a:prstGeom prst="rect">
          <a:avLst/>
        </a:prstGeom>
        <a:solidFill>
          <a:schemeClr val="accent4">
            <a:tint val="40000"/>
            <a:alpha val="90000"/>
            <a:hueOff val="840687"/>
            <a:satOff val="-12365"/>
            <a:lumOff val="-1354"/>
            <a:alphaOff val="0"/>
          </a:schemeClr>
        </a:solidFill>
        <a:ln w="55000" cap="flat" cmpd="thickThin" algn="ctr">
          <a:solidFill>
            <a:schemeClr val="accent4">
              <a:tint val="40000"/>
              <a:alpha val="90000"/>
              <a:hueOff val="840687"/>
              <a:satOff val="-12365"/>
              <a:lumOff val="-135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Subscription liability and subscription asset are recognized at the commencement of the subscription term</a:t>
          </a:r>
        </a:p>
      </dsp:txBody>
      <dsp:txXfrm>
        <a:off x="3924073" y="493745"/>
        <a:ext cx="3442137" cy="247324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9D6CB-76DC-4A61-9336-B3FFB8BF6F9B}">
      <dsp:nvSpPr>
        <dsp:cNvPr id="0" name=""/>
        <dsp:cNvSpPr/>
      </dsp:nvSpPr>
      <dsp:spPr>
        <a:xfrm>
          <a:off x="11041" y="0"/>
          <a:ext cx="2418456" cy="1611491"/>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0" kern="1200" dirty="0"/>
            <a:t>For all P3s, recognize:</a:t>
          </a:r>
          <a:endParaRPr lang="en-US" sz="2000" kern="1200" dirty="0"/>
        </a:p>
      </dsp:txBody>
      <dsp:txXfrm>
        <a:off x="11041" y="0"/>
        <a:ext cx="2418456" cy="1611491"/>
      </dsp:txXfrm>
    </dsp:sp>
    <dsp:sp modelId="{17F78CD4-AC1E-4872-A897-3AAE6997E85E}">
      <dsp:nvSpPr>
        <dsp:cNvPr id="0" name=""/>
        <dsp:cNvSpPr/>
      </dsp:nvSpPr>
      <dsp:spPr>
        <a:xfrm>
          <a:off x="2480" y="1404008"/>
          <a:ext cx="2418456" cy="2810880"/>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baseline="0" dirty="0"/>
            <a:t>Liability for installment payments to be made, if any</a:t>
          </a:r>
          <a:endParaRPr lang="en-US" sz="1800" kern="1200" dirty="0"/>
        </a:p>
      </dsp:txBody>
      <dsp:txXfrm>
        <a:off x="2480" y="1404008"/>
        <a:ext cx="2418456" cy="2810880"/>
      </dsp:txXfrm>
    </dsp:sp>
    <dsp:sp modelId="{33A038A9-8B90-47EF-B1B8-14421917A9F0}">
      <dsp:nvSpPr>
        <dsp:cNvPr id="0" name=""/>
        <dsp:cNvSpPr/>
      </dsp:nvSpPr>
      <dsp:spPr>
        <a:xfrm>
          <a:off x="2759521" y="0"/>
          <a:ext cx="2418456" cy="1631292"/>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0" kern="1200" dirty="0"/>
            <a:t>If underlying P3 asset is (a) existing asset or improvement or (b) new asset and the P3 is an SCA… </a:t>
          </a:r>
          <a:endParaRPr lang="en-US" sz="1400" kern="1200" dirty="0"/>
        </a:p>
      </dsp:txBody>
      <dsp:txXfrm>
        <a:off x="2759521" y="0"/>
        <a:ext cx="2418456" cy="1631292"/>
      </dsp:txXfrm>
    </dsp:sp>
    <dsp:sp modelId="{21663996-06A0-4FBC-A776-4EE307B374EF}">
      <dsp:nvSpPr>
        <dsp:cNvPr id="0" name=""/>
        <dsp:cNvSpPr/>
      </dsp:nvSpPr>
      <dsp:spPr>
        <a:xfrm>
          <a:off x="2759521" y="1410242"/>
          <a:ext cx="2418456" cy="2810880"/>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baseline="0" dirty="0"/>
            <a:t>…also recognize an intangible right-to-use asset</a:t>
          </a:r>
          <a:endParaRPr lang="en-US" sz="1800" kern="1200" dirty="0"/>
        </a:p>
      </dsp:txBody>
      <dsp:txXfrm>
        <a:off x="2759521" y="1410242"/>
        <a:ext cx="2418456" cy="2810880"/>
      </dsp:txXfrm>
    </dsp:sp>
    <dsp:sp modelId="{CD93624F-3B1E-4F2F-A48E-539B8EF8E85D}">
      <dsp:nvSpPr>
        <dsp:cNvPr id="0" name=""/>
        <dsp:cNvSpPr/>
      </dsp:nvSpPr>
      <dsp:spPr>
        <a:xfrm>
          <a:off x="5519042" y="0"/>
          <a:ext cx="2418456" cy="1670661"/>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0" kern="1200" dirty="0"/>
            <a:t>If underlying P3 asset is a new asset and the P3 is not an SCA…</a:t>
          </a:r>
          <a:endParaRPr lang="en-US" sz="1600" kern="1200" dirty="0"/>
        </a:p>
      </dsp:txBody>
      <dsp:txXfrm>
        <a:off x="5519042" y="0"/>
        <a:ext cx="2418456" cy="1670661"/>
      </dsp:txXfrm>
    </dsp:sp>
    <dsp:sp modelId="{F211F85D-7E0D-4723-8478-19B05DD51BC9}">
      <dsp:nvSpPr>
        <dsp:cNvPr id="0" name=""/>
        <dsp:cNvSpPr/>
      </dsp:nvSpPr>
      <dsp:spPr>
        <a:xfrm>
          <a:off x="5516561" y="1422612"/>
          <a:ext cx="2418456" cy="2810880"/>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baseline="0" dirty="0"/>
            <a:t>Also recognize the underlying P3 asset until ownership is transferred</a:t>
          </a:r>
          <a:endParaRPr lang="en-US" sz="1800" kern="1200" dirty="0"/>
        </a:p>
        <a:p>
          <a:pPr marL="171450" lvl="1" indent="-171450" algn="l" defTabSz="800100">
            <a:lnSpc>
              <a:spcPct val="90000"/>
            </a:lnSpc>
            <a:spcBef>
              <a:spcPct val="0"/>
            </a:spcBef>
            <a:spcAft>
              <a:spcPct val="15000"/>
            </a:spcAft>
            <a:buChar char="•"/>
          </a:pPr>
          <a:r>
            <a:rPr lang="en-US" sz="1800" kern="1200" baseline="0" dirty="0"/>
            <a:t>And a liability for the underlying P3 asset, measured at the estimated carrying value as of the future date of the transfer</a:t>
          </a:r>
          <a:endParaRPr lang="en-US" sz="1800" kern="1200" dirty="0"/>
        </a:p>
      </dsp:txBody>
      <dsp:txXfrm>
        <a:off x="5516561" y="1422612"/>
        <a:ext cx="2418456" cy="281088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E5C10-2AC2-4A0C-9788-19FB116BC1F0}">
      <dsp:nvSpPr>
        <dsp:cNvPr id="0" name=""/>
        <dsp:cNvSpPr/>
      </dsp:nvSpPr>
      <dsp:spPr>
        <a:xfrm>
          <a:off x="0" y="62296"/>
          <a:ext cx="6421040" cy="2070085"/>
        </a:xfrm>
        <a:prstGeom prst="rect">
          <a:avLst/>
        </a:prstGeom>
        <a:solidFill>
          <a:schemeClr val="lt1">
            <a:alpha val="90000"/>
            <a:hueOff val="0"/>
            <a:satOff val="0"/>
            <a:lumOff val="0"/>
            <a:alphaOff val="0"/>
          </a:schemeClr>
        </a:solidFill>
        <a:ln w="55000" cap="flat" cmpd="thickThin" algn="ctr">
          <a:solidFill>
            <a:schemeClr val="accent2">
              <a:shade val="8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498344" tIns="140297" rIns="498344" bIns="128016" numCol="1" spcCol="1270" anchor="t" anchorCtr="0">
          <a:noAutofit/>
        </a:bodyPr>
        <a:lstStyle/>
        <a:p>
          <a:pPr marL="171450" lvl="1" indent="-171450" algn="l" defTabSz="800100">
            <a:lnSpc>
              <a:spcPct val="90000"/>
            </a:lnSpc>
            <a:spcBef>
              <a:spcPct val="0"/>
            </a:spcBef>
            <a:spcAft>
              <a:spcPct val="15000"/>
            </a:spcAft>
            <a:buChar char="•"/>
          </a:pPr>
          <a:r>
            <a:rPr lang="en-US" sz="1800" b="0" kern="1200" dirty="0"/>
            <a:t>Government contracts with another entity to operate or maintain the government’s nonfinancial asset</a:t>
          </a:r>
          <a:endParaRPr lang="en-US" sz="1800" kern="1200" dirty="0"/>
        </a:p>
        <a:p>
          <a:pPr marL="171450" lvl="1" indent="-171450" algn="l" defTabSz="800100">
            <a:lnSpc>
              <a:spcPct val="90000"/>
            </a:lnSpc>
            <a:spcBef>
              <a:spcPct val="0"/>
            </a:spcBef>
            <a:spcAft>
              <a:spcPct val="15000"/>
            </a:spcAft>
            <a:buChar char="•"/>
          </a:pPr>
          <a:r>
            <a:rPr lang="en-US" sz="1800" b="0" kern="1200" dirty="0"/>
            <a:t>Entity receives payments from the government based on the asset’s availability for use</a:t>
          </a:r>
          <a:endParaRPr lang="en-US" sz="1800" kern="1200" dirty="0"/>
        </a:p>
        <a:p>
          <a:pPr marL="171450" lvl="1" indent="-171450" algn="l" defTabSz="800100">
            <a:lnSpc>
              <a:spcPct val="90000"/>
            </a:lnSpc>
            <a:spcBef>
              <a:spcPct val="0"/>
            </a:spcBef>
            <a:spcAft>
              <a:spcPct val="15000"/>
            </a:spcAft>
            <a:buChar char="•"/>
          </a:pPr>
          <a:r>
            <a:rPr lang="en-US" sz="1800" b="0" kern="1200" dirty="0"/>
            <a:t>Asset’s availability may be based on the physical condition of the asset or the achievement of certain performance measures</a:t>
          </a:r>
          <a:endParaRPr lang="en-US" sz="1800" kern="1200" dirty="0"/>
        </a:p>
        <a:p>
          <a:pPr marL="171450" lvl="1" indent="-171450" algn="l" defTabSz="800100">
            <a:lnSpc>
              <a:spcPct val="90000"/>
            </a:lnSpc>
            <a:spcBef>
              <a:spcPct val="0"/>
            </a:spcBef>
            <a:spcAft>
              <a:spcPct val="15000"/>
            </a:spcAft>
            <a:buChar char="•"/>
          </a:pPr>
          <a:r>
            <a:rPr lang="en-US" sz="1800" b="0" kern="1200" dirty="0"/>
            <a:t>May include design, finance, construction, or service components</a:t>
          </a:r>
          <a:endParaRPr lang="en-US" sz="1800" kern="1200" dirty="0"/>
        </a:p>
      </dsp:txBody>
      <dsp:txXfrm>
        <a:off x="0" y="62296"/>
        <a:ext cx="6421040" cy="2070085"/>
      </dsp:txXfrm>
    </dsp:sp>
    <dsp:sp modelId="{EEE73277-57C1-4E60-A211-92E4FF4B1C21}">
      <dsp:nvSpPr>
        <dsp:cNvPr id="0" name=""/>
        <dsp:cNvSpPr/>
      </dsp:nvSpPr>
      <dsp:spPr>
        <a:xfrm>
          <a:off x="321052" y="1672"/>
          <a:ext cx="5095352" cy="121247"/>
        </a:xfrm>
        <a:prstGeom prst="roundRect">
          <a:avLst/>
        </a:prstGeom>
        <a:solidFill>
          <a:schemeClr val="accent2">
            <a:shade val="80000"/>
            <a:hueOff val="0"/>
            <a:satOff val="0"/>
            <a:lumOff val="0"/>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69890" tIns="0" rIns="169890" bIns="0" numCol="1" spcCol="1270" anchor="ctr" anchorCtr="0">
          <a:noAutofit/>
        </a:bodyPr>
        <a:lstStyle/>
        <a:p>
          <a:pPr marL="0" lvl="0" indent="0" algn="l" defTabSz="889000">
            <a:lnSpc>
              <a:spcPct val="90000"/>
            </a:lnSpc>
            <a:spcBef>
              <a:spcPct val="0"/>
            </a:spcBef>
            <a:spcAft>
              <a:spcPct val="35000"/>
            </a:spcAft>
            <a:buNone/>
          </a:pPr>
          <a:r>
            <a:rPr lang="en-US" sz="2000" b="1" kern="1200" dirty="0"/>
            <a:t>Availability payment arrangements (APA)</a:t>
          </a:r>
          <a:r>
            <a:rPr lang="en-US" sz="2000" b="0" kern="1200" dirty="0"/>
            <a:t>:</a:t>
          </a:r>
          <a:endParaRPr lang="en-US" sz="2000" kern="1200" dirty="0"/>
        </a:p>
      </dsp:txBody>
      <dsp:txXfrm>
        <a:off x="326971" y="7591"/>
        <a:ext cx="5083514" cy="10940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A1A143-5494-4967-8A47-E1839D73F0BE}">
      <dsp:nvSpPr>
        <dsp:cNvPr id="0" name=""/>
        <dsp:cNvSpPr/>
      </dsp:nvSpPr>
      <dsp:spPr>
        <a:xfrm>
          <a:off x="0" y="113"/>
          <a:ext cx="4872444" cy="1247500"/>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To determine whether a contract conveys control of the right to use the underlying IT assets, a government should assess whether it has both:</a:t>
          </a:r>
        </a:p>
      </dsp:txBody>
      <dsp:txXfrm>
        <a:off x="0" y="113"/>
        <a:ext cx="4872444" cy="1247500"/>
      </dsp:txXfrm>
    </dsp:sp>
    <dsp:sp modelId="{05D8CF4C-450F-4DE5-9E71-3C48163D5D9A}">
      <dsp:nvSpPr>
        <dsp:cNvPr id="0" name=""/>
        <dsp:cNvSpPr/>
      </dsp:nvSpPr>
      <dsp:spPr>
        <a:xfrm>
          <a:off x="0" y="1247613"/>
          <a:ext cx="4872444" cy="823500"/>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t>The right to obtain the present service capacity from use of the underlying IT assets as specified in the contract </a:t>
          </a:r>
        </a:p>
        <a:p>
          <a:pPr marL="114300" lvl="1" indent="-114300" algn="l" defTabSz="533400">
            <a:lnSpc>
              <a:spcPct val="90000"/>
            </a:lnSpc>
            <a:spcBef>
              <a:spcPct val="0"/>
            </a:spcBef>
            <a:spcAft>
              <a:spcPct val="15000"/>
            </a:spcAft>
            <a:buChar char="•"/>
          </a:pPr>
          <a:r>
            <a:rPr lang="en-US" sz="1200" kern="1200" dirty="0"/>
            <a:t>The right to determine the nature and manner of use of the underlying IT assets as specified in the contract.</a:t>
          </a:r>
        </a:p>
      </dsp:txBody>
      <dsp:txXfrm>
        <a:off x="0" y="1247613"/>
        <a:ext cx="4872444" cy="8235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BF181D-A2AB-4CF4-954C-3F1DC46013A3}">
      <dsp:nvSpPr>
        <dsp:cNvPr id="0" name=""/>
        <dsp:cNvSpPr/>
      </dsp:nvSpPr>
      <dsp:spPr>
        <a:xfrm>
          <a:off x="10658" y="1120566"/>
          <a:ext cx="1571648" cy="785824"/>
        </a:xfrm>
        <a:prstGeom prst="roundRect">
          <a:avLst>
            <a:gd name="adj" fmla="val 10000"/>
          </a:avLst>
        </a:prstGeom>
        <a:solidFill>
          <a:srgbClr val="00B0F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Meets</a:t>
          </a:r>
          <a:r>
            <a:rPr lang="en-US" sz="1100" b="1" i="1" kern="1200" dirty="0"/>
            <a:t> both </a:t>
          </a:r>
          <a:r>
            <a:rPr lang="en-US" sz="1100" b="1" kern="1200" dirty="0"/>
            <a:t>lease and PPP definitions</a:t>
          </a:r>
        </a:p>
      </dsp:txBody>
      <dsp:txXfrm>
        <a:off x="33674" y="1143582"/>
        <a:ext cx="1525616" cy="739792"/>
      </dsp:txXfrm>
    </dsp:sp>
    <dsp:sp modelId="{BBF45F60-85E5-4855-BB84-8D1A383DC3FA}">
      <dsp:nvSpPr>
        <dsp:cNvPr id="0" name=""/>
        <dsp:cNvSpPr/>
      </dsp:nvSpPr>
      <dsp:spPr>
        <a:xfrm rot="17305765">
          <a:off x="1320154" y="1143092"/>
          <a:ext cx="766681" cy="13412"/>
        </a:xfrm>
        <a:custGeom>
          <a:avLst/>
          <a:gdLst/>
          <a:ahLst/>
          <a:cxnLst/>
          <a:rect l="0" t="0" r="0" b="0"/>
          <a:pathLst>
            <a:path>
              <a:moveTo>
                <a:pt x="0" y="6706"/>
              </a:moveTo>
              <a:lnTo>
                <a:pt x="766681" y="6706"/>
              </a:lnTo>
            </a:path>
          </a:pathLst>
        </a:custGeom>
        <a:noFill/>
        <a:ln w="55000" cap="flat" cmpd="thickThin"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684327" y="1130631"/>
        <a:ext cx="38334" cy="38334"/>
      </dsp:txXfrm>
    </dsp:sp>
    <dsp:sp modelId="{BF09ABB3-17B3-4B2B-9F1F-23E4F64C785B}">
      <dsp:nvSpPr>
        <dsp:cNvPr id="0" name=""/>
        <dsp:cNvSpPr/>
      </dsp:nvSpPr>
      <dsp:spPr>
        <a:xfrm>
          <a:off x="1824682" y="393205"/>
          <a:ext cx="1571648" cy="785824"/>
        </a:xfrm>
        <a:prstGeom prst="roundRect">
          <a:avLst>
            <a:gd name="adj" fmla="val 10000"/>
          </a:avLst>
        </a:prstGeom>
        <a:solidFill>
          <a:schemeClr val="accent4">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Meets SCA definition</a:t>
          </a:r>
        </a:p>
      </dsp:txBody>
      <dsp:txXfrm>
        <a:off x="1847698" y="416221"/>
        <a:ext cx="1525616" cy="739792"/>
      </dsp:txXfrm>
    </dsp:sp>
    <dsp:sp modelId="{3E0F3224-8DA5-40D4-B5A1-CCC7E0E43E85}">
      <dsp:nvSpPr>
        <dsp:cNvPr id="0" name=""/>
        <dsp:cNvSpPr/>
      </dsp:nvSpPr>
      <dsp:spPr>
        <a:xfrm>
          <a:off x="3396331" y="779411"/>
          <a:ext cx="242375" cy="13412"/>
        </a:xfrm>
        <a:custGeom>
          <a:avLst/>
          <a:gdLst/>
          <a:ahLst/>
          <a:cxnLst/>
          <a:rect l="0" t="0" r="0" b="0"/>
          <a:pathLst>
            <a:path>
              <a:moveTo>
                <a:pt x="0" y="6706"/>
              </a:moveTo>
              <a:lnTo>
                <a:pt x="242375" y="6706"/>
              </a:lnTo>
            </a:path>
          </a:pathLst>
        </a:custGeom>
        <a:noFill/>
        <a:ln w="55000" cap="flat" cmpd="thickThin"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511460" y="780058"/>
        <a:ext cx="12118" cy="12118"/>
      </dsp:txXfrm>
    </dsp:sp>
    <dsp:sp modelId="{F6F719E0-D085-42D1-9A24-3112E1D923B1}">
      <dsp:nvSpPr>
        <dsp:cNvPr id="0" name=""/>
        <dsp:cNvSpPr/>
      </dsp:nvSpPr>
      <dsp:spPr>
        <a:xfrm>
          <a:off x="3638707" y="393205"/>
          <a:ext cx="1571648" cy="785824"/>
        </a:xfrm>
        <a:prstGeom prst="roundRect">
          <a:avLst>
            <a:gd name="adj" fmla="val 10000"/>
          </a:avLst>
        </a:prstGeom>
        <a:solidFill>
          <a:schemeClr val="accent5">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Follow GASB Statement No. 94 SCA guidance</a:t>
          </a:r>
        </a:p>
      </dsp:txBody>
      <dsp:txXfrm>
        <a:off x="3661723" y="416221"/>
        <a:ext cx="1525616" cy="739792"/>
      </dsp:txXfrm>
    </dsp:sp>
    <dsp:sp modelId="{97E91EAE-EB15-4E99-997E-F3B17682EC2E}">
      <dsp:nvSpPr>
        <dsp:cNvPr id="0" name=""/>
        <dsp:cNvSpPr/>
      </dsp:nvSpPr>
      <dsp:spPr>
        <a:xfrm rot="4294235">
          <a:off x="1320154" y="1870453"/>
          <a:ext cx="766681" cy="13412"/>
        </a:xfrm>
        <a:custGeom>
          <a:avLst/>
          <a:gdLst/>
          <a:ahLst/>
          <a:cxnLst/>
          <a:rect l="0" t="0" r="0" b="0"/>
          <a:pathLst>
            <a:path>
              <a:moveTo>
                <a:pt x="0" y="6706"/>
              </a:moveTo>
              <a:lnTo>
                <a:pt x="766681" y="6706"/>
              </a:lnTo>
            </a:path>
          </a:pathLst>
        </a:custGeom>
        <a:noFill/>
        <a:ln w="55000" cap="flat" cmpd="thickThin"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684327" y="1857992"/>
        <a:ext cx="38334" cy="38334"/>
      </dsp:txXfrm>
    </dsp:sp>
    <dsp:sp modelId="{12CC6FF4-FD3C-4A56-B4BB-3C97FC24242F}">
      <dsp:nvSpPr>
        <dsp:cNvPr id="0" name=""/>
        <dsp:cNvSpPr/>
      </dsp:nvSpPr>
      <dsp:spPr>
        <a:xfrm>
          <a:off x="1824682" y="1847927"/>
          <a:ext cx="1571648" cy="785824"/>
        </a:xfrm>
        <a:prstGeom prst="roundRect">
          <a:avLst>
            <a:gd name="adj" fmla="val 10000"/>
          </a:avLst>
        </a:prstGeom>
        <a:solidFill>
          <a:schemeClr val="accent4">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Does </a:t>
          </a:r>
          <a:r>
            <a:rPr lang="en-US" sz="1100" b="1" i="1" kern="1200" dirty="0"/>
            <a:t>not</a:t>
          </a:r>
          <a:r>
            <a:rPr lang="en-US" sz="1100" b="1" kern="1200" dirty="0"/>
            <a:t> meet        SCA definition</a:t>
          </a:r>
        </a:p>
      </dsp:txBody>
      <dsp:txXfrm>
        <a:off x="1847698" y="1870943"/>
        <a:ext cx="1525616" cy="739792"/>
      </dsp:txXfrm>
    </dsp:sp>
    <dsp:sp modelId="{5EC7FB28-2075-4590-BBC5-4E4151CA6DD1}">
      <dsp:nvSpPr>
        <dsp:cNvPr id="0" name=""/>
        <dsp:cNvSpPr/>
      </dsp:nvSpPr>
      <dsp:spPr>
        <a:xfrm rot="17474657">
          <a:off x="3183065" y="1922407"/>
          <a:ext cx="668908" cy="13412"/>
        </a:xfrm>
        <a:custGeom>
          <a:avLst/>
          <a:gdLst/>
          <a:ahLst/>
          <a:cxnLst/>
          <a:rect l="0" t="0" r="0" b="0"/>
          <a:pathLst>
            <a:path>
              <a:moveTo>
                <a:pt x="0" y="6706"/>
              </a:moveTo>
              <a:lnTo>
                <a:pt x="668908" y="6706"/>
              </a:lnTo>
            </a:path>
          </a:pathLst>
        </a:custGeom>
        <a:noFill/>
        <a:ln w="55000" cap="flat" cmpd="thickThin"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500796" y="1912391"/>
        <a:ext cx="33445" cy="33445"/>
      </dsp:txXfrm>
    </dsp:sp>
    <dsp:sp modelId="{9C26DF13-DC0C-4588-BE33-07B0E44751DB}">
      <dsp:nvSpPr>
        <dsp:cNvPr id="0" name=""/>
        <dsp:cNvSpPr/>
      </dsp:nvSpPr>
      <dsp:spPr>
        <a:xfrm>
          <a:off x="3638707" y="1224475"/>
          <a:ext cx="1571648" cy="785824"/>
        </a:xfrm>
        <a:prstGeom prst="roundRect">
          <a:avLst>
            <a:gd name="adj" fmla="val 10000"/>
          </a:avLst>
        </a:prstGeom>
        <a:solidFill>
          <a:schemeClr val="accent5">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Underlying PPP assets </a:t>
          </a:r>
          <a:r>
            <a:rPr lang="en-US" sz="1100" b="1" i="1" kern="1200" dirty="0"/>
            <a:t>not</a:t>
          </a:r>
          <a:r>
            <a:rPr lang="en-US" sz="1100" b="1" kern="1200" dirty="0"/>
            <a:t> existing assets of transferor</a:t>
          </a:r>
        </a:p>
      </dsp:txBody>
      <dsp:txXfrm>
        <a:off x="3661723" y="1247491"/>
        <a:ext cx="1525616" cy="739792"/>
      </dsp:txXfrm>
    </dsp:sp>
    <dsp:sp modelId="{A195A2BD-5009-48B3-906B-DF4F8486C82D}">
      <dsp:nvSpPr>
        <dsp:cNvPr id="0" name=""/>
        <dsp:cNvSpPr/>
      </dsp:nvSpPr>
      <dsp:spPr>
        <a:xfrm>
          <a:off x="5210356" y="1610681"/>
          <a:ext cx="242375" cy="13412"/>
        </a:xfrm>
        <a:custGeom>
          <a:avLst/>
          <a:gdLst/>
          <a:ahLst/>
          <a:cxnLst/>
          <a:rect l="0" t="0" r="0" b="0"/>
          <a:pathLst>
            <a:path>
              <a:moveTo>
                <a:pt x="0" y="6706"/>
              </a:moveTo>
              <a:lnTo>
                <a:pt x="242375" y="6706"/>
              </a:lnTo>
            </a:path>
          </a:pathLst>
        </a:custGeom>
        <a:noFill/>
        <a:ln w="55000" cap="flat" cmpd="thickThin"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325484" y="1611328"/>
        <a:ext cx="12118" cy="12118"/>
      </dsp:txXfrm>
    </dsp:sp>
    <dsp:sp modelId="{3CCFC98D-7092-4927-AB24-43242FBFD841}">
      <dsp:nvSpPr>
        <dsp:cNvPr id="0" name=""/>
        <dsp:cNvSpPr/>
      </dsp:nvSpPr>
      <dsp:spPr>
        <a:xfrm>
          <a:off x="5452732" y="1224475"/>
          <a:ext cx="1571648" cy="785824"/>
        </a:xfrm>
        <a:prstGeom prst="roundRect">
          <a:avLst>
            <a:gd name="adj" fmla="val 10000"/>
          </a:avLst>
        </a:prstGeom>
        <a:solidFill>
          <a:schemeClr val="accent6">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Follow GASB Statement No. 94 PPP guidance</a:t>
          </a:r>
        </a:p>
      </dsp:txBody>
      <dsp:txXfrm>
        <a:off x="5475748" y="1247491"/>
        <a:ext cx="1525616" cy="739792"/>
      </dsp:txXfrm>
    </dsp:sp>
    <dsp:sp modelId="{1D8464A1-F251-4D12-BDC6-0605737F41B5}">
      <dsp:nvSpPr>
        <dsp:cNvPr id="0" name=""/>
        <dsp:cNvSpPr/>
      </dsp:nvSpPr>
      <dsp:spPr>
        <a:xfrm rot="4125343">
          <a:off x="3183065" y="2545860"/>
          <a:ext cx="668908" cy="13412"/>
        </a:xfrm>
        <a:custGeom>
          <a:avLst/>
          <a:gdLst/>
          <a:ahLst/>
          <a:cxnLst/>
          <a:rect l="0" t="0" r="0" b="0"/>
          <a:pathLst>
            <a:path>
              <a:moveTo>
                <a:pt x="0" y="6706"/>
              </a:moveTo>
              <a:lnTo>
                <a:pt x="668908" y="6706"/>
              </a:lnTo>
            </a:path>
          </a:pathLst>
        </a:custGeom>
        <a:noFill/>
        <a:ln w="55000" cap="flat" cmpd="thickThin"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500796" y="2535843"/>
        <a:ext cx="33445" cy="33445"/>
      </dsp:txXfrm>
    </dsp:sp>
    <dsp:sp modelId="{B23C4C60-9F06-4E8E-ABDA-812AB8FCEAF7}">
      <dsp:nvSpPr>
        <dsp:cNvPr id="0" name=""/>
        <dsp:cNvSpPr/>
      </dsp:nvSpPr>
      <dsp:spPr>
        <a:xfrm>
          <a:off x="3638707" y="2471380"/>
          <a:ext cx="1571648" cy="785824"/>
        </a:xfrm>
        <a:prstGeom prst="roundRect">
          <a:avLst>
            <a:gd name="adj" fmla="val 10000"/>
          </a:avLst>
        </a:prstGeom>
        <a:solidFill>
          <a:schemeClr val="accent5">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Underlying PPP assets existing assets of transferor</a:t>
          </a:r>
        </a:p>
      </dsp:txBody>
      <dsp:txXfrm>
        <a:off x="3661723" y="2494396"/>
        <a:ext cx="1525616" cy="739792"/>
      </dsp:txXfrm>
    </dsp:sp>
    <dsp:sp modelId="{0F487BD6-329D-4C0A-9737-211D87E84737}">
      <dsp:nvSpPr>
        <dsp:cNvPr id="0" name=""/>
        <dsp:cNvSpPr/>
      </dsp:nvSpPr>
      <dsp:spPr>
        <a:xfrm rot="18014905">
          <a:off x="5090972" y="2649768"/>
          <a:ext cx="481142" cy="13412"/>
        </a:xfrm>
        <a:custGeom>
          <a:avLst/>
          <a:gdLst/>
          <a:ahLst/>
          <a:cxnLst/>
          <a:rect l="0" t="0" r="0" b="0"/>
          <a:pathLst>
            <a:path>
              <a:moveTo>
                <a:pt x="0" y="6706"/>
              </a:moveTo>
              <a:lnTo>
                <a:pt x="481142" y="6706"/>
              </a:lnTo>
            </a:path>
          </a:pathLst>
        </a:custGeom>
        <a:noFill/>
        <a:ln w="55000" cap="flat" cmpd="thickThin"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319515" y="2644446"/>
        <a:ext cx="24057" cy="24057"/>
      </dsp:txXfrm>
    </dsp:sp>
    <dsp:sp modelId="{95C7E56C-1E95-4842-89E4-6EFE373E8BE2}">
      <dsp:nvSpPr>
        <dsp:cNvPr id="0" name=""/>
        <dsp:cNvSpPr/>
      </dsp:nvSpPr>
      <dsp:spPr>
        <a:xfrm>
          <a:off x="5452732" y="2055745"/>
          <a:ext cx="1571648" cy="785824"/>
        </a:xfrm>
        <a:prstGeom prst="roundRect">
          <a:avLst>
            <a:gd name="adj" fmla="val 10000"/>
          </a:avLst>
        </a:prstGeom>
        <a:solidFill>
          <a:schemeClr val="accent6">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Improvements required to be made by operator</a:t>
          </a:r>
        </a:p>
      </dsp:txBody>
      <dsp:txXfrm>
        <a:off x="5475748" y="2078761"/>
        <a:ext cx="1525616" cy="739792"/>
      </dsp:txXfrm>
    </dsp:sp>
    <dsp:sp modelId="{6B94DCBF-0860-4166-A59F-3F9CCDCB1106}">
      <dsp:nvSpPr>
        <dsp:cNvPr id="0" name=""/>
        <dsp:cNvSpPr/>
      </dsp:nvSpPr>
      <dsp:spPr>
        <a:xfrm>
          <a:off x="7024381" y="2441951"/>
          <a:ext cx="242375" cy="13412"/>
        </a:xfrm>
        <a:custGeom>
          <a:avLst/>
          <a:gdLst/>
          <a:ahLst/>
          <a:cxnLst/>
          <a:rect l="0" t="0" r="0" b="0"/>
          <a:pathLst>
            <a:path>
              <a:moveTo>
                <a:pt x="0" y="6706"/>
              </a:moveTo>
              <a:lnTo>
                <a:pt x="242375" y="6706"/>
              </a:lnTo>
            </a:path>
          </a:pathLst>
        </a:custGeom>
        <a:noFill/>
        <a:ln w="55000" cap="flat" cmpd="thickThin"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7139509" y="2442598"/>
        <a:ext cx="12118" cy="12118"/>
      </dsp:txXfrm>
    </dsp:sp>
    <dsp:sp modelId="{CB0AD94B-016F-4A45-90DF-66B3BA3D980F}">
      <dsp:nvSpPr>
        <dsp:cNvPr id="0" name=""/>
        <dsp:cNvSpPr/>
      </dsp:nvSpPr>
      <dsp:spPr>
        <a:xfrm>
          <a:off x="7266756" y="2055745"/>
          <a:ext cx="1571648" cy="785824"/>
        </a:xfrm>
        <a:prstGeom prst="roundRect">
          <a:avLst>
            <a:gd name="adj" fmla="val 10000"/>
          </a:avLst>
        </a:prstGeom>
        <a:solidFill>
          <a:schemeClr val="accent2"/>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Follow GASB Statement No. 94 PPP guidance</a:t>
          </a:r>
        </a:p>
      </dsp:txBody>
      <dsp:txXfrm>
        <a:off x="7289772" y="2078761"/>
        <a:ext cx="1525616" cy="739792"/>
      </dsp:txXfrm>
    </dsp:sp>
    <dsp:sp modelId="{A74343CF-D3EB-4503-8030-6FEA238B3EB6}">
      <dsp:nvSpPr>
        <dsp:cNvPr id="0" name=""/>
        <dsp:cNvSpPr/>
      </dsp:nvSpPr>
      <dsp:spPr>
        <a:xfrm rot="3585095">
          <a:off x="5090972" y="3065403"/>
          <a:ext cx="481142" cy="13412"/>
        </a:xfrm>
        <a:custGeom>
          <a:avLst/>
          <a:gdLst/>
          <a:ahLst/>
          <a:cxnLst/>
          <a:rect l="0" t="0" r="0" b="0"/>
          <a:pathLst>
            <a:path>
              <a:moveTo>
                <a:pt x="0" y="6706"/>
              </a:moveTo>
              <a:lnTo>
                <a:pt x="481142" y="6706"/>
              </a:lnTo>
            </a:path>
          </a:pathLst>
        </a:custGeom>
        <a:noFill/>
        <a:ln w="55000" cap="flat" cmpd="thickThin"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319515" y="3060081"/>
        <a:ext cx="24057" cy="24057"/>
      </dsp:txXfrm>
    </dsp:sp>
    <dsp:sp modelId="{8CDEAB01-06F3-4301-AD8B-6E579949E686}">
      <dsp:nvSpPr>
        <dsp:cNvPr id="0" name=""/>
        <dsp:cNvSpPr/>
      </dsp:nvSpPr>
      <dsp:spPr>
        <a:xfrm>
          <a:off x="5452732" y="2887015"/>
          <a:ext cx="1571648" cy="785824"/>
        </a:xfrm>
        <a:prstGeom prst="roundRect">
          <a:avLst>
            <a:gd name="adj" fmla="val 10000"/>
          </a:avLst>
        </a:prstGeom>
        <a:solidFill>
          <a:schemeClr val="accent6">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Improvements not required to be made by operator</a:t>
          </a:r>
        </a:p>
      </dsp:txBody>
      <dsp:txXfrm>
        <a:off x="5475748" y="2910031"/>
        <a:ext cx="1525616" cy="739792"/>
      </dsp:txXfrm>
    </dsp:sp>
    <dsp:sp modelId="{D1F7C7A8-36E4-4829-95CC-CA6B394FEE24}">
      <dsp:nvSpPr>
        <dsp:cNvPr id="0" name=""/>
        <dsp:cNvSpPr/>
      </dsp:nvSpPr>
      <dsp:spPr>
        <a:xfrm>
          <a:off x="7024381" y="3273221"/>
          <a:ext cx="242375" cy="13412"/>
        </a:xfrm>
        <a:custGeom>
          <a:avLst/>
          <a:gdLst/>
          <a:ahLst/>
          <a:cxnLst/>
          <a:rect l="0" t="0" r="0" b="0"/>
          <a:pathLst>
            <a:path>
              <a:moveTo>
                <a:pt x="0" y="6706"/>
              </a:moveTo>
              <a:lnTo>
                <a:pt x="242375" y="6706"/>
              </a:lnTo>
            </a:path>
          </a:pathLst>
        </a:custGeom>
        <a:noFill/>
        <a:ln w="55000" cap="flat" cmpd="thickThin"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7139509" y="3273868"/>
        <a:ext cx="12118" cy="12118"/>
      </dsp:txXfrm>
    </dsp:sp>
    <dsp:sp modelId="{6DC3D633-D456-49AB-9EA4-FE70721A78BA}">
      <dsp:nvSpPr>
        <dsp:cNvPr id="0" name=""/>
        <dsp:cNvSpPr/>
      </dsp:nvSpPr>
      <dsp:spPr>
        <a:xfrm>
          <a:off x="7266756" y="2887015"/>
          <a:ext cx="1571648" cy="785824"/>
        </a:xfrm>
        <a:prstGeom prst="roundRect">
          <a:avLst>
            <a:gd name="adj" fmla="val 10000"/>
          </a:avLst>
        </a:prstGeom>
        <a:solidFill>
          <a:schemeClr val="accent2"/>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Follow GASB Statement No. 87 guidance</a:t>
          </a:r>
        </a:p>
      </dsp:txBody>
      <dsp:txXfrm>
        <a:off x="7289772" y="2910031"/>
        <a:ext cx="1525616" cy="7397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9E6E99-27D1-48C6-9A57-09A0CFBCB009}">
      <dsp:nvSpPr>
        <dsp:cNvPr id="0" name=""/>
        <dsp:cNvSpPr/>
      </dsp:nvSpPr>
      <dsp:spPr>
        <a:xfrm>
          <a:off x="2575" y="81699"/>
          <a:ext cx="2510842" cy="861972"/>
        </a:xfrm>
        <a:prstGeom prst="rect">
          <a:avLst/>
        </a:prstGeom>
        <a:solidFill>
          <a:schemeClr val="accent4">
            <a:hueOff val="0"/>
            <a:satOff val="0"/>
            <a:lumOff val="0"/>
            <a:alphaOff val="0"/>
          </a:schemeClr>
        </a:solidFill>
        <a:ln w="55000" cap="flat" cmpd="thickThin"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Preliminary Project Stage</a:t>
          </a:r>
        </a:p>
      </dsp:txBody>
      <dsp:txXfrm>
        <a:off x="2575" y="81699"/>
        <a:ext cx="2510842" cy="861972"/>
      </dsp:txXfrm>
    </dsp:sp>
    <dsp:sp modelId="{970EF8B7-3339-4028-A540-4228C172D70B}">
      <dsp:nvSpPr>
        <dsp:cNvPr id="0" name=""/>
        <dsp:cNvSpPr/>
      </dsp:nvSpPr>
      <dsp:spPr>
        <a:xfrm>
          <a:off x="2575" y="943672"/>
          <a:ext cx="2510842" cy="2421090"/>
        </a:xfrm>
        <a:prstGeom prst="rect">
          <a:avLst/>
        </a:prstGeom>
        <a:solidFill>
          <a:schemeClr val="accent4">
            <a:tint val="40000"/>
            <a:alpha val="90000"/>
            <a:hueOff val="0"/>
            <a:satOff val="0"/>
            <a:lumOff val="0"/>
            <a:alphaOff val="0"/>
          </a:schemeClr>
        </a:solidFill>
        <a:ln w="55000" cap="flat" cmpd="thickThin"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Outlays expensed as incurred</a:t>
          </a:r>
        </a:p>
      </dsp:txBody>
      <dsp:txXfrm>
        <a:off x="2575" y="943672"/>
        <a:ext cx="2510842" cy="2421090"/>
      </dsp:txXfrm>
    </dsp:sp>
    <dsp:sp modelId="{E53C3C14-9C65-46DB-BEDB-D147BF8A46B4}">
      <dsp:nvSpPr>
        <dsp:cNvPr id="0" name=""/>
        <dsp:cNvSpPr/>
      </dsp:nvSpPr>
      <dsp:spPr>
        <a:xfrm>
          <a:off x="2864935" y="81699"/>
          <a:ext cx="2510842" cy="861972"/>
        </a:xfrm>
        <a:prstGeom prst="rect">
          <a:avLst/>
        </a:prstGeom>
        <a:solidFill>
          <a:schemeClr val="accent4">
            <a:hueOff val="609019"/>
            <a:satOff val="-10536"/>
            <a:lumOff val="-2255"/>
            <a:alphaOff val="0"/>
          </a:schemeClr>
        </a:solidFill>
        <a:ln w="55000" cap="flat" cmpd="thickThin" algn="ctr">
          <a:solidFill>
            <a:schemeClr val="accent4">
              <a:hueOff val="609019"/>
              <a:satOff val="-10536"/>
              <a:lumOff val="-225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Initial Implementation Stage</a:t>
          </a:r>
        </a:p>
      </dsp:txBody>
      <dsp:txXfrm>
        <a:off x="2864935" y="81699"/>
        <a:ext cx="2510842" cy="861972"/>
      </dsp:txXfrm>
    </dsp:sp>
    <dsp:sp modelId="{2C201E44-52AB-4738-B4EF-ADAFD1175D0D}">
      <dsp:nvSpPr>
        <dsp:cNvPr id="0" name=""/>
        <dsp:cNvSpPr/>
      </dsp:nvSpPr>
      <dsp:spPr>
        <a:xfrm>
          <a:off x="2864935" y="943672"/>
          <a:ext cx="2510842" cy="2421090"/>
        </a:xfrm>
        <a:prstGeom prst="rect">
          <a:avLst/>
        </a:prstGeom>
        <a:solidFill>
          <a:schemeClr val="accent4">
            <a:tint val="40000"/>
            <a:alpha val="90000"/>
            <a:hueOff val="420343"/>
            <a:satOff val="-6182"/>
            <a:lumOff val="-677"/>
            <a:alphaOff val="0"/>
          </a:schemeClr>
        </a:solidFill>
        <a:ln w="55000" cap="flat" cmpd="thickThin" algn="ctr">
          <a:solidFill>
            <a:schemeClr val="accent4">
              <a:tint val="40000"/>
              <a:alpha val="90000"/>
              <a:hueOff val="420343"/>
              <a:satOff val="-6182"/>
              <a:lumOff val="-6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Outlays should be capitalized as part of the subscription asset</a:t>
          </a:r>
        </a:p>
        <a:p>
          <a:pPr marL="171450" lvl="1" indent="-171450" algn="l" defTabSz="800100">
            <a:lnSpc>
              <a:spcPct val="90000"/>
            </a:lnSpc>
            <a:spcBef>
              <a:spcPct val="0"/>
            </a:spcBef>
            <a:spcAft>
              <a:spcPct val="15000"/>
            </a:spcAft>
            <a:buChar char="•"/>
          </a:pPr>
          <a:r>
            <a:rPr lang="en-US" sz="1800" kern="1200" dirty="0"/>
            <a:t>If no subscription asset is recognized (for example, short-term SBITA), outlays should be expensed as incurred</a:t>
          </a:r>
        </a:p>
      </dsp:txBody>
      <dsp:txXfrm>
        <a:off x="2864935" y="943672"/>
        <a:ext cx="2510842" cy="2421090"/>
      </dsp:txXfrm>
    </dsp:sp>
    <dsp:sp modelId="{38DF83AB-32B9-4975-B25F-94B7466052C7}">
      <dsp:nvSpPr>
        <dsp:cNvPr id="0" name=""/>
        <dsp:cNvSpPr/>
      </dsp:nvSpPr>
      <dsp:spPr>
        <a:xfrm>
          <a:off x="5727295" y="81699"/>
          <a:ext cx="2510842" cy="861972"/>
        </a:xfrm>
        <a:prstGeom prst="rect">
          <a:avLst/>
        </a:prstGeom>
        <a:solidFill>
          <a:schemeClr val="accent4">
            <a:hueOff val="1218038"/>
            <a:satOff val="-21072"/>
            <a:lumOff val="-4510"/>
            <a:alphaOff val="0"/>
          </a:schemeClr>
        </a:solidFill>
        <a:ln w="55000" cap="flat" cmpd="thickThin" algn="ctr">
          <a:solidFill>
            <a:schemeClr val="accent4">
              <a:hueOff val="1218038"/>
              <a:satOff val="-21072"/>
              <a:lumOff val="-451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Operational &amp; Additional Implementation Stage</a:t>
          </a:r>
        </a:p>
      </dsp:txBody>
      <dsp:txXfrm>
        <a:off x="5727295" y="81699"/>
        <a:ext cx="2510842" cy="861972"/>
      </dsp:txXfrm>
    </dsp:sp>
    <dsp:sp modelId="{4B6C4DFA-E8AF-4528-A18F-6C8819B78999}">
      <dsp:nvSpPr>
        <dsp:cNvPr id="0" name=""/>
        <dsp:cNvSpPr/>
      </dsp:nvSpPr>
      <dsp:spPr>
        <a:xfrm>
          <a:off x="5727295" y="943672"/>
          <a:ext cx="2510842" cy="2421090"/>
        </a:xfrm>
        <a:prstGeom prst="rect">
          <a:avLst/>
        </a:prstGeom>
        <a:solidFill>
          <a:schemeClr val="accent4">
            <a:tint val="40000"/>
            <a:alpha val="90000"/>
            <a:hueOff val="840687"/>
            <a:satOff val="-12365"/>
            <a:lumOff val="-1354"/>
            <a:alphaOff val="0"/>
          </a:schemeClr>
        </a:solidFill>
        <a:ln w="55000" cap="flat" cmpd="thickThin" algn="ctr">
          <a:solidFill>
            <a:schemeClr val="accent4">
              <a:tint val="40000"/>
              <a:alpha val="90000"/>
              <a:hueOff val="840687"/>
              <a:satOff val="-12365"/>
              <a:lumOff val="-135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Outlays expensed as incurred unless they meet specific capitalization criteria</a:t>
          </a:r>
        </a:p>
      </dsp:txBody>
      <dsp:txXfrm>
        <a:off x="5727295" y="943672"/>
        <a:ext cx="2510842" cy="24210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6BD9D4-45C2-4512-9513-BF6F80F42405}">
      <dsp:nvSpPr>
        <dsp:cNvPr id="0" name=""/>
        <dsp:cNvSpPr/>
      </dsp:nvSpPr>
      <dsp:spPr>
        <a:xfrm>
          <a:off x="2535" y="19278"/>
          <a:ext cx="2472417" cy="988966"/>
        </a:xfrm>
        <a:prstGeom prst="rect">
          <a:avLst/>
        </a:prstGeom>
        <a:solidFill>
          <a:schemeClr val="accent5">
            <a:hueOff val="0"/>
            <a:satOff val="0"/>
            <a:lumOff val="0"/>
            <a:alphaOff val="0"/>
          </a:schemeClr>
        </a:solidFill>
        <a:ln w="55000" cap="flat" cmpd="thickThin"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t>Preliminary Project Stage</a:t>
          </a:r>
        </a:p>
      </dsp:txBody>
      <dsp:txXfrm>
        <a:off x="2535" y="19278"/>
        <a:ext cx="2472417" cy="988966"/>
      </dsp:txXfrm>
    </dsp:sp>
    <dsp:sp modelId="{306FD9A0-BD2F-461C-8A21-846863E34A3C}">
      <dsp:nvSpPr>
        <dsp:cNvPr id="0" name=""/>
        <dsp:cNvSpPr/>
      </dsp:nvSpPr>
      <dsp:spPr>
        <a:xfrm>
          <a:off x="2535" y="1008244"/>
          <a:ext cx="2472417" cy="2196000"/>
        </a:xfrm>
        <a:prstGeom prst="rect">
          <a:avLst/>
        </a:prstGeom>
        <a:solidFill>
          <a:schemeClr val="accent5">
            <a:tint val="40000"/>
            <a:alpha val="90000"/>
            <a:hueOff val="0"/>
            <a:satOff val="0"/>
            <a:lumOff val="0"/>
            <a:alphaOff val="0"/>
          </a:schemeClr>
        </a:solidFill>
        <a:ln w="55000" cap="flat" cmpd="thickThin"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t>Conceptual formulation and evaluation of alternatives</a:t>
          </a:r>
        </a:p>
        <a:p>
          <a:pPr marL="114300" lvl="1" indent="-114300" algn="l" defTabSz="533400">
            <a:lnSpc>
              <a:spcPct val="90000"/>
            </a:lnSpc>
            <a:spcBef>
              <a:spcPct val="0"/>
            </a:spcBef>
            <a:spcAft>
              <a:spcPct val="15000"/>
            </a:spcAft>
            <a:buChar char="•"/>
          </a:pPr>
          <a:r>
            <a:rPr lang="en-US" sz="1200" kern="1200" dirty="0"/>
            <a:t>Determination of the existence of needed technology</a:t>
          </a:r>
        </a:p>
        <a:p>
          <a:pPr marL="114300" lvl="1" indent="-114300" algn="l" defTabSz="533400">
            <a:lnSpc>
              <a:spcPct val="90000"/>
            </a:lnSpc>
            <a:spcBef>
              <a:spcPct val="0"/>
            </a:spcBef>
            <a:spcAft>
              <a:spcPct val="15000"/>
            </a:spcAft>
            <a:buChar char="•"/>
          </a:pPr>
          <a:r>
            <a:rPr lang="en-US" sz="1200" kern="1200" dirty="0"/>
            <a:t>Final selection of alternatives for the SBITA</a:t>
          </a:r>
        </a:p>
      </dsp:txBody>
      <dsp:txXfrm>
        <a:off x="2535" y="1008244"/>
        <a:ext cx="2472417" cy="2196000"/>
      </dsp:txXfrm>
    </dsp:sp>
    <dsp:sp modelId="{0D0DF487-541D-41DA-B25E-1287AE1C31C5}">
      <dsp:nvSpPr>
        <dsp:cNvPr id="0" name=""/>
        <dsp:cNvSpPr/>
      </dsp:nvSpPr>
      <dsp:spPr>
        <a:xfrm>
          <a:off x="2821091" y="19278"/>
          <a:ext cx="2472417" cy="988966"/>
        </a:xfrm>
        <a:prstGeom prst="rect">
          <a:avLst/>
        </a:prstGeom>
        <a:solidFill>
          <a:schemeClr val="accent5">
            <a:hueOff val="3359278"/>
            <a:satOff val="4740"/>
            <a:lumOff val="-588"/>
            <a:alphaOff val="0"/>
          </a:schemeClr>
        </a:solidFill>
        <a:ln w="55000" cap="flat" cmpd="thickThin" algn="ctr">
          <a:solidFill>
            <a:schemeClr val="accent5">
              <a:hueOff val="3359278"/>
              <a:satOff val="4740"/>
              <a:lumOff val="-58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t>Initial Implementation Stage</a:t>
          </a:r>
        </a:p>
      </dsp:txBody>
      <dsp:txXfrm>
        <a:off x="2821091" y="19278"/>
        <a:ext cx="2472417" cy="988966"/>
      </dsp:txXfrm>
    </dsp:sp>
    <dsp:sp modelId="{0CDAD9AC-A5D6-41DE-A34D-2B314ED042DD}">
      <dsp:nvSpPr>
        <dsp:cNvPr id="0" name=""/>
        <dsp:cNvSpPr/>
      </dsp:nvSpPr>
      <dsp:spPr>
        <a:xfrm>
          <a:off x="2821091" y="1008244"/>
          <a:ext cx="2472417" cy="2196000"/>
        </a:xfrm>
        <a:prstGeom prst="rect">
          <a:avLst/>
        </a:prstGeom>
        <a:solidFill>
          <a:schemeClr val="accent5">
            <a:tint val="40000"/>
            <a:alpha val="90000"/>
            <a:hueOff val="3439670"/>
            <a:satOff val="1139"/>
            <a:lumOff val="-8"/>
            <a:alphaOff val="0"/>
          </a:schemeClr>
        </a:solidFill>
        <a:ln w="55000" cap="flat" cmpd="thickThin" algn="ctr">
          <a:solidFill>
            <a:schemeClr val="accent5">
              <a:tint val="40000"/>
              <a:alpha val="90000"/>
              <a:hueOff val="3439670"/>
              <a:satOff val="1139"/>
              <a:lumOff val="-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t>Ancillary charges related to designing the chosen path, such as configuration, coding, testing, and installation associated with the government’s access to the underlying IT assets</a:t>
          </a:r>
        </a:p>
        <a:p>
          <a:pPr marL="114300" lvl="1" indent="-114300" algn="l" defTabSz="533400">
            <a:lnSpc>
              <a:spcPct val="90000"/>
            </a:lnSpc>
            <a:spcBef>
              <a:spcPct val="0"/>
            </a:spcBef>
            <a:spcAft>
              <a:spcPct val="15000"/>
            </a:spcAft>
            <a:buChar char="•"/>
          </a:pPr>
          <a:r>
            <a:rPr lang="en-US" sz="1200" kern="1200" dirty="0"/>
            <a:t>Other ancillary charges necessary to place the subscription asset into service</a:t>
          </a:r>
        </a:p>
        <a:p>
          <a:pPr marL="114300" lvl="1" indent="-114300" algn="l" defTabSz="533400">
            <a:lnSpc>
              <a:spcPct val="90000"/>
            </a:lnSpc>
            <a:spcBef>
              <a:spcPct val="0"/>
            </a:spcBef>
            <a:spcAft>
              <a:spcPct val="15000"/>
            </a:spcAft>
            <a:buChar char="•"/>
          </a:pPr>
          <a:r>
            <a:rPr lang="en-US" sz="1200" kern="1200" dirty="0"/>
            <a:t>Initial implementation stage completed when the subscription asset is placed into service</a:t>
          </a:r>
        </a:p>
      </dsp:txBody>
      <dsp:txXfrm>
        <a:off x="2821091" y="1008244"/>
        <a:ext cx="2472417" cy="2196000"/>
      </dsp:txXfrm>
    </dsp:sp>
    <dsp:sp modelId="{0AE75D6A-E6BB-429A-AD7F-310AEDDF6D67}">
      <dsp:nvSpPr>
        <dsp:cNvPr id="0" name=""/>
        <dsp:cNvSpPr/>
      </dsp:nvSpPr>
      <dsp:spPr>
        <a:xfrm>
          <a:off x="5639647" y="19278"/>
          <a:ext cx="2472417" cy="988966"/>
        </a:xfrm>
        <a:prstGeom prst="rect">
          <a:avLst/>
        </a:prstGeom>
        <a:solidFill>
          <a:schemeClr val="accent5">
            <a:hueOff val="6718555"/>
            <a:satOff val="9479"/>
            <a:lumOff val="-1176"/>
            <a:alphaOff val="0"/>
          </a:schemeClr>
        </a:solidFill>
        <a:ln w="55000" cap="flat" cmpd="thickThin" algn="ctr">
          <a:solidFill>
            <a:schemeClr val="accent5">
              <a:hueOff val="6718555"/>
              <a:satOff val="9479"/>
              <a:lumOff val="-117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t>Operation and Additional Implementation Stage</a:t>
          </a:r>
        </a:p>
      </dsp:txBody>
      <dsp:txXfrm>
        <a:off x="5639647" y="19278"/>
        <a:ext cx="2472417" cy="988966"/>
      </dsp:txXfrm>
    </dsp:sp>
    <dsp:sp modelId="{75ACB354-2741-4565-A284-6ED7A0EEC3A3}">
      <dsp:nvSpPr>
        <dsp:cNvPr id="0" name=""/>
        <dsp:cNvSpPr/>
      </dsp:nvSpPr>
      <dsp:spPr>
        <a:xfrm>
          <a:off x="5639647" y="1008244"/>
          <a:ext cx="2472417" cy="2196000"/>
        </a:xfrm>
        <a:prstGeom prst="rect">
          <a:avLst/>
        </a:prstGeom>
        <a:solidFill>
          <a:schemeClr val="accent5">
            <a:tint val="40000"/>
            <a:alpha val="90000"/>
            <a:hueOff val="6879340"/>
            <a:satOff val="2278"/>
            <a:lumOff val="-16"/>
            <a:alphaOff val="0"/>
          </a:schemeClr>
        </a:solidFill>
        <a:ln w="55000" cap="flat" cmpd="thickThin" algn="ctr">
          <a:solidFill>
            <a:schemeClr val="accent5">
              <a:tint val="40000"/>
              <a:alpha val="90000"/>
              <a:hueOff val="6879340"/>
              <a:satOff val="2278"/>
              <a:lumOff val="-1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t>Maintenance, troubleshooting, and other activities associated with the government’s ongoing access to the underlying IT assets</a:t>
          </a:r>
        </a:p>
        <a:p>
          <a:pPr marL="114300" lvl="1" indent="-114300" algn="l" defTabSz="533400">
            <a:lnSpc>
              <a:spcPct val="90000"/>
            </a:lnSpc>
            <a:spcBef>
              <a:spcPct val="0"/>
            </a:spcBef>
            <a:spcAft>
              <a:spcPct val="15000"/>
            </a:spcAft>
            <a:buChar char="•"/>
          </a:pPr>
          <a:r>
            <a:rPr lang="en-US" sz="1200" kern="1200" dirty="0"/>
            <a:t>Additional implementation activities, such as those related to additional modules that occur after the subscription asset is placed into service</a:t>
          </a:r>
        </a:p>
      </dsp:txBody>
      <dsp:txXfrm>
        <a:off x="5639647" y="1008244"/>
        <a:ext cx="2472417" cy="2196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0F6D0-67F0-4C45-B475-C7CEC51C18BE}">
      <dsp:nvSpPr>
        <dsp:cNvPr id="0" name=""/>
        <dsp:cNvSpPr/>
      </dsp:nvSpPr>
      <dsp:spPr>
        <a:xfrm>
          <a:off x="762" y="0"/>
          <a:ext cx="1982702" cy="3402996"/>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chemeClr val="accent3"/>
              </a:solidFill>
            </a:rPr>
            <a:t>What?</a:t>
          </a:r>
          <a:endParaRPr lang="en-US" sz="3600" kern="1200" dirty="0">
            <a:solidFill>
              <a:schemeClr val="accent3"/>
            </a:solidFill>
          </a:endParaRPr>
        </a:p>
      </dsp:txBody>
      <dsp:txXfrm>
        <a:off x="762" y="0"/>
        <a:ext cx="1982702" cy="1020898"/>
      </dsp:txXfrm>
    </dsp:sp>
    <dsp:sp modelId="{0D50CC20-32FF-4B06-97FC-92D35B4FB189}">
      <dsp:nvSpPr>
        <dsp:cNvPr id="0" name=""/>
        <dsp:cNvSpPr/>
      </dsp:nvSpPr>
      <dsp:spPr>
        <a:xfrm>
          <a:off x="199032" y="1020898"/>
          <a:ext cx="1586161" cy="2211947"/>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t" anchorCtr="0">
          <a:noAutofit/>
        </a:bodyPr>
        <a:lstStyle/>
        <a:p>
          <a:pPr marL="60325" lvl="0" indent="0" algn="l" defTabSz="666750">
            <a:lnSpc>
              <a:spcPct val="90000"/>
            </a:lnSpc>
            <a:spcBef>
              <a:spcPct val="0"/>
            </a:spcBef>
            <a:spcAft>
              <a:spcPct val="35000"/>
            </a:spcAft>
            <a:buNone/>
          </a:pPr>
          <a:r>
            <a:rPr lang="en-US" sz="1500" kern="1200" dirty="0"/>
            <a:t>The Board issued guidance for public-private and public-public partnerships (P3s) that are not subject to Statements 60 or 87, and improvements to Statement 60</a:t>
          </a:r>
        </a:p>
      </dsp:txBody>
      <dsp:txXfrm>
        <a:off x="245489" y="1067355"/>
        <a:ext cx="1493247" cy="2119033"/>
      </dsp:txXfrm>
    </dsp:sp>
    <dsp:sp modelId="{D07AB29A-E23C-4CB7-9C40-376C4ADD80A1}">
      <dsp:nvSpPr>
        <dsp:cNvPr id="0" name=""/>
        <dsp:cNvSpPr/>
      </dsp:nvSpPr>
      <dsp:spPr>
        <a:xfrm>
          <a:off x="2132167" y="0"/>
          <a:ext cx="1982702" cy="3402996"/>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chemeClr val="accent3"/>
              </a:solidFill>
            </a:rPr>
            <a:t>Why?</a:t>
          </a:r>
          <a:endParaRPr lang="en-US" sz="3600" kern="1200" dirty="0">
            <a:solidFill>
              <a:schemeClr val="accent3"/>
            </a:solidFill>
          </a:endParaRPr>
        </a:p>
      </dsp:txBody>
      <dsp:txXfrm>
        <a:off x="2132167" y="0"/>
        <a:ext cx="1982702" cy="1020898"/>
      </dsp:txXfrm>
    </dsp:sp>
    <dsp:sp modelId="{2E34079D-27D5-48C7-A62C-2E8AAB1D3AF4}">
      <dsp:nvSpPr>
        <dsp:cNvPr id="0" name=""/>
        <dsp:cNvSpPr/>
      </dsp:nvSpPr>
      <dsp:spPr>
        <a:xfrm>
          <a:off x="2330437" y="1020898"/>
          <a:ext cx="1586161" cy="2211947"/>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t" anchorCtr="0">
          <a:noAutofit/>
        </a:bodyPr>
        <a:lstStyle/>
        <a:p>
          <a:pPr marL="60325" lvl="0" indent="0" algn="l" defTabSz="577850">
            <a:lnSpc>
              <a:spcPct val="90000"/>
            </a:lnSpc>
            <a:spcBef>
              <a:spcPct val="0"/>
            </a:spcBef>
            <a:spcAft>
              <a:spcPct val="35000"/>
            </a:spcAft>
            <a:buNone/>
          </a:pPr>
          <a:r>
            <a:rPr lang="en-US" sz="1300" kern="1200" dirty="0"/>
            <a:t>GASB research found that some P3 transactions are outside the scope of Statement 60 and identified opportunities to improve Statement 60’s guidance for service concession arrangements (SCAs)</a:t>
          </a:r>
          <a:endParaRPr lang="en-US" sz="1300" kern="1200" dirty="0">
            <a:solidFill>
              <a:schemeClr val="bg1"/>
            </a:solidFill>
          </a:endParaRPr>
        </a:p>
      </dsp:txBody>
      <dsp:txXfrm>
        <a:off x="2376894" y="1067355"/>
        <a:ext cx="1493247" cy="2119033"/>
      </dsp:txXfrm>
    </dsp:sp>
    <dsp:sp modelId="{B8E80059-7753-4292-BEE2-00EF08B957DE}">
      <dsp:nvSpPr>
        <dsp:cNvPr id="0" name=""/>
        <dsp:cNvSpPr/>
      </dsp:nvSpPr>
      <dsp:spPr>
        <a:xfrm>
          <a:off x="4263572" y="0"/>
          <a:ext cx="1982702" cy="3402996"/>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chemeClr val="accent3"/>
              </a:solidFill>
            </a:rPr>
            <a:t>When?</a:t>
          </a:r>
          <a:endParaRPr lang="en-US" sz="3600" kern="1200" dirty="0">
            <a:solidFill>
              <a:schemeClr val="accent3"/>
            </a:solidFill>
          </a:endParaRPr>
        </a:p>
      </dsp:txBody>
      <dsp:txXfrm>
        <a:off x="4263572" y="0"/>
        <a:ext cx="1982702" cy="1020898"/>
      </dsp:txXfrm>
    </dsp:sp>
    <dsp:sp modelId="{E1B05951-EF31-4758-BA25-1797B6A2E274}">
      <dsp:nvSpPr>
        <dsp:cNvPr id="0" name=""/>
        <dsp:cNvSpPr/>
      </dsp:nvSpPr>
      <dsp:spPr>
        <a:xfrm>
          <a:off x="4461842" y="1020898"/>
          <a:ext cx="1586161" cy="2211947"/>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t" anchorCtr="0">
          <a:noAutofit/>
        </a:bodyPr>
        <a:lstStyle/>
        <a:p>
          <a:pPr marL="60325" lvl="0" indent="0" algn="ctr" defTabSz="577850">
            <a:lnSpc>
              <a:spcPct val="90000"/>
            </a:lnSpc>
            <a:spcBef>
              <a:spcPct val="0"/>
            </a:spcBef>
            <a:spcAft>
              <a:spcPct val="35000"/>
            </a:spcAft>
            <a:buNone/>
          </a:pPr>
          <a:r>
            <a:rPr lang="en-US" sz="1300" kern="1200" dirty="0"/>
            <a:t>Effective for reporting periods beginning after June 15, 2022</a:t>
          </a:r>
        </a:p>
      </dsp:txBody>
      <dsp:txXfrm>
        <a:off x="4508299" y="1067355"/>
        <a:ext cx="1493247" cy="21190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E5C10-2AC2-4A0C-9788-19FB116BC1F0}">
      <dsp:nvSpPr>
        <dsp:cNvPr id="0" name=""/>
        <dsp:cNvSpPr/>
      </dsp:nvSpPr>
      <dsp:spPr>
        <a:xfrm>
          <a:off x="0" y="432812"/>
          <a:ext cx="6421040" cy="2072700"/>
        </a:xfrm>
        <a:prstGeom prst="rect">
          <a:avLst/>
        </a:prstGeom>
        <a:solidFill>
          <a:schemeClr val="lt1">
            <a:alpha val="90000"/>
            <a:hueOff val="0"/>
            <a:satOff val="0"/>
            <a:lumOff val="0"/>
            <a:alphaOff val="0"/>
          </a:schemeClr>
        </a:solidFill>
        <a:ln w="55000" cap="flat" cmpd="thickThin" algn="ctr">
          <a:solidFill>
            <a:schemeClr val="accent2">
              <a:shade val="8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498344" tIns="145796" rIns="498344" bIns="113792" numCol="1" spcCol="1270" anchor="t" anchorCtr="0">
          <a:noAutofit/>
        </a:bodyPr>
        <a:lstStyle/>
        <a:p>
          <a:pPr marL="171450" lvl="1" indent="-171450" algn="l" defTabSz="711200">
            <a:lnSpc>
              <a:spcPct val="90000"/>
            </a:lnSpc>
            <a:spcBef>
              <a:spcPct val="0"/>
            </a:spcBef>
            <a:spcAft>
              <a:spcPct val="15000"/>
            </a:spcAft>
            <a:buChar char="•"/>
          </a:pPr>
          <a:r>
            <a:rPr lang="en-US" sz="1600" b="0" kern="1200" dirty="0"/>
            <a:t>Government contracts with another entity to operate or maintain the government’s nonfinancial asset</a:t>
          </a:r>
          <a:endParaRPr lang="en-US" sz="1600" kern="1200" dirty="0"/>
        </a:p>
        <a:p>
          <a:pPr marL="171450" lvl="1" indent="-171450" algn="l" defTabSz="711200">
            <a:lnSpc>
              <a:spcPct val="90000"/>
            </a:lnSpc>
            <a:spcBef>
              <a:spcPct val="0"/>
            </a:spcBef>
            <a:spcAft>
              <a:spcPct val="15000"/>
            </a:spcAft>
            <a:buChar char="•"/>
          </a:pPr>
          <a:r>
            <a:rPr lang="en-US" sz="1600" b="0" kern="1200" dirty="0"/>
            <a:t>Entity receives payments from the government based on the asset’s availability for use</a:t>
          </a:r>
          <a:endParaRPr lang="en-US" sz="1600" kern="1200" dirty="0"/>
        </a:p>
        <a:p>
          <a:pPr marL="171450" lvl="1" indent="-171450" algn="l" defTabSz="711200">
            <a:lnSpc>
              <a:spcPct val="90000"/>
            </a:lnSpc>
            <a:spcBef>
              <a:spcPct val="0"/>
            </a:spcBef>
            <a:spcAft>
              <a:spcPct val="15000"/>
            </a:spcAft>
            <a:buChar char="•"/>
          </a:pPr>
          <a:r>
            <a:rPr lang="en-US" sz="1600" b="0" kern="1200" dirty="0"/>
            <a:t>Asset’s availability may be based on the physical condition of the asset or the achievement of certain performance measures</a:t>
          </a:r>
          <a:endParaRPr lang="en-US" sz="1600" kern="1200" dirty="0"/>
        </a:p>
        <a:p>
          <a:pPr marL="171450" lvl="1" indent="-171450" algn="l" defTabSz="711200">
            <a:lnSpc>
              <a:spcPct val="90000"/>
            </a:lnSpc>
            <a:spcBef>
              <a:spcPct val="0"/>
            </a:spcBef>
            <a:spcAft>
              <a:spcPct val="15000"/>
            </a:spcAft>
            <a:buChar char="•"/>
          </a:pPr>
          <a:r>
            <a:rPr lang="en-US" sz="1600" b="0" kern="1200" dirty="0"/>
            <a:t>May include design, finance, construction, or service components</a:t>
          </a:r>
          <a:endParaRPr lang="en-US" sz="1600" kern="1200" dirty="0"/>
        </a:p>
      </dsp:txBody>
      <dsp:txXfrm>
        <a:off x="0" y="432812"/>
        <a:ext cx="6421040" cy="2072700"/>
      </dsp:txXfrm>
    </dsp:sp>
    <dsp:sp modelId="{EEE73277-57C1-4E60-A211-92E4FF4B1C21}">
      <dsp:nvSpPr>
        <dsp:cNvPr id="0" name=""/>
        <dsp:cNvSpPr/>
      </dsp:nvSpPr>
      <dsp:spPr>
        <a:xfrm>
          <a:off x="320738" y="18231"/>
          <a:ext cx="4780953" cy="517901"/>
        </a:xfrm>
        <a:prstGeom prst="roundRect">
          <a:avLst/>
        </a:prstGeom>
        <a:solidFill>
          <a:schemeClr val="accent2">
            <a:shade val="80000"/>
            <a:hueOff val="0"/>
            <a:satOff val="0"/>
            <a:lumOff val="0"/>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69890" tIns="0" rIns="169890" bIns="0" numCol="1" spcCol="1270" anchor="ctr" anchorCtr="0">
          <a:noAutofit/>
        </a:bodyPr>
        <a:lstStyle/>
        <a:p>
          <a:pPr marL="0" lvl="0" indent="0" algn="l" defTabSz="800100">
            <a:lnSpc>
              <a:spcPct val="90000"/>
            </a:lnSpc>
            <a:spcBef>
              <a:spcPct val="0"/>
            </a:spcBef>
            <a:spcAft>
              <a:spcPct val="35000"/>
            </a:spcAft>
            <a:buNone/>
          </a:pPr>
          <a:r>
            <a:rPr lang="en-US" sz="1800" b="1" kern="1200" dirty="0"/>
            <a:t>Availability payment arrangements (APA)</a:t>
          </a:r>
          <a:r>
            <a:rPr lang="en-US" sz="1800" b="0" kern="1200" dirty="0"/>
            <a:t>:</a:t>
          </a:r>
          <a:endParaRPr lang="en-US" sz="1800" kern="1200" dirty="0"/>
        </a:p>
      </dsp:txBody>
      <dsp:txXfrm>
        <a:off x="346020" y="43513"/>
        <a:ext cx="4730389" cy="46733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393694-A181-4EF3-A0FF-0CCE5ED777A7}">
      <dsp:nvSpPr>
        <dsp:cNvPr id="0" name=""/>
        <dsp:cNvSpPr/>
      </dsp:nvSpPr>
      <dsp:spPr>
        <a:xfrm>
          <a:off x="0" y="121772"/>
          <a:ext cx="6421040" cy="2047500"/>
        </a:xfrm>
        <a:prstGeom prst="roundRect">
          <a:avLst/>
        </a:prstGeom>
        <a:solidFill>
          <a:schemeClr val="accent2">
            <a:shade val="80000"/>
            <a:hueOff val="0"/>
            <a:satOff val="0"/>
            <a:lumOff val="0"/>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kern="1200"/>
            <a:t>An APA that is related to the design, finance, or construction of an infrastructure or other nonfinancial asset in which ownership of the asset transfers by the end of the contract would be reported as a financed purchase of the asset.</a:t>
          </a:r>
          <a:endParaRPr lang="en-US" sz="2300" kern="1200"/>
        </a:p>
      </dsp:txBody>
      <dsp:txXfrm>
        <a:off x="99951" y="221723"/>
        <a:ext cx="6221138" cy="1847598"/>
      </dsp:txXfrm>
    </dsp:sp>
    <dsp:sp modelId="{25929F5E-C9D6-4449-87AF-D4FEA3DD957F}">
      <dsp:nvSpPr>
        <dsp:cNvPr id="0" name=""/>
        <dsp:cNvSpPr/>
      </dsp:nvSpPr>
      <dsp:spPr>
        <a:xfrm>
          <a:off x="0" y="2241272"/>
          <a:ext cx="6421040" cy="1492484"/>
        </a:xfrm>
        <a:prstGeom prst="roundRect">
          <a:avLst/>
        </a:prstGeom>
        <a:solidFill>
          <a:schemeClr val="accent2">
            <a:shade val="80000"/>
            <a:hueOff val="120388"/>
            <a:satOff val="-14789"/>
            <a:lumOff val="30698"/>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kern="1200"/>
            <a:t>An APA that is related to operations would be accounted for as flows of resources (for example, expense) in the period to which the payments relate.</a:t>
          </a:r>
          <a:endParaRPr lang="en-US" sz="2300" kern="1200"/>
        </a:p>
      </dsp:txBody>
      <dsp:txXfrm>
        <a:off x="72857" y="2314129"/>
        <a:ext cx="6275326" cy="13467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C4958E-5F6C-4994-BF0B-C73D0DAE8EEA}">
      <dsp:nvSpPr>
        <dsp:cNvPr id="0" name=""/>
        <dsp:cNvSpPr/>
      </dsp:nvSpPr>
      <dsp:spPr>
        <a:xfrm>
          <a:off x="0" y="304730"/>
          <a:ext cx="6421040" cy="1153620"/>
        </a:xfrm>
        <a:prstGeom prst="roundRect">
          <a:avLst/>
        </a:prstGeom>
        <a:solidFill>
          <a:schemeClr val="accent2">
            <a:shade val="80000"/>
            <a:hueOff val="0"/>
            <a:satOff val="0"/>
            <a:lumOff val="0"/>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kern="1200" dirty="0"/>
            <a:t>Although sounds similar to a lease, the definition contains characteristics that the Board believes describe transactions in which a government is doing more than purchasing or financing a nonfinancial asset or entering into an arrangement to purchase services.</a:t>
          </a:r>
          <a:endParaRPr lang="en-US" sz="1700" kern="1200" dirty="0"/>
        </a:p>
      </dsp:txBody>
      <dsp:txXfrm>
        <a:off x="56315" y="361045"/>
        <a:ext cx="6308410" cy="1040990"/>
      </dsp:txXfrm>
    </dsp:sp>
    <dsp:sp modelId="{99393694-A181-4EF3-A0FF-0CCE5ED777A7}">
      <dsp:nvSpPr>
        <dsp:cNvPr id="0" name=""/>
        <dsp:cNvSpPr/>
      </dsp:nvSpPr>
      <dsp:spPr>
        <a:xfrm>
          <a:off x="0" y="1507310"/>
          <a:ext cx="6421040" cy="1153620"/>
        </a:xfrm>
        <a:prstGeom prst="roundRect">
          <a:avLst/>
        </a:prstGeom>
        <a:solidFill>
          <a:schemeClr val="accent2">
            <a:shade val="80000"/>
            <a:hueOff val="60194"/>
            <a:satOff val="-7395"/>
            <a:lumOff val="15349"/>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kern="1200" dirty="0"/>
            <a:t>The operator in a P3 provides public services.</a:t>
          </a:r>
          <a:endParaRPr lang="en-US" sz="1700" kern="1200" dirty="0"/>
        </a:p>
      </dsp:txBody>
      <dsp:txXfrm>
        <a:off x="56315" y="1563625"/>
        <a:ext cx="6308410" cy="1040990"/>
      </dsp:txXfrm>
    </dsp:sp>
    <dsp:sp modelId="{25929F5E-C9D6-4449-87AF-D4FEA3DD957F}">
      <dsp:nvSpPr>
        <dsp:cNvPr id="0" name=""/>
        <dsp:cNvSpPr/>
      </dsp:nvSpPr>
      <dsp:spPr>
        <a:xfrm>
          <a:off x="0" y="2709890"/>
          <a:ext cx="6421040" cy="840908"/>
        </a:xfrm>
        <a:prstGeom prst="roundRect">
          <a:avLst/>
        </a:prstGeom>
        <a:solidFill>
          <a:schemeClr val="accent2">
            <a:shade val="80000"/>
            <a:hueOff val="120388"/>
            <a:satOff val="-14789"/>
            <a:lumOff val="30698"/>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kern="1200" dirty="0"/>
            <a:t>A P3 conveys control of the right to operate a nonfinancial asset.</a:t>
          </a:r>
          <a:endParaRPr lang="en-US" sz="1700" kern="1200" dirty="0"/>
        </a:p>
      </dsp:txBody>
      <dsp:txXfrm>
        <a:off x="41050" y="2750940"/>
        <a:ext cx="6338940" cy="75880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C4958E-5F6C-4994-BF0B-C73D0DAE8EEA}">
      <dsp:nvSpPr>
        <dsp:cNvPr id="0" name=""/>
        <dsp:cNvSpPr/>
      </dsp:nvSpPr>
      <dsp:spPr>
        <a:xfrm>
          <a:off x="0" y="18312"/>
          <a:ext cx="6421040" cy="1357200"/>
        </a:xfrm>
        <a:prstGeom prst="roundRect">
          <a:avLst/>
        </a:prstGeom>
        <a:solidFill>
          <a:schemeClr val="accent2">
            <a:shade val="80000"/>
            <a:hueOff val="0"/>
            <a:satOff val="0"/>
            <a:lumOff val="0"/>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kern="1200" dirty="0"/>
            <a:t>Transactions in which a government compensates an operator for activities that are related to designing, constructing, financing, maintaining, or operating a nonfinancial asset.</a:t>
          </a:r>
          <a:endParaRPr lang="en-US" sz="2000" kern="1200" dirty="0"/>
        </a:p>
      </dsp:txBody>
      <dsp:txXfrm>
        <a:off x="66253" y="84565"/>
        <a:ext cx="6288534" cy="1224694"/>
      </dsp:txXfrm>
    </dsp:sp>
    <dsp:sp modelId="{99393694-A181-4EF3-A0FF-0CCE5ED777A7}">
      <dsp:nvSpPr>
        <dsp:cNvPr id="0" name=""/>
        <dsp:cNvSpPr/>
      </dsp:nvSpPr>
      <dsp:spPr>
        <a:xfrm>
          <a:off x="0" y="1433112"/>
          <a:ext cx="6421040" cy="1357200"/>
        </a:xfrm>
        <a:prstGeom prst="roundRect">
          <a:avLst/>
        </a:prstGeom>
        <a:solidFill>
          <a:schemeClr val="accent2">
            <a:shade val="80000"/>
            <a:hueOff val="60194"/>
            <a:satOff val="-7395"/>
            <a:lumOff val="15349"/>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kern="1200" dirty="0"/>
            <a:t>APAs are similar to P3s except that the government retains demand risk and responsibility for fee collection associated with the underlying asset.</a:t>
          </a:r>
          <a:endParaRPr lang="en-US" sz="2000" kern="1200" dirty="0"/>
        </a:p>
      </dsp:txBody>
      <dsp:txXfrm>
        <a:off x="66253" y="1499365"/>
        <a:ext cx="6288534" cy="1224694"/>
      </dsp:txXfrm>
    </dsp:sp>
    <dsp:sp modelId="{25929F5E-C9D6-4449-87AF-D4FEA3DD957F}">
      <dsp:nvSpPr>
        <dsp:cNvPr id="0" name=""/>
        <dsp:cNvSpPr/>
      </dsp:nvSpPr>
      <dsp:spPr>
        <a:xfrm>
          <a:off x="0" y="2847912"/>
          <a:ext cx="6421040" cy="989303"/>
        </a:xfrm>
        <a:prstGeom prst="roundRect">
          <a:avLst/>
        </a:prstGeom>
        <a:solidFill>
          <a:schemeClr val="accent2">
            <a:shade val="80000"/>
            <a:hueOff val="120388"/>
            <a:satOff val="-14789"/>
            <a:lumOff val="30698"/>
            <a:alphaOff val="0"/>
          </a:schemeClr>
        </a:solidFill>
        <a:ln w="55000" cap="flat" cmpd="thickThin"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kern="1200" dirty="0"/>
            <a:t>Appendix C – Illustrations (state tollway, tunnel, &amp; bridge)</a:t>
          </a:r>
          <a:endParaRPr lang="en-US" sz="2000" kern="1200" dirty="0"/>
        </a:p>
      </dsp:txBody>
      <dsp:txXfrm>
        <a:off x="48294" y="2896206"/>
        <a:ext cx="6324452" cy="89271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BBD04E-7911-4AF9-85F3-98DD6DEADE45}">
      <dsp:nvSpPr>
        <dsp:cNvPr id="0" name=""/>
        <dsp:cNvSpPr/>
      </dsp:nvSpPr>
      <dsp:spPr>
        <a:xfrm>
          <a:off x="31" y="173152"/>
          <a:ext cx="3000456" cy="761174"/>
        </a:xfrm>
        <a:prstGeom prst="rect">
          <a:avLst/>
        </a:prstGeom>
        <a:solidFill>
          <a:schemeClr val="accent2">
            <a:shade val="80000"/>
            <a:hueOff val="0"/>
            <a:satOff val="0"/>
            <a:lumOff val="0"/>
            <a:alphaOff val="0"/>
          </a:schemeClr>
        </a:solidFill>
        <a:ln w="55000" cap="flat" cmpd="thickThin" algn="ctr">
          <a:solidFill>
            <a:schemeClr val="accent2">
              <a:shade val="8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0" kern="1200" dirty="0"/>
            <a:t>For all P3s, recognize:</a:t>
          </a:r>
          <a:endParaRPr lang="en-US" sz="1600" kern="1200" dirty="0"/>
        </a:p>
      </dsp:txBody>
      <dsp:txXfrm>
        <a:off x="31" y="173152"/>
        <a:ext cx="3000456" cy="761174"/>
      </dsp:txXfrm>
    </dsp:sp>
    <dsp:sp modelId="{D16F65A2-9B8B-4FDA-86D8-F1F59B6E4FC9}">
      <dsp:nvSpPr>
        <dsp:cNvPr id="0" name=""/>
        <dsp:cNvSpPr/>
      </dsp:nvSpPr>
      <dsp:spPr>
        <a:xfrm>
          <a:off x="31" y="934327"/>
          <a:ext cx="3000456" cy="2360700"/>
        </a:xfrm>
        <a:prstGeom prst="rect">
          <a:avLst/>
        </a:prstGeom>
        <a:solidFill>
          <a:schemeClr val="accent2">
            <a:alpha val="90000"/>
            <a:tint val="40000"/>
            <a:hueOff val="0"/>
            <a:satOff val="0"/>
            <a:lumOff val="0"/>
            <a:alphaOff val="0"/>
          </a:schemeClr>
        </a:solidFill>
        <a:ln w="55000" cap="flat" cmpd="thickThin" algn="ctr">
          <a:solidFill>
            <a:schemeClr val="accent2">
              <a:alpha val="90000"/>
              <a:tint val="4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baseline="0" dirty="0"/>
            <a:t>Receivable for installment payments to be received, if any</a:t>
          </a:r>
          <a:endParaRPr lang="en-US" sz="1600" kern="1200" dirty="0"/>
        </a:p>
        <a:p>
          <a:pPr marL="171450" lvl="1" indent="-171450" algn="l" defTabSz="711200">
            <a:lnSpc>
              <a:spcPct val="90000"/>
            </a:lnSpc>
            <a:spcBef>
              <a:spcPct val="0"/>
            </a:spcBef>
            <a:spcAft>
              <a:spcPct val="15000"/>
            </a:spcAft>
            <a:buChar char="•"/>
          </a:pPr>
          <a:r>
            <a:rPr lang="en-US" sz="1600" kern="1200" baseline="0" dirty="0"/>
            <a:t>Deferred inflow of resources for the assets recognized, including payments received from the operator at or before start of the P3 term</a:t>
          </a:r>
          <a:endParaRPr lang="en-US" sz="1600" kern="1200" dirty="0"/>
        </a:p>
      </dsp:txBody>
      <dsp:txXfrm>
        <a:off x="31" y="934327"/>
        <a:ext cx="3000456" cy="2360700"/>
      </dsp:txXfrm>
    </dsp:sp>
    <dsp:sp modelId="{3C35A759-4773-41FF-948D-7F51D6D70F93}">
      <dsp:nvSpPr>
        <dsp:cNvPr id="0" name=""/>
        <dsp:cNvSpPr/>
      </dsp:nvSpPr>
      <dsp:spPr>
        <a:xfrm>
          <a:off x="3420551" y="173152"/>
          <a:ext cx="3000456" cy="761174"/>
        </a:xfrm>
        <a:prstGeom prst="rect">
          <a:avLst/>
        </a:prstGeom>
        <a:solidFill>
          <a:schemeClr val="accent2"/>
        </a:solidFill>
        <a:ln w="55000" cap="flat" cmpd="thickThin" algn="ctr">
          <a:solidFill>
            <a:schemeClr val="accent2">
              <a:shade val="80000"/>
              <a:hueOff val="120388"/>
              <a:satOff val="-14789"/>
              <a:lumOff val="30698"/>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0" kern="1200" dirty="0"/>
            <a:t>If underlying P3 asset is a new asset or an existing asset that has been improved…</a:t>
          </a:r>
          <a:endParaRPr lang="en-US" sz="1600" kern="1200" dirty="0"/>
        </a:p>
      </dsp:txBody>
      <dsp:txXfrm>
        <a:off x="3420551" y="173152"/>
        <a:ext cx="3000456" cy="761174"/>
      </dsp:txXfrm>
    </dsp:sp>
    <dsp:sp modelId="{71BFE829-D0B7-4705-B6E6-4696F51DF383}">
      <dsp:nvSpPr>
        <dsp:cNvPr id="0" name=""/>
        <dsp:cNvSpPr/>
      </dsp:nvSpPr>
      <dsp:spPr>
        <a:xfrm>
          <a:off x="3420551" y="934327"/>
          <a:ext cx="3000456" cy="2360700"/>
        </a:xfrm>
        <a:prstGeom prst="rect">
          <a:avLst/>
        </a:prstGeom>
        <a:solidFill>
          <a:schemeClr val="accent2">
            <a:alpha val="90000"/>
            <a:tint val="40000"/>
            <a:hueOff val="0"/>
            <a:satOff val="0"/>
            <a:lumOff val="0"/>
            <a:alphaOff val="0"/>
          </a:schemeClr>
        </a:solidFill>
        <a:ln w="55000" cap="flat" cmpd="thickThin" algn="ctr">
          <a:solidFill>
            <a:schemeClr val="accent2">
              <a:alpha val="90000"/>
              <a:tint val="4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baseline="0" dirty="0"/>
            <a:t>…and the P3 is an SCA: also recognize the capital asset at acquisition value when placed into operation</a:t>
          </a:r>
          <a:endParaRPr lang="en-US" sz="1600" kern="1200" dirty="0"/>
        </a:p>
        <a:p>
          <a:pPr marL="171450" lvl="1" indent="-171450" algn="l" defTabSz="711200">
            <a:lnSpc>
              <a:spcPct val="90000"/>
            </a:lnSpc>
            <a:spcBef>
              <a:spcPct val="0"/>
            </a:spcBef>
            <a:spcAft>
              <a:spcPct val="15000"/>
            </a:spcAft>
            <a:buChar char="•"/>
          </a:pPr>
          <a:r>
            <a:rPr lang="en-US" sz="1600" kern="1200" baseline="0" dirty="0"/>
            <a:t>…and the P3 is not an SCA: also recognize a receivable for the capital asset, measured at operator’s estimated carrying value as of the future date of the transfer in ownership</a:t>
          </a:r>
          <a:endParaRPr lang="en-US" sz="1600" kern="1200" dirty="0"/>
        </a:p>
      </dsp:txBody>
      <dsp:txXfrm>
        <a:off x="3420551" y="934327"/>
        <a:ext cx="3000456" cy="23607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1939D95F-9460-0440-9860-1A57FB5F8A2B}" type="datetimeFigureOut">
              <a:rPr lang="en-US" smtClean="0"/>
              <a:t>9/13/23</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BFFBB091-2F95-4A45-9F22-28B9876BB232}" type="slidenum">
              <a:rPr lang="en-US" smtClean="0"/>
              <a:t>‹#›</a:t>
            </a:fld>
            <a:endParaRPr lang="en-US" dirty="0"/>
          </a:p>
        </p:txBody>
      </p:sp>
    </p:spTree>
    <p:extLst>
      <p:ext uri="{BB962C8B-B14F-4D97-AF65-F5344CB8AC3E}">
        <p14:creationId xmlns:p14="http://schemas.microsoft.com/office/powerpoint/2010/main" val="7579972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D83DAA10-76F1-BB44-9D35-7CFF32032758}" type="datetimeFigureOut">
              <a:rPr lang="en-US" smtClean="0"/>
              <a:t>9/13/23</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A3F9647A-3E31-3A41-A4E9-ABE8D6F99CD0}" type="slidenum">
              <a:rPr lang="en-US" smtClean="0"/>
              <a:t>‹#›</a:t>
            </a:fld>
            <a:endParaRPr lang="en-US" dirty="0"/>
          </a:p>
        </p:txBody>
      </p:sp>
    </p:spTree>
    <p:extLst>
      <p:ext uri="{BB962C8B-B14F-4D97-AF65-F5344CB8AC3E}">
        <p14:creationId xmlns:p14="http://schemas.microsoft.com/office/powerpoint/2010/main" val="148522315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fld id="{A3F9647A-3E31-3A41-A4E9-ABE8D6F99CD0}" type="slidenum">
              <a:rPr lang="en-US" smtClean="0"/>
              <a:t>1</a:t>
            </a:fld>
            <a:endParaRPr lang="en-US" dirty="0"/>
          </a:p>
        </p:txBody>
      </p:sp>
    </p:spTree>
    <p:extLst>
      <p:ext uri="{BB962C8B-B14F-4D97-AF65-F5344CB8AC3E}">
        <p14:creationId xmlns:p14="http://schemas.microsoft.com/office/powerpoint/2010/main" val="3987975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A3F9647A-3E31-3A41-A4E9-ABE8D6F99CD0}" type="slidenum">
              <a:rPr lang="en-US" smtClean="0"/>
              <a:t>10</a:t>
            </a:fld>
            <a:endParaRPr lang="en-US" dirty="0"/>
          </a:p>
        </p:txBody>
      </p:sp>
    </p:spTree>
    <p:extLst>
      <p:ext uri="{BB962C8B-B14F-4D97-AF65-F5344CB8AC3E}">
        <p14:creationId xmlns:p14="http://schemas.microsoft.com/office/powerpoint/2010/main" val="3545013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5538" y="466725"/>
            <a:ext cx="4759325" cy="2678113"/>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10"/>
          </p:nvPr>
        </p:nvSpPr>
        <p:spPr/>
        <p:txBody>
          <a:bodyPr/>
          <a:lstStyle/>
          <a:p>
            <a:fld id="{AB0A807A-F65E-4E68-A91D-20403ACCF4B0}" type="slidenum">
              <a:rPr lang="en-US" smtClean="0"/>
              <a:pPr/>
              <a:t>11</a:t>
            </a:fld>
            <a:endParaRPr lang="en-US" dirty="0"/>
          </a:p>
        </p:txBody>
      </p:sp>
    </p:spTree>
    <p:extLst>
      <p:ext uri="{BB962C8B-B14F-4D97-AF65-F5344CB8AC3E}">
        <p14:creationId xmlns:p14="http://schemas.microsoft.com/office/powerpoint/2010/main" val="2256580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DRB</a:t>
            </a:r>
          </a:p>
        </p:txBody>
      </p:sp>
      <p:sp>
        <p:nvSpPr>
          <p:cNvPr id="4" name="Slide Number Placeholder 3"/>
          <p:cNvSpPr>
            <a:spLocks noGrp="1"/>
          </p:cNvSpPr>
          <p:nvPr>
            <p:ph type="sldNum" sz="quarter" idx="5"/>
          </p:nvPr>
        </p:nvSpPr>
        <p:spPr/>
        <p:txBody>
          <a:bodyPr/>
          <a:lstStyle/>
          <a:p>
            <a:fld id="{6BD889E5-E43E-4873-9C76-D23896215F1C}" type="slidenum">
              <a:rPr lang="en-US" smtClean="0"/>
              <a:t>12</a:t>
            </a:fld>
            <a:endParaRPr lang="en-US"/>
          </a:p>
        </p:txBody>
      </p:sp>
    </p:spTree>
    <p:extLst>
      <p:ext uri="{BB962C8B-B14F-4D97-AF65-F5344CB8AC3E}">
        <p14:creationId xmlns:p14="http://schemas.microsoft.com/office/powerpoint/2010/main" val="932234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5"/>
          </p:nvPr>
        </p:nvSpPr>
        <p:spPr/>
        <p:txBody>
          <a:bodyPr/>
          <a:lstStyle/>
          <a:p>
            <a:fld id="{AB0A807A-F65E-4E68-A91D-20403ACCF4B0}" type="slidenum">
              <a:rPr lang="en-US" smtClean="0"/>
              <a:pPr/>
              <a:t>13</a:t>
            </a:fld>
            <a:endParaRPr lang="en-US" dirty="0"/>
          </a:p>
        </p:txBody>
      </p:sp>
    </p:spTree>
    <p:extLst>
      <p:ext uri="{BB962C8B-B14F-4D97-AF65-F5344CB8AC3E}">
        <p14:creationId xmlns:p14="http://schemas.microsoft.com/office/powerpoint/2010/main" val="195317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0A807A-F65E-4E68-A91D-20403ACCF4B0}" type="slidenum">
              <a:rPr lang="en-US" smtClean="0"/>
              <a:pPr/>
              <a:t>14</a:t>
            </a:fld>
            <a:endParaRPr lang="en-US" dirty="0"/>
          </a:p>
        </p:txBody>
      </p:sp>
    </p:spTree>
    <p:extLst>
      <p:ext uri="{BB962C8B-B14F-4D97-AF65-F5344CB8AC3E}">
        <p14:creationId xmlns:p14="http://schemas.microsoft.com/office/powerpoint/2010/main" val="1579124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5"/>
          </p:nvPr>
        </p:nvSpPr>
        <p:spPr/>
        <p:txBody>
          <a:bodyPr/>
          <a:lstStyle/>
          <a:p>
            <a:fld id="{A3F9647A-3E31-3A41-A4E9-ABE8D6F99CD0}" type="slidenum">
              <a:rPr lang="en-US" smtClean="0"/>
              <a:t>15</a:t>
            </a:fld>
            <a:endParaRPr lang="en-US" dirty="0"/>
          </a:p>
        </p:txBody>
      </p:sp>
    </p:spTree>
    <p:extLst>
      <p:ext uri="{BB962C8B-B14F-4D97-AF65-F5344CB8AC3E}">
        <p14:creationId xmlns:p14="http://schemas.microsoft.com/office/powerpoint/2010/main" val="3430994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7000"/>
              </a:lnSpc>
              <a:spcBef>
                <a:spcPts val="0"/>
              </a:spcBef>
              <a:spcAft>
                <a:spcPts val="0"/>
              </a:spcAft>
              <a:buClrTx/>
              <a:buSzTx/>
              <a:buFont typeface="+mj-lt"/>
              <a:buNone/>
              <a:tabLst/>
              <a:defRPr/>
            </a:pPr>
            <a:endParaRPr lang="en-US" sz="1100" b="1" dirty="0"/>
          </a:p>
          <a:p>
            <a:pPr marL="0" marR="0" lvl="0" indent="0">
              <a:lnSpc>
                <a:spcPct val="107000"/>
              </a:lnSpc>
              <a:spcBef>
                <a:spcPts val="0"/>
              </a:spcBef>
              <a:spcAft>
                <a:spcPts val="0"/>
              </a:spcAft>
              <a:buFont typeface="+mj-lt"/>
              <a:buNone/>
            </a:pP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nSpc>
                <a:spcPct val="107000"/>
              </a:lnSpc>
              <a:spcBef>
                <a:spcPts val="0"/>
              </a:spcBef>
              <a:spcAft>
                <a:spcPts val="0"/>
              </a:spcAft>
              <a:buFont typeface="+mj-lt"/>
              <a:buNone/>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Are subscriptions to websites (like news services) in scope? (judgment in applying definition)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romanLcPeriod"/>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Does the subscription provide the right to use </a:t>
            </a:r>
            <a:r>
              <a:rPr lang="en-US" sz="1100"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IT software</a:t>
            </a: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alone or in combination of tangible capital assets?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romanLcPeriod"/>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Does it convey </a:t>
            </a:r>
            <a:r>
              <a:rPr lang="en-US" sz="1100"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control</a:t>
            </a: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of the RTU?</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3F9647A-3E31-3A41-A4E9-ABE8D6F99CD0}" type="slidenum">
              <a:rPr lang="en-US" smtClean="0"/>
              <a:t>16</a:t>
            </a:fld>
            <a:endParaRPr lang="en-US" dirty="0"/>
          </a:p>
        </p:txBody>
      </p:sp>
    </p:spTree>
    <p:extLst>
      <p:ext uri="{BB962C8B-B14F-4D97-AF65-F5344CB8AC3E}">
        <p14:creationId xmlns:p14="http://schemas.microsoft.com/office/powerpoint/2010/main" val="1002125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5"/>
          </p:nvPr>
        </p:nvSpPr>
        <p:spPr/>
        <p:txBody>
          <a:bodyPr/>
          <a:lstStyle/>
          <a:p>
            <a:fld id="{A3F9647A-3E31-3A41-A4E9-ABE8D6F99CD0}" type="slidenum">
              <a:rPr lang="en-US" smtClean="0"/>
              <a:t>17</a:t>
            </a:fld>
            <a:endParaRPr lang="en-US" dirty="0"/>
          </a:p>
        </p:txBody>
      </p:sp>
    </p:spTree>
    <p:extLst>
      <p:ext uri="{BB962C8B-B14F-4D97-AF65-F5344CB8AC3E}">
        <p14:creationId xmlns:p14="http://schemas.microsoft.com/office/powerpoint/2010/main" val="2971170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1" dirty="0"/>
          </a:p>
          <a:p>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Exposure Draft of IG 2023 - </a:t>
            </a:r>
            <a:r>
              <a:rPr lang="en-US" sz="1800" b="0" i="0" u="none" strike="noStrike" baseline="0" dirty="0">
                <a:solidFill>
                  <a:srgbClr val="000000"/>
                </a:solidFill>
                <a:latin typeface="Times New Roman" panose="02020603050405020304" pitchFamily="18" charset="0"/>
              </a:rPr>
              <a:t>A provision under which a licensing agreement automatically renews until cancelled is an option to terminate the agreement at each renewal date. An agreement that includes an option to terminate is not a purchase, whereas a perpetual license is a purchase in which a government is granted a permanent right to use the vendor’s computer software. Therefore, a licensing agreement for a vendor’s computer software that automatically renews until cancelled does not provide a perpetual license. </a:t>
            </a:r>
            <a:endParaRPr lang="en-US" dirty="0"/>
          </a:p>
        </p:txBody>
      </p:sp>
      <p:sp>
        <p:nvSpPr>
          <p:cNvPr id="4" name="Slide Number Placeholder 3"/>
          <p:cNvSpPr>
            <a:spLocks noGrp="1"/>
          </p:cNvSpPr>
          <p:nvPr>
            <p:ph type="sldNum" sz="quarter" idx="5"/>
          </p:nvPr>
        </p:nvSpPr>
        <p:spPr/>
        <p:txBody>
          <a:bodyPr/>
          <a:lstStyle/>
          <a:p>
            <a:fld id="{A3F9647A-3E31-3A41-A4E9-ABE8D6F99CD0}" type="slidenum">
              <a:rPr lang="en-US" smtClean="0"/>
              <a:t>19</a:t>
            </a:fld>
            <a:endParaRPr lang="en-US" dirty="0"/>
          </a:p>
        </p:txBody>
      </p:sp>
    </p:spTree>
    <p:extLst>
      <p:ext uri="{BB962C8B-B14F-4D97-AF65-F5344CB8AC3E}">
        <p14:creationId xmlns:p14="http://schemas.microsoft.com/office/powerpoint/2010/main" val="13116238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A3F9647A-3E31-3A41-A4E9-ABE8D6F99CD0}" type="slidenum">
              <a:rPr lang="en-US" smtClean="0"/>
              <a:t>20</a:t>
            </a:fld>
            <a:endParaRPr lang="en-US" dirty="0"/>
          </a:p>
        </p:txBody>
      </p:sp>
    </p:spTree>
    <p:extLst>
      <p:ext uri="{BB962C8B-B14F-4D97-AF65-F5344CB8AC3E}">
        <p14:creationId xmlns:p14="http://schemas.microsoft.com/office/powerpoint/2010/main" val="183699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5C9BF4A-2A29-4FDD-81F6-17422BC2DD05}" type="slidenum">
              <a:rPr lang="en-US" altLang="en-US" smtClean="0">
                <a:latin typeface="Arial" panose="020B0604020202020204" pitchFamily="34" charset="0"/>
              </a:rPr>
              <a:pPr>
                <a:spcBef>
                  <a:spcPct val="0"/>
                </a:spcBef>
              </a:pPr>
              <a:t>2</a:t>
            </a:fld>
            <a:endParaRPr lang="en-US" altLang="en-US" dirty="0">
              <a:latin typeface="Arial" panose="020B0604020202020204" pitchFamily="34" charset="0"/>
            </a:endParaRPr>
          </a:p>
        </p:txBody>
      </p:sp>
      <p:sp>
        <p:nvSpPr>
          <p:cNvPr id="27651" name="Rectangle 2"/>
          <p:cNvSpPr>
            <a:spLocks noGrp="1" noRot="1" noChangeAspect="1" noChangeArrowheads="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b="1" dirty="0"/>
          </a:p>
          <a:p>
            <a:pPr eaLnBrk="1" hangingPunct="1"/>
            <a:endParaRPr lang="en-US" altLang="en-US" b="1" dirty="0"/>
          </a:p>
        </p:txBody>
      </p:sp>
    </p:spTree>
    <p:extLst>
      <p:ext uri="{BB962C8B-B14F-4D97-AF65-F5344CB8AC3E}">
        <p14:creationId xmlns:p14="http://schemas.microsoft.com/office/powerpoint/2010/main" val="16512271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0695">
              <a:defRPr/>
            </a:pPr>
            <a:endParaRPr lang="en-US" b="1" dirty="0"/>
          </a:p>
          <a:p>
            <a:endParaRPr lang="en-US" dirty="0"/>
          </a:p>
          <a:p>
            <a:endParaRPr lang="en-US" dirty="0"/>
          </a:p>
          <a:p>
            <a:r>
              <a:rPr lang="en-US" dirty="0"/>
              <a:t>For</a:t>
            </a:r>
            <a:r>
              <a:rPr lang="en-US" baseline="0" dirty="0"/>
              <a:t> lessees, the presentation of the asset will most likely be “lease asset” on the balance sheet. The lease liability will be reported as debt as non-current, with the amounts due within 1 year being presented as current.</a:t>
            </a:r>
          </a:p>
          <a:p>
            <a:endParaRPr lang="en-US" baseline="0" dirty="0"/>
          </a:p>
          <a:p>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a:t>
            </a:r>
            <a:r>
              <a:rPr lang="en-US" baseline="0" dirty="0"/>
              <a:t>presentation of the asset will most likely be “subscription asset” on the balance sheet. The subscription liability will be reported as debt as non-current, with the amounts due within 1 year being presented as current.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pPr algn="l"/>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FFFFFF"/>
                </a:solidFill>
                <a:latin typeface="Times New Roman" panose="02020603050405020304" pitchFamily="18" charset="0"/>
              </a:rPr>
              <a:t>Measurement of the subscription asset should include certain capitalizable implementation costs based on stages similar to those for internally developed software in Statement 51:</a:t>
            </a:r>
            <a:endParaRPr lang="en-US" dirty="0"/>
          </a:p>
          <a:p>
            <a:endParaRPr lang="en-US" dirty="0"/>
          </a:p>
        </p:txBody>
      </p:sp>
      <p:sp>
        <p:nvSpPr>
          <p:cNvPr id="4" name="Slide Number Placeholder 3"/>
          <p:cNvSpPr>
            <a:spLocks noGrp="1"/>
          </p:cNvSpPr>
          <p:nvPr>
            <p:ph type="sldNum" sz="quarter" idx="10"/>
          </p:nvPr>
        </p:nvSpPr>
        <p:spPr/>
        <p:txBody>
          <a:bodyPr/>
          <a:lstStyle/>
          <a:p>
            <a:fld id="{AB0A807A-F65E-4E68-A91D-20403ACCF4B0}" type="slidenum">
              <a:rPr lang="en-US" smtClean="0"/>
              <a:pPr/>
              <a:t>21</a:t>
            </a:fld>
            <a:endParaRPr lang="en-US" dirty="0"/>
          </a:p>
        </p:txBody>
      </p:sp>
    </p:spTree>
    <p:extLst>
      <p:ext uri="{BB962C8B-B14F-4D97-AF65-F5344CB8AC3E}">
        <p14:creationId xmlns:p14="http://schemas.microsoft.com/office/powerpoint/2010/main" val="41252972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0695">
              <a:defRPr/>
            </a:pPr>
            <a:endParaRPr lang="en-US" b="1" dirty="0"/>
          </a:p>
          <a:p>
            <a:endParaRPr lang="en-US" dirty="0"/>
          </a:p>
        </p:txBody>
      </p:sp>
      <p:sp>
        <p:nvSpPr>
          <p:cNvPr id="4" name="Slide Number Placeholder 3"/>
          <p:cNvSpPr>
            <a:spLocks noGrp="1"/>
          </p:cNvSpPr>
          <p:nvPr>
            <p:ph type="sldNum" sz="quarter" idx="10"/>
          </p:nvPr>
        </p:nvSpPr>
        <p:spPr/>
        <p:txBody>
          <a:bodyPr/>
          <a:lstStyle/>
          <a:p>
            <a:fld id="{AB0A807A-F65E-4E68-A91D-20403ACCF4B0}" type="slidenum">
              <a:rPr lang="en-US" smtClean="0"/>
              <a:pPr/>
              <a:t>22</a:t>
            </a:fld>
            <a:endParaRPr lang="en-US" dirty="0"/>
          </a:p>
        </p:txBody>
      </p:sp>
    </p:spTree>
    <p:extLst>
      <p:ext uri="{BB962C8B-B14F-4D97-AF65-F5344CB8AC3E}">
        <p14:creationId xmlns:p14="http://schemas.microsoft.com/office/powerpoint/2010/main" val="25323725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A3F9647A-3E31-3A41-A4E9-ABE8D6F99CD0}" type="slidenum">
              <a:rPr lang="en-US" smtClean="0"/>
              <a:t>23</a:t>
            </a:fld>
            <a:endParaRPr lang="en-US" dirty="0"/>
          </a:p>
        </p:txBody>
      </p:sp>
    </p:spTree>
    <p:extLst>
      <p:ext uri="{BB962C8B-B14F-4D97-AF65-F5344CB8AC3E}">
        <p14:creationId xmlns:p14="http://schemas.microsoft.com/office/powerpoint/2010/main" val="14492432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5538" y="466725"/>
            <a:ext cx="4759325" cy="2678113"/>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900" b="1" dirty="0"/>
          </a:p>
          <a:p>
            <a:endParaRPr lang="en-US" sz="900" dirty="0"/>
          </a:p>
          <a:p>
            <a:r>
              <a:rPr lang="en-US" sz="900" dirty="0"/>
              <a:t>Note this is the exact same for leases, except SBITA uses the term </a:t>
            </a:r>
            <a:r>
              <a:rPr lang="en-US" sz="900" i="1" dirty="0"/>
              <a:t>government </a:t>
            </a:r>
            <a:r>
              <a:rPr lang="en-US" sz="900" dirty="0"/>
              <a:t>instead of lessee and </a:t>
            </a:r>
            <a:r>
              <a:rPr lang="en-US" sz="900" i="1" dirty="0"/>
              <a:t>SBITA vendor </a:t>
            </a:r>
            <a:r>
              <a:rPr lang="en-US" sz="900" dirty="0"/>
              <a:t>instead of lessor</a:t>
            </a:r>
          </a:p>
          <a:p>
            <a:endParaRPr lang="en-US" sz="900" dirty="0"/>
          </a:p>
          <a:p>
            <a:r>
              <a:rPr lang="en-US" sz="900" dirty="0"/>
              <a:t>Before getting into the details of the definition of the subscription term, it is important to explain </a:t>
            </a:r>
            <a:r>
              <a:rPr lang="en-US" sz="900" i="1" dirty="0"/>
              <a:t>why</a:t>
            </a:r>
            <a:r>
              <a:rPr lang="en-US" sz="900" dirty="0"/>
              <a:t> defining the subscription term is so important.  The subscription term will determine the period of use for the asset, which dictates what will go into subscription payments.  So determining the right subscription term will have a direct impact on the recorded subscription assets and liabilities.</a:t>
            </a:r>
          </a:p>
          <a:p>
            <a:endParaRPr lang="en-US" sz="900" dirty="0"/>
          </a:p>
          <a:p>
            <a:r>
              <a:rPr lang="en-US" sz="900" dirty="0"/>
              <a:t>The subscription term is determined at the subscription commencement date (i.e., the date the underlying IT asset is available to used/placed into service) based on the noncancelable period for which the govt has the right to use the underlying asset, together with:</a:t>
            </a:r>
          </a:p>
          <a:p>
            <a:pPr marL="174708" indent="-174708">
              <a:buFont typeface="Arial" panose="020B0604020202020204" pitchFamily="34" charset="0"/>
              <a:buChar char="•"/>
            </a:pPr>
            <a:r>
              <a:rPr lang="en-US" sz="900" dirty="0"/>
              <a:t>Periods covered by an option to extend the SBITA if the govt is reasonably certain to exercise that option</a:t>
            </a:r>
          </a:p>
          <a:p>
            <a:pPr marL="174708" indent="-174708">
              <a:buFont typeface="Arial" panose="020B0604020202020204" pitchFamily="34" charset="0"/>
              <a:buChar char="•"/>
            </a:pPr>
            <a:r>
              <a:rPr lang="en-US" sz="900" dirty="0"/>
              <a:t>Periods covered by an option to terminate the SBITA if the govt is reasonably certain not to exercise that option</a:t>
            </a:r>
          </a:p>
          <a:p>
            <a:pPr marL="174708" indent="-174708">
              <a:buFont typeface="Arial" panose="020B0604020202020204" pitchFamily="34" charset="0"/>
              <a:buChar char="•"/>
            </a:pPr>
            <a:r>
              <a:rPr lang="en-US" sz="900" dirty="0"/>
              <a:t>Periods covered by an option to extend (or not to terminate) the lease in which exercise of the option is controlled by the lessor. </a:t>
            </a:r>
          </a:p>
          <a:p>
            <a:pPr marL="174708" indent="-174708">
              <a:buFont typeface="Arial" panose="020B0604020202020204" pitchFamily="34" charset="0"/>
              <a:buChar char="•"/>
            </a:pPr>
            <a:endParaRPr lang="en-US" sz="900" dirty="0"/>
          </a:p>
          <a:p>
            <a:r>
              <a:rPr lang="en-US" sz="900" dirty="0"/>
              <a:t>Periods for which both the government and the SBITA vendor have an option to terminate the SBITA without permission from the other party (or if both parties have to agree to extend) are cancelable periods and are excluded from the SBITA term. For example, a rolling month-to-month SBITA, or a SBITA that continues into a holdover period until a new SBITA contract is signed, would not be enforceable if both the government and the SBITA vendor have an option to terminate and, therefore, either could cancel the SBITA at any time. Provisions that allow for termination of a SBITA due to (1) purchase of the underlying asset, (2) payment of all sums due, or (3) default on payments, are not considered termination options.</a:t>
            </a:r>
          </a:p>
          <a:p>
            <a:endParaRPr lang="en-US" sz="900" dirty="0"/>
          </a:p>
          <a:p>
            <a:r>
              <a:rPr lang="en-US" sz="900" dirty="0"/>
              <a:t>Ask participants to consider what </a:t>
            </a:r>
            <a:r>
              <a:rPr lang="en-US" sz="900" i="1" dirty="0"/>
              <a:t>reasonably certain</a:t>
            </a:r>
            <a:r>
              <a:rPr lang="en-US" sz="900" dirty="0"/>
              <a:t> means.  Reasonably certain is a high threshold of probability – more than probable and akin to “reasonably assured” – that must be met to include optional payments in the measurement of the subscription assets and subscription liability.</a:t>
            </a:r>
          </a:p>
          <a:p>
            <a:endParaRPr lang="en-US" sz="900" dirty="0"/>
          </a:p>
          <a:p>
            <a:r>
              <a:rPr lang="en-US" sz="900" dirty="0"/>
              <a:t>The determination of the SBITA term is integral to determining the SBITA payments, SBITA classification, the measurement of subscription assets and subscription liabilities, and whether the subscription is a “short-term” lease. </a:t>
            </a:r>
          </a:p>
        </p:txBody>
      </p:sp>
      <p:sp>
        <p:nvSpPr>
          <p:cNvPr id="4" name="Slide Number Placeholder 3"/>
          <p:cNvSpPr>
            <a:spLocks noGrp="1"/>
          </p:cNvSpPr>
          <p:nvPr>
            <p:ph type="sldNum" sz="quarter" idx="10"/>
          </p:nvPr>
        </p:nvSpPr>
        <p:spPr/>
        <p:txBody>
          <a:bodyPr/>
          <a:lstStyle/>
          <a:p>
            <a:fld id="{AB0A807A-F65E-4E68-A91D-20403ACCF4B0}" type="slidenum">
              <a:rPr lang="en-US" smtClean="0"/>
              <a:pPr/>
              <a:t>24</a:t>
            </a:fld>
            <a:endParaRPr lang="en-US" dirty="0"/>
          </a:p>
        </p:txBody>
      </p:sp>
    </p:spTree>
    <p:extLst>
      <p:ext uri="{BB962C8B-B14F-4D97-AF65-F5344CB8AC3E}">
        <p14:creationId xmlns:p14="http://schemas.microsoft.com/office/powerpoint/2010/main" val="15810619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Chris</a:t>
            </a:r>
          </a:p>
          <a:p>
            <a:endParaRPr lang="en-US" dirty="0"/>
          </a:p>
          <a:p>
            <a:r>
              <a:rPr lang="en-US" dirty="0"/>
              <a:t>Prepare must still</a:t>
            </a:r>
            <a:r>
              <a:rPr lang="en-US" baseline="0" dirty="0"/>
              <a:t> controls to know if an option occurred or didn’t occur as planned, this will affect the accounting. </a:t>
            </a:r>
          </a:p>
          <a:p>
            <a:endParaRPr lang="en-US" baseline="0" dirty="0"/>
          </a:p>
          <a:p>
            <a:r>
              <a:rPr lang="en-US" baseline="0" dirty="0"/>
              <a:t>However you do not have to assess your reasonableness each year – it only if an option was exercised or not.</a:t>
            </a:r>
          </a:p>
          <a:p>
            <a:endParaRPr lang="en-US" dirty="0"/>
          </a:p>
        </p:txBody>
      </p:sp>
      <p:sp>
        <p:nvSpPr>
          <p:cNvPr id="4" name="Slide Number Placeholder 3"/>
          <p:cNvSpPr>
            <a:spLocks noGrp="1"/>
          </p:cNvSpPr>
          <p:nvPr>
            <p:ph type="sldNum" sz="quarter" idx="10"/>
          </p:nvPr>
        </p:nvSpPr>
        <p:spPr/>
        <p:txBody>
          <a:bodyPr/>
          <a:lstStyle/>
          <a:p>
            <a:fld id="{A435401D-83C0-48F7-9B41-472DAAEA74DB}" type="slidenum">
              <a:rPr lang="en-US" smtClean="0"/>
              <a:t>25</a:t>
            </a:fld>
            <a:endParaRPr lang="en-US" dirty="0"/>
          </a:p>
        </p:txBody>
      </p:sp>
    </p:spTree>
    <p:extLst>
      <p:ext uri="{BB962C8B-B14F-4D97-AF65-F5344CB8AC3E}">
        <p14:creationId xmlns:p14="http://schemas.microsoft.com/office/powerpoint/2010/main" val="29302033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xfrm>
            <a:off x="679450" y="4705350"/>
            <a:ext cx="5435600" cy="4457700"/>
          </a:xfrm>
          <a:prstGeom prst="rect">
            <a:avLst/>
          </a:prstGeom>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t>Same as leases except for SBITA’s don’t include residual value guarantees or purchase options</a:t>
            </a:r>
          </a:p>
          <a:p>
            <a:endParaRPr lang="en-GB" dirty="0"/>
          </a:p>
        </p:txBody>
      </p:sp>
      <p:sp>
        <p:nvSpPr>
          <p:cNvPr id="5" name="Slide Number Placeholder 4"/>
          <p:cNvSpPr>
            <a:spLocks noGrp="1"/>
          </p:cNvSpPr>
          <p:nvPr>
            <p:ph type="sldNum" sz="quarter" idx="10"/>
          </p:nvPr>
        </p:nvSpPr>
        <p:spPr/>
        <p:txBody>
          <a:bodyPr/>
          <a:lstStyle/>
          <a:p>
            <a:fld id="{EF3BBD5F-CC6D-4A3E-8C98-729FCD76A977}" type="slidenum">
              <a:rPr lang="en-US" smtClean="0"/>
              <a:pPr/>
              <a:t>27</a:t>
            </a:fld>
            <a:endParaRPr lang="en-US" dirty="0"/>
          </a:p>
        </p:txBody>
      </p:sp>
    </p:spTree>
    <p:extLst>
      <p:ext uri="{BB962C8B-B14F-4D97-AF65-F5344CB8AC3E}">
        <p14:creationId xmlns:p14="http://schemas.microsoft.com/office/powerpoint/2010/main" val="31557569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Slide Number Placeholder 3"/>
          <p:cNvSpPr>
            <a:spLocks noGrp="1"/>
          </p:cNvSpPr>
          <p:nvPr>
            <p:ph type="sldNum" sz="quarter" idx="5"/>
          </p:nvPr>
        </p:nvSpPr>
        <p:spPr>
          <a:xfrm>
            <a:off x="4361128" y="8545768"/>
            <a:ext cx="3337412" cy="450157"/>
          </a:xfrm>
          <a:prstGeom prst="rect">
            <a:avLst/>
          </a:prstGeom>
        </p:spPr>
        <p:txBody>
          <a:bodyPr/>
          <a:lstStyle/>
          <a:p>
            <a:fld id="{CEA7087A-10FC-43AA-95B6-4363ADBB2E32}" type="slidenum">
              <a:rPr lang="en-US" smtClean="0">
                <a:solidFill>
                  <a:prstClr val="black"/>
                </a:solidFill>
              </a:rPr>
              <a:pPr/>
              <a:t>28</a:t>
            </a:fld>
            <a:endParaRPr lang="en-US" dirty="0">
              <a:solidFill>
                <a:prstClr val="black"/>
              </a:solidFill>
            </a:endParaRPr>
          </a:p>
        </p:txBody>
      </p:sp>
      <p:sp>
        <p:nvSpPr>
          <p:cNvPr id="7" name="Slide Image Placeholder 6"/>
          <p:cNvSpPr>
            <a:spLocks noGrp="1" noRot="1" noChangeAspect="1"/>
          </p:cNvSpPr>
          <p:nvPr>
            <p:ph type="sldImg"/>
          </p:nvPr>
        </p:nvSpPr>
        <p:spPr>
          <a:xfrm>
            <a:off x="582613" y="584200"/>
            <a:ext cx="6577012" cy="3700463"/>
          </a:xfrm>
        </p:spPr>
      </p:sp>
      <p:sp>
        <p:nvSpPr>
          <p:cNvPr id="6" name="Notes Placeholder 4"/>
          <p:cNvSpPr>
            <a:spLocks noGrp="1"/>
          </p:cNvSpPr>
          <p:nvPr>
            <p:ph type="body" sz="quarter" idx="3"/>
          </p:nvPr>
        </p:nvSpPr>
        <p:spPr>
          <a:xfrm>
            <a:off x="769852" y="4374586"/>
            <a:ext cx="6160637" cy="4048381"/>
          </a:xfrm>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b="1" dirty="0"/>
          </a:p>
          <a:p>
            <a:endParaRPr lang="en-US" b="0" dirty="0"/>
          </a:p>
        </p:txBody>
      </p:sp>
    </p:spTree>
    <p:extLst>
      <p:ext uri="{BB962C8B-B14F-4D97-AF65-F5344CB8AC3E}">
        <p14:creationId xmlns:p14="http://schemas.microsoft.com/office/powerpoint/2010/main" val="39359551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5"/>
          </p:nvPr>
        </p:nvSpPr>
        <p:spPr/>
        <p:txBody>
          <a:bodyPr/>
          <a:lstStyle/>
          <a:p>
            <a:fld id="{A3F9647A-3E31-3A41-A4E9-ABE8D6F99CD0}" type="slidenum">
              <a:rPr lang="en-US" smtClean="0"/>
              <a:t>29</a:t>
            </a:fld>
            <a:endParaRPr lang="en-US" dirty="0"/>
          </a:p>
        </p:txBody>
      </p:sp>
    </p:spTree>
    <p:extLst>
      <p:ext uri="{BB962C8B-B14F-4D97-AF65-F5344CB8AC3E}">
        <p14:creationId xmlns:p14="http://schemas.microsoft.com/office/powerpoint/2010/main" val="13234358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b="1" dirty="0"/>
          </a:p>
          <a:p>
            <a:endParaRPr lang="en-US" dirty="0"/>
          </a:p>
          <a:p>
            <a:endParaRPr lang="en-US" dirty="0"/>
          </a:p>
          <a:p>
            <a:r>
              <a:rPr lang="en-US" dirty="0"/>
              <a:t>Paragraphs 34, 35-36, 37, 38</a:t>
            </a:r>
          </a:p>
        </p:txBody>
      </p:sp>
      <p:sp>
        <p:nvSpPr>
          <p:cNvPr id="4" name="Slide Number Placeholder 3"/>
          <p:cNvSpPr>
            <a:spLocks noGrp="1"/>
          </p:cNvSpPr>
          <p:nvPr>
            <p:ph type="sldNum" sz="quarter" idx="5"/>
          </p:nvPr>
        </p:nvSpPr>
        <p:spPr/>
        <p:txBody>
          <a:bodyPr/>
          <a:lstStyle/>
          <a:p>
            <a:fld id="{A3F9647A-3E31-3A41-A4E9-ABE8D6F99CD0}" type="slidenum">
              <a:rPr lang="en-US" smtClean="0"/>
              <a:t>30</a:t>
            </a:fld>
            <a:endParaRPr lang="en-US" dirty="0"/>
          </a:p>
        </p:txBody>
      </p:sp>
    </p:spTree>
    <p:extLst>
      <p:ext uri="{BB962C8B-B14F-4D97-AF65-F5344CB8AC3E}">
        <p14:creationId xmlns:p14="http://schemas.microsoft.com/office/powerpoint/2010/main" val="5244983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b="1" dirty="0"/>
          </a:p>
          <a:p>
            <a:endParaRPr lang="en-US" dirty="0"/>
          </a:p>
          <a:p>
            <a:endParaRPr lang="en-US" dirty="0"/>
          </a:p>
        </p:txBody>
      </p:sp>
      <p:sp>
        <p:nvSpPr>
          <p:cNvPr id="4" name="Slide Number Placeholder 3"/>
          <p:cNvSpPr>
            <a:spLocks noGrp="1"/>
          </p:cNvSpPr>
          <p:nvPr>
            <p:ph type="sldNum" sz="quarter" idx="5"/>
          </p:nvPr>
        </p:nvSpPr>
        <p:spPr/>
        <p:txBody>
          <a:bodyPr/>
          <a:lstStyle/>
          <a:p>
            <a:fld id="{A3F9647A-3E31-3A41-A4E9-ABE8D6F99CD0}" type="slidenum">
              <a:rPr lang="en-US" smtClean="0"/>
              <a:t>31</a:t>
            </a:fld>
            <a:endParaRPr lang="en-US" dirty="0"/>
          </a:p>
        </p:txBody>
      </p:sp>
    </p:spTree>
    <p:extLst>
      <p:ext uri="{BB962C8B-B14F-4D97-AF65-F5344CB8AC3E}">
        <p14:creationId xmlns:p14="http://schemas.microsoft.com/office/powerpoint/2010/main" val="662060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b="1" dirty="0"/>
          </a:p>
          <a:p>
            <a:endParaRPr lang="en-US" b="1" dirty="0"/>
          </a:p>
        </p:txBody>
      </p:sp>
      <p:sp>
        <p:nvSpPr>
          <p:cNvPr id="4" name="Slide Number Placeholder 3"/>
          <p:cNvSpPr>
            <a:spLocks noGrp="1"/>
          </p:cNvSpPr>
          <p:nvPr>
            <p:ph type="sldNum" sz="quarter" idx="10"/>
          </p:nvPr>
        </p:nvSpPr>
        <p:spPr/>
        <p:txBody>
          <a:bodyPr/>
          <a:lstStyle/>
          <a:p>
            <a:fld id="{A3F9647A-3E31-3A41-A4E9-ABE8D6F99CD0}" type="slidenum">
              <a:rPr lang="en-US" smtClean="0"/>
              <a:t>3</a:t>
            </a:fld>
            <a:endParaRPr lang="en-US" dirty="0"/>
          </a:p>
        </p:txBody>
      </p:sp>
    </p:spTree>
    <p:extLst>
      <p:ext uri="{BB962C8B-B14F-4D97-AF65-F5344CB8AC3E}">
        <p14:creationId xmlns:p14="http://schemas.microsoft.com/office/powerpoint/2010/main" val="5038691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dirty="0"/>
          </a:p>
          <a:p>
            <a:endParaRPr lang="en-US" b="1" dirty="0"/>
          </a:p>
        </p:txBody>
      </p:sp>
      <p:sp>
        <p:nvSpPr>
          <p:cNvPr id="4" name="Slide Number Placeholder 3"/>
          <p:cNvSpPr>
            <a:spLocks noGrp="1"/>
          </p:cNvSpPr>
          <p:nvPr>
            <p:ph type="sldNum" sz="quarter" idx="5"/>
          </p:nvPr>
        </p:nvSpPr>
        <p:spPr/>
        <p:txBody>
          <a:bodyPr/>
          <a:lstStyle/>
          <a:p>
            <a:fld id="{A3F9647A-3E31-3A41-A4E9-ABE8D6F99CD0}" type="slidenum">
              <a:rPr lang="en-US" smtClean="0"/>
              <a:t>33</a:t>
            </a:fld>
            <a:endParaRPr lang="en-US" dirty="0"/>
          </a:p>
        </p:txBody>
      </p:sp>
    </p:spTree>
    <p:extLst>
      <p:ext uri="{BB962C8B-B14F-4D97-AF65-F5344CB8AC3E}">
        <p14:creationId xmlns:p14="http://schemas.microsoft.com/office/powerpoint/2010/main" val="5328843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10"/>
          </p:nvPr>
        </p:nvSpPr>
        <p:spPr/>
        <p:txBody>
          <a:bodyPr/>
          <a:lstStyle/>
          <a:p>
            <a:fld id="{AB0A807A-F65E-4E68-A91D-20403ACCF4B0}" type="slidenum">
              <a:rPr lang="en-US" smtClean="0"/>
              <a:pPr/>
              <a:t>34</a:t>
            </a:fld>
            <a:endParaRPr lang="en-US" dirty="0"/>
          </a:p>
        </p:txBody>
      </p:sp>
    </p:spTree>
    <p:extLst>
      <p:ext uri="{BB962C8B-B14F-4D97-AF65-F5344CB8AC3E}">
        <p14:creationId xmlns:p14="http://schemas.microsoft.com/office/powerpoint/2010/main" val="2437943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dirty="0"/>
          </a:p>
          <a:p>
            <a:endParaRPr lang="en-US" dirty="0"/>
          </a:p>
        </p:txBody>
      </p:sp>
      <p:sp>
        <p:nvSpPr>
          <p:cNvPr id="4" name="Slide Number Placeholder 3"/>
          <p:cNvSpPr>
            <a:spLocks noGrp="1"/>
          </p:cNvSpPr>
          <p:nvPr>
            <p:ph type="sldNum" sz="quarter" idx="5"/>
          </p:nvPr>
        </p:nvSpPr>
        <p:spPr/>
        <p:txBody>
          <a:bodyPr/>
          <a:lstStyle/>
          <a:p>
            <a:fld id="{AB0A807A-F65E-4E68-A91D-20403ACCF4B0}" type="slidenum">
              <a:rPr lang="en-US" smtClean="0"/>
              <a:pPr/>
              <a:t>35</a:t>
            </a:fld>
            <a:endParaRPr lang="en-US" dirty="0"/>
          </a:p>
        </p:txBody>
      </p:sp>
    </p:spTree>
    <p:extLst>
      <p:ext uri="{BB962C8B-B14F-4D97-AF65-F5344CB8AC3E}">
        <p14:creationId xmlns:p14="http://schemas.microsoft.com/office/powerpoint/2010/main" val="14729907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dirty="0"/>
          </a:p>
          <a:p>
            <a:endParaRPr lang="en-US" dirty="0"/>
          </a:p>
        </p:txBody>
      </p:sp>
      <p:sp>
        <p:nvSpPr>
          <p:cNvPr id="4" name="Slide Number Placeholder 3"/>
          <p:cNvSpPr>
            <a:spLocks noGrp="1"/>
          </p:cNvSpPr>
          <p:nvPr>
            <p:ph type="sldNum" sz="quarter" idx="5"/>
          </p:nvPr>
        </p:nvSpPr>
        <p:spPr/>
        <p:txBody>
          <a:bodyPr/>
          <a:lstStyle/>
          <a:p>
            <a:fld id="{A3F9647A-3E31-3A41-A4E9-ABE8D6F99CD0}" type="slidenum">
              <a:rPr lang="en-US" smtClean="0"/>
              <a:t>36</a:t>
            </a:fld>
            <a:endParaRPr lang="en-US" dirty="0"/>
          </a:p>
        </p:txBody>
      </p:sp>
    </p:spTree>
    <p:extLst>
      <p:ext uri="{BB962C8B-B14F-4D97-AF65-F5344CB8AC3E}">
        <p14:creationId xmlns:p14="http://schemas.microsoft.com/office/powerpoint/2010/main" val="33746563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dirty="0"/>
          </a:p>
          <a:p>
            <a:endParaRPr lang="en-US" dirty="0"/>
          </a:p>
        </p:txBody>
      </p:sp>
      <p:sp>
        <p:nvSpPr>
          <p:cNvPr id="4" name="Slide Number Placeholder 3"/>
          <p:cNvSpPr>
            <a:spLocks noGrp="1"/>
          </p:cNvSpPr>
          <p:nvPr>
            <p:ph type="sldNum" sz="quarter" idx="5"/>
          </p:nvPr>
        </p:nvSpPr>
        <p:spPr/>
        <p:txBody>
          <a:bodyPr/>
          <a:lstStyle/>
          <a:p>
            <a:fld id="{A3F9647A-3E31-3A41-A4E9-ABE8D6F99CD0}" type="slidenum">
              <a:rPr lang="en-US" smtClean="0"/>
              <a:t>37</a:t>
            </a:fld>
            <a:endParaRPr lang="en-US" dirty="0"/>
          </a:p>
        </p:txBody>
      </p:sp>
    </p:spTree>
    <p:extLst>
      <p:ext uri="{BB962C8B-B14F-4D97-AF65-F5344CB8AC3E}">
        <p14:creationId xmlns:p14="http://schemas.microsoft.com/office/powerpoint/2010/main" val="11048564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dirty="0"/>
          </a:p>
          <a:p>
            <a:endParaRPr lang="en-US" dirty="0"/>
          </a:p>
        </p:txBody>
      </p:sp>
      <p:sp>
        <p:nvSpPr>
          <p:cNvPr id="4" name="Slide Number Placeholder 3"/>
          <p:cNvSpPr>
            <a:spLocks noGrp="1"/>
          </p:cNvSpPr>
          <p:nvPr>
            <p:ph type="sldNum" sz="quarter" idx="5"/>
          </p:nvPr>
        </p:nvSpPr>
        <p:spPr/>
        <p:txBody>
          <a:bodyPr/>
          <a:lstStyle/>
          <a:p>
            <a:fld id="{AB0A807A-F65E-4E68-A91D-20403ACCF4B0}" type="slidenum">
              <a:rPr lang="en-US" smtClean="0"/>
              <a:pPr/>
              <a:t>38</a:t>
            </a:fld>
            <a:endParaRPr lang="en-US" dirty="0"/>
          </a:p>
        </p:txBody>
      </p:sp>
    </p:spTree>
    <p:extLst>
      <p:ext uri="{BB962C8B-B14F-4D97-AF65-F5344CB8AC3E}">
        <p14:creationId xmlns:p14="http://schemas.microsoft.com/office/powerpoint/2010/main" val="24728442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endParaRPr lang="en-US" b="1" dirty="0"/>
          </a:p>
        </p:txBody>
      </p:sp>
      <p:sp>
        <p:nvSpPr>
          <p:cNvPr id="4" name="Slide Number Placeholder 3"/>
          <p:cNvSpPr>
            <a:spLocks noGrp="1"/>
          </p:cNvSpPr>
          <p:nvPr>
            <p:ph type="sldNum" sz="quarter" idx="5"/>
          </p:nvPr>
        </p:nvSpPr>
        <p:spPr/>
        <p:txBody>
          <a:bodyPr/>
          <a:lstStyle/>
          <a:p>
            <a:fld id="{A3F9647A-3E31-3A41-A4E9-ABE8D6F99CD0}" type="slidenum">
              <a:rPr lang="en-US" smtClean="0"/>
              <a:t>39</a:t>
            </a:fld>
            <a:endParaRPr lang="en-US" dirty="0"/>
          </a:p>
        </p:txBody>
      </p:sp>
    </p:spTree>
    <p:extLst>
      <p:ext uri="{BB962C8B-B14F-4D97-AF65-F5344CB8AC3E}">
        <p14:creationId xmlns:p14="http://schemas.microsoft.com/office/powerpoint/2010/main" val="22043324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endParaRPr lang="en-US" b="1" dirty="0"/>
          </a:p>
        </p:txBody>
      </p:sp>
      <p:sp>
        <p:nvSpPr>
          <p:cNvPr id="4" name="Slide Number Placeholder 3"/>
          <p:cNvSpPr>
            <a:spLocks noGrp="1"/>
          </p:cNvSpPr>
          <p:nvPr>
            <p:ph type="sldNum" sz="quarter" idx="5"/>
          </p:nvPr>
        </p:nvSpPr>
        <p:spPr/>
        <p:txBody>
          <a:bodyPr/>
          <a:lstStyle/>
          <a:p>
            <a:fld id="{A3F9647A-3E31-3A41-A4E9-ABE8D6F99CD0}" type="slidenum">
              <a:rPr lang="en-US" smtClean="0"/>
              <a:t>41</a:t>
            </a:fld>
            <a:endParaRPr lang="en-US" dirty="0"/>
          </a:p>
        </p:txBody>
      </p:sp>
    </p:spTree>
    <p:extLst>
      <p:ext uri="{BB962C8B-B14F-4D97-AF65-F5344CB8AC3E}">
        <p14:creationId xmlns:p14="http://schemas.microsoft.com/office/powerpoint/2010/main" val="22043324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endParaRPr lang="en-US" dirty="0"/>
          </a:p>
        </p:txBody>
      </p:sp>
      <p:sp>
        <p:nvSpPr>
          <p:cNvPr id="4" name="Slide Number Placeholder 3"/>
          <p:cNvSpPr>
            <a:spLocks noGrp="1"/>
          </p:cNvSpPr>
          <p:nvPr>
            <p:ph type="sldNum" sz="quarter" idx="5"/>
          </p:nvPr>
        </p:nvSpPr>
        <p:spPr/>
        <p:txBody>
          <a:bodyPr/>
          <a:lstStyle/>
          <a:p>
            <a:fld id="{AB0A807A-F65E-4E68-A91D-20403ACCF4B0}" type="slidenum">
              <a:rPr lang="en-US" smtClean="0"/>
              <a:pPr/>
              <a:t>42</a:t>
            </a:fld>
            <a:endParaRPr lang="en-US" dirty="0"/>
          </a:p>
        </p:txBody>
      </p:sp>
    </p:spTree>
    <p:extLst>
      <p:ext uri="{BB962C8B-B14F-4D97-AF65-F5344CB8AC3E}">
        <p14:creationId xmlns:p14="http://schemas.microsoft.com/office/powerpoint/2010/main" val="13547507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8075" y="554038"/>
            <a:ext cx="4618038" cy="2598737"/>
          </a:xfrm>
        </p:spPr>
      </p:sp>
      <p:sp>
        <p:nvSpPr>
          <p:cNvPr id="3" name="Notes Placeholder 2"/>
          <p:cNvSpPr>
            <a:spLocks noGrp="1"/>
          </p:cNvSpPr>
          <p:nvPr>
            <p:ph type="body" idx="1"/>
          </p:nvPr>
        </p:nvSpPr>
        <p:spPr>
          <a:xfrm>
            <a:off x="421105" y="3185363"/>
            <a:ext cx="6063916" cy="360045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1"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dirty="0"/>
          </a:p>
        </p:txBody>
      </p:sp>
      <p:sp>
        <p:nvSpPr>
          <p:cNvPr id="4" name="Slide Number Placeholder 3"/>
          <p:cNvSpPr>
            <a:spLocks noGrp="1"/>
          </p:cNvSpPr>
          <p:nvPr>
            <p:ph type="sldNum" sz="quarter" idx="10"/>
          </p:nvPr>
        </p:nvSpPr>
        <p:spPr/>
        <p:txBody>
          <a:bodyPr/>
          <a:lstStyle/>
          <a:p>
            <a:fld id="{AB0A807A-F65E-4E68-A91D-20403ACCF4B0}" type="slidenum">
              <a:rPr lang="en-US" smtClean="0"/>
              <a:pPr/>
              <a:t>43</a:t>
            </a:fld>
            <a:endParaRPr lang="en-US" dirty="0"/>
          </a:p>
        </p:txBody>
      </p:sp>
    </p:spTree>
    <p:extLst>
      <p:ext uri="{BB962C8B-B14F-4D97-AF65-F5344CB8AC3E}">
        <p14:creationId xmlns:p14="http://schemas.microsoft.com/office/powerpoint/2010/main" val="4266873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b="1" dirty="0"/>
          </a:p>
          <a:p>
            <a:endParaRPr lang="en-US" b="1" dirty="0"/>
          </a:p>
        </p:txBody>
      </p:sp>
      <p:sp>
        <p:nvSpPr>
          <p:cNvPr id="4" name="Slide Number Placeholder 3"/>
          <p:cNvSpPr>
            <a:spLocks noGrp="1"/>
          </p:cNvSpPr>
          <p:nvPr>
            <p:ph type="sldNum" sz="quarter" idx="5"/>
          </p:nvPr>
        </p:nvSpPr>
        <p:spPr/>
        <p:txBody>
          <a:bodyPr/>
          <a:lstStyle/>
          <a:p>
            <a:fld id="{A3F9647A-3E31-3A41-A4E9-ABE8D6F99CD0}" type="slidenum">
              <a:rPr lang="en-US" smtClean="0"/>
              <a:t>4</a:t>
            </a:fld>
            <a:endParaRPr lang="en-US" dirty="0"/>
          </a:p>
        </p:txBody>
      </p:sp>
    </p:spTree>
    <p:extLst>
      <p:ext uri="{BB962C8B-B14F-4D97-AF65-F5344CB8AC3E}">
        <p14:creationId xmlns:p14="http://schemas.microsoft.com/office/powerpoint/2010/main" val="42499728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5"/>
          </p:nvPr>
        </p:nvSpPr>
        <p:spPr/>
        <p:txBody>
          <a:bodyPr/>
          <a:lstStyle/>
          <a:p>
            <a:fld id="{A3F9647A-3E31-3A41-A4E9-ABE8D6F99CD0}" type="slidenum">
              <a:rPr lang="en-US" smtClean="0"/>
              <a:t>44</a:t>
            </a:fld>
            <a:endParaRPr lang="en-US" dirty="0"/>
          </a:p>
        </p:txBody>
      </p:sp>
    </p:spTree>
    <p:extLst>
      <p:ext uri="{BB962C8B-B14F-4D97-AF65-F5344CB8AC3E}">
        <p14:creationId xmlns:p14="http://schemas.microsoft.com/office/powerpoint/2010/main" val="1689729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5"/>
          </p:nvPr>
        </p:nvSpPr>
        <p:spPr/>
        <p:txBody>
          <a:bodyPr/>
          <a:lstStyle/>
          <a:p>
            <a:fld id="{A3F9647A-3E31-3A41-A4E9-ABE8D6F99CD0}" type="slidenum">
              <a:rPr lang="en-US" smtClean="0"/>
              <a:t>45</a:t>
            </a:fld>
            <a:endParaRPr lang="en-US" dirty="0"/>
          </a:p>
        </p:txBody>
      </p:sp>
    </p:spTree>
    <p:extLst>
      <p:ext uri="{BB962C8B-B14F-4D97-AF65-F5344CB8AC3E}">
        <p14:creationId xmlns:p14="http://schemas.microsoft.com/office/powerpoint/2010/main" val="32790632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5"/>
          </p:nvPr>
        </p:nvSpPr>
        <p:spPr/>
        <p:txBody>
          <a:bodyPr/>
          <a:lstStyle/>
          <a:p>
            <a:fld id="{A3F9647A-3E31-3A41-A4E9-ABE8D6F99CD0}" type="slidenum">
              <a:rPr lang="en-US" smtClean="0"/>
              <a:t>46</a:t>
            </a:fld>
            <a:endParaRPr lang="en-US" dirty="0"/>
          </a:p>
        </p:txBody>
      </p:sp>
    </p:spTree>
    <p:extLst>
      <p:ext uri="{BB962C8B-B14F-4D97-AF65-F5344CB8AC3E}">
        <p14:creationId xmlns:p14="http://schemas.microsoft.com/office/powerpoint/2010/main" val="5921429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5"/>
          </p:nvPr>
        </p:nvSpPr>
        <p:spPr/>
        <p:txBody>
          <a:bodyPr/>
          <a:lstStyle/>
          <a:p>
            <a:fld id="{A3F9647A-3E31-3A41-A4E9-ABE8D6F99CD0}" type="slidenum">
              <a:rPr lang="en-US" smtClean="0"/>
              <a:t>47</a:t>
            </a:fld>
            <a:endParaRPr lang="en-US" dirty="0"/>
          </a:p>
        </p:txBody>
      </p:sp>
    </p:spTree>
    <p:extLst>
      <p:ext uri="{BB962C8B-B14F-4D97-AF65-F5344CB8AC3E}">
        <p14:creationId xmlns:p14="http://schemas.microsoft.com/office/powerpoint/2010/main" val="3963662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A3F9647A-3E31-3A41-A4E9-ABE8D6F99CD0}" type="slidenum">
              <a:rPr lang="en-US" smtClean="0"/>
              <a:t>48</a:t>
            </a:fld>
            <a:endParaRPr lang="en-US" dirty="0"/>
          </a:p>
        </p:txBody>
      </p:sp>
    </p:spTree>
    <p:extLst>
      <p:ext uri="{BB962C8B-B14F-4D97-AF65-F5344CB8AC3E}">
        <p14:creationId xmlns:p14="http://schemas.microsoft.com/office/powerpoint/2010/main" val="14800867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b="1" i="0" u="none" strike="noStrike" baseline="0" dirty="0">
              <a:latin typeface="Helvetica" panose="020B0604020202020204" pitchFamily="34" charset="0"/>
            </a:endParaRPr>
          </a:p>
          <a:p>
            <a:pPr algn="l"/>
            <a:endParaRPr lang="en-US" sz="1800" b="0" i="0" u="none" strike="noStrike" baseline="0" dirty="0">
              <a:latin typeface="Helvetica" panose="020B0604020202020204" pitchFamily="34" charset="0"/>
            </a:endParaRPr>
          </a:p>
          <a:p>
            <a:pPr algn="l"/>
            <a:endParaRPr lang="en-US" sz="1800" b="0" i="0" u="none" strike="noStrike" baseline="0" dirty="0">
              <a:latin typeface="Helvetica" panose="020B0604020202020204" pitchFamily="34" charset="0"/>
            </a:endParaRPr>
          </a:p>
          <a:p>
            <a:pPr algn="l"/>
            <a:r>
              <a:rPr lang="en-US" sz="1800" b="0" i="0" u="none" strike="noStrike" baseline="0" dirty="0">
                <a:latin typeface="Helvetica" panose="020B0604020202020204" pitchFamily="34" charset="0"/>
              </a:rPr>
              <a:t>Paragraph 64 - Assets and liabilities resulting from SBITAs should be recognized and measured using the facts and circumstances that existed at the beginning of the fiscal year in which this Statement is implemented. If applied to earlier fiscal years, those assets and liabilities should be recognized and measured using the facts and circumstances that existed at the beginning of the earliest fiscal year restated. Governments are permitted, but are not required, to include in the measurement of the subscription asset capitalizable outlays associated with the initial implementation stage and the operation and additional implementation stage incurred prior to the implementation of this Statement</a:t>
            </a:r>
            <a:endParaRPr lang="en-US" dirty="0"/>
          </a:p>
        </p:txBody>
      </p:sp>
      <p:sp>
        <p:nvSpPr>
          <p:cNvPr id="4" name="Slide Number Placeholder 3"/>
          <p:cNvSpPr>
            <a:spLocks noGrp="1"/>
          </p:cNvSpPr>
          <p:nvPr>
            <p:ph type="sldNum" sz="quarter" idx="5"/>
          </p:nvPr>
        </p:nvSpPr>
        <p:spPr/>
        <p:txBody>
          <a:bodyPr/>
          <a:lstStyle/>
          <a:p>
            <a:fld id="{A3F9647A-3E31-3A41-A4E9-ABE8D6F99CD0}" type="slidenum">
              <a:rPr lang="en-US" smtClean="0"/>
              <a:t>49</a:t>
            </a:fld>
            <a:endParaRPr lang="en-US" dirty="0"/>
          </a:p>
        </p:txBody>
      </p:sp>
    </p:spTree>
    <p:extLst>
      <p:ext uri="{BB962C8B-B14F-4D97-AF65-F5344CB8AC3E}">
        <p14:creationId xmlns:p14="http://schemas.microsoft.com/office/powerpoint/2010/main" val="1791618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1" i="0" u="none" strike="noStrike" baseline="0" dirty="0">
              <a:latin typeface="Helvetica" panose="020B0604020202020204" pitchFamily="34" charset="0"/>
            </a:endParaRPr>
          </a:p>
          <a:p>
            <a:pPr algn="l"/>
            <a:endParaRPr lang="en-US" sz="1800" b="0" i="0" u="none" strike="noStrike" baseline="0" dirty="0">
              <a:latin typeface="Helvetica" panose="020B0604020202020204" pitchFamily="34" charset="0"/>
            </a:endParaRPr>
          </a:p>
          <a:p>
            <a:pPr algn="l"/>
            <a:endParaRPr lang="en-US" sz="1800" b="0" i="0" u="none" strike="noStrike" baseline="0" dirty="0">
              <a:latin typeface="Helvetica" panose="020B0604020202020204" pitchFamily="34" charset="0"/>
            </a:endParaRPr>
          </a:p>
          <a:p>
            <a:pPr algn="l"/>
            <a:r>
              <a:rPr lang="en-US" sz="1800" b="0" i="0" u="none" strike="noStrike" baseline="0" dirty="0">
                <a:latin typeface="Helvetica" panose="020B0604020202020204" pitchFamily="34" charset="0"/>
              </a:rPr>
              <a:t>Changes adopted to conform to the provisions of this Statement should be</a:t>
            </a:r>
          </a:p>
          <a:p>
            <a:pPr algn="l"/>
            <a:r>
              <a:rPr lang="en-US" sz="1800" b="0" i="0" u="none" strike="noStrike" baseline="0" dirty="0">
                <a:latin typeface="Helvetica" panose="020B0604020202020204" pitchFamily="34" charset="0"/>
              </a:rPr>
              <a:t>applied retroactively by restating financial statements, if practicable, for all prior</a:t>
            </a:r>
          </a:p>
          <a:p>
            <a:pPr algn="l"/>
            <a:r>
              <a:rPr lang="en-US" sz="1800" b="0" i="0" u="none" strike="noStrike" baseline="0" dirty="0">
                <a:latin typeface="Helvetica" panose="020B0604020202020204" pitchFamily="34" charset="0"/>
              </a:rPr>
              <a:t>fiscal years presented. If restatement for prior fiscal years is not practicable, the</a:t>
            </a:r>
          </a:p>
          <a:p>
            <a:pPr algn="l"/>
            <a:r>
              <a:rPr lang="en-US" sz="1800" b="0" i="0" u="none" strike="noStrike" baseline="0" dirty="0">
                <a:latin typeface="Helvetica" panose="020B0604020202020204" pitchFamily="34" charset="0"/>
              </a:rPr>
              <a:t>cumulative effect, if any, of applying this Statement should be reported as a</a:t>
            </a:r>
          </a:p>
          <a:p>
            <a:pPr algn="l"/>
            <a:r>
              <a:rPr lang="en-US" sz="1800" b="0" i="0" u="none" strike="noStrike" baseline="0" dirty="0">
                <a:latin typeface="Helvetica" panose="020B0604020202020204" pitchFamily="34" charset="0"/>
              </a:rPr>
              <a:t>restatement of beginning net position (or fund balance or fund net position, as</a:t>
            </a:r>
          </a:p>
          <a:p>
            <a:pPr algn="l"/>
            <a:r>
              <a:rPr lang="en-US" sz="1800" b="0" i="0" u="none" strike="noStrike" baseline="0" dirty="0">
                <a:latin typeface="Helvetica" panose="020B0604020202020204" pitchFamily="34" charset="0"/>
              </a:rPr>
              <a:t>applicable) for the earliest fiscal year restated. In the first fiscal year that this</a:t>
            </a:r>
          </a:p>
          <a:p>
            <a:pPr algn="l"/>
            <a:r>
              <a:rPr lang="en-US" sz="1800" b="0" i="0" u="none" strike="noStrike" baseline="0" dirty="0">
                <a:latin typeface="Helvetica" panose="020B0604020202020204" pitchFamily="34" charset="0"/>
              </a:rPr>
              <a:t>Statement is applied, the notes to financial statements should disclose the</a:t>
            </a:r>
          </a:p>
          <a:p>
            <a:pPr algn="l"/>
            <a:r>
              <a:rPr lang="en-US" sz="1800" b="0" i="0" u="none" strike="noStrike" baseline="0" dirty="0">
                <a:latin typeface="Helvetica" panose="020B0604020202020204" pitchFamily="34" charset="0"/>
              </a:rPr>
              <a:t>nature of the restatement and its effect. Also, the reason for not restating prior</a:t>
            </a:r>
          </a:p>
          <a:p>
            <a:pPr algn="l"/>
            <a:r>
              <a:rPr lang="en-US" sz="1800" b="0" i="0" u="none" strike="noStrike" baseline="0" dirty="0">
                <a:latin typeface="Helvetica" panose="020B0604020202020204" pitchFamily="34" charset="0"/>
              </a:rPr>
              <a:t>fiscal years presented should be disclosed.</a:t>
            </a:r>
            <a:endParaRPr lang="en-US" dirty="0"/>
          </a:p>
        </p:txBody>
      </p:sp>
      <p:sp>
        <p:nvSpPr>
          <p:cNvPr id="4" name="Slide Number Placeholder 3"/>
          <p:cNvSpPr>
            <a:spLocks noGrp="1"/>
          </p:cNvSpPr>
          <p:nvPr>
            <p:ph type="sldNum" sz="quarter" idx="5"/>
          </p:nvPr>
        </p:nvSpPr>
        <p:spPr/>
        <p:txBody>
          <a:bodyPr/>
          <a:lstStyle/>
          <a:p>
            <a:fld id="{A3F9647A-3E31-3A41-A4E9-ABE8D6F99CD0}" type="slidenum">
              <a:rPr lang="en-US" smtClean="0"/>
              <a:t>50</a:t>
            </a:fld>
            <a:endParaRPr lang="en-US" dirty="0"/>
          </a:p>
        </p:txBody>
      </p:sp>
    </p:spTree>
    <p:extLst>
      <p:ext uri="{BB962C8B-B14F-4D97-AF65-F5344CB8AC3E}">
        <p14:creationId xmlns:p14="http://schemas.microsoft.com/office/powerpoint/2010/main" val="5641343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i="0" u="none" strike="noStrike" baseline="0" dirty="0">
              <a:latin typeface="Helvetica" panose="020B0604020202020204" pitchFamily="34" charset="0"/>
            </a:endParaRPr>
          </a:p>
          <a:p>
            <a:pPr algn="l"/>
            <a:endParaRPr lang="en-US" dirty="0"/>
          </a:p>
        </p:txBody>
      </p:sp>
      <p:sp>
        <p:nvSpPr>
          <p:cNvPr id="4" name="Slide Number Placeholder 3"/>
          <p:cNvSpPr>
            <a:spLocks noGrp="1"/>
          </p:cNvSpPr>
          <p:nvPr>
            <p:ph type="sldNum" sz="quarter" idx="5"/>
          </p:nvPr>
        </p:nvSpPr>
        <p:spPr/>
        <p:txBody>
          <a:bodyPr/>
          <a:lstStyle/>
          <a:p>
            <a:fld id="{A3F9647A-3E31-3A41-A4E9-ABE8D6F99CD0}" type="slidenum">
              <a:rPr lang="en-US" smtClean="0"/>
              <a:t>51</a:t>
            </a:fld>
            <a:endParaRPr lang="en-US" dirty="0"/>
          </a:p>
        </p:txBody>
      </p:sp>
    </p:spTree>
    <p:extLst>
      <p:ext uri="{BB962C8B-B14F-4D97-AF65-F5344CB8AC3E}">
        <p14:creationId xmlns:p14="http://schemas.microsoft.com/office/powerpoint/2010/main" val="18136636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i="0" u="none" strike="noStrike" baseline="0" dirty="0">
              <a:latin typeface="Helvetica" panose="020B0604020202020204" pitchFamily="34" charset="0"/>
            </a:endParaRPr>
          </a:p>
          <a:p>
            <a:pPr algn="l"/>
            <a:endParaRPr lang="en-US" dirty="0"/>
          </a:p>
        </p:txBody>
      </p:sp>
      <p:sp>
        <p:nvSpPr>
          <p:cNvPr id="4" name="Slide Number Placeholder 3"/>
          <p:cNvSpPr>
            <a:spLocks noGrp="1"/>
          </p:cNvSpPr>
          <p:nvPr>
            <p:ph type="sldNum" sz="quarter" idx="5"/>
          </p:nvPr>
        </p:nvSpPr>
        <p:spPr/>
        <p:txBody>
          <a:bodyPr/>
          <a:lstStyle/>
          <a:p>
            <a:fld id="{A3F9647A-3E31-3A41-A4E9-ABE8D6F99CD0}" type="slidenum">
              <a:rPr lang="en-US" smtClean="0"/>
              <a:t>52</a:t>
            </a:fld>
            <a:endParaRPr lang="en-US" dirty="0"/>
          </a:p>
        </p:txBody>
      </p:sp>
    </p:spTree>
    <p:extLst>
      <p:ext uri="{BB962C8B-B14F-4D97-AF65-F5344CB8AC3E}">
        <p14:creationId xmlns:p14="http://schemas.microsoft.com/office/powerpoint/2010/main" val="34518814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defTabSz="484031">
              <a:defRPr/>
            </a:pPr>
            <a:endParaRPr lang="en-US" sz="1900" dirty="0"/>
          </a:p>
        </p:txBody>
      </p:sp>
      <p:sp>
        <p:nvSpPr>
          <p:cNvPr id="4" name="Slide Number Placeholder 3"/>
          <p:cNvSpPr>
            <a:spLocks noGrp="1"/>
          </p:cNvSpPr>
          <p:nvPr>
            <p:ph type="sldNum" sz="quarter" idx="10"/>
          </p:nvPr>
        </p:nvSpPr>
        <p:spPr/>
        <p:txBody>
          <a:bodyPr/>
          <a:lstStyle/>
          <a:p>
            <a:pPr marL="0" marR="0" lvl="0" indent="0" algn="r" defTabSz="484031" rtl="0" eaLnBrk="1" fontAlgn="base" latinLnBrk="0" hangingPunct="1">
              <a:lnSpc>
                <a:spcPct val="100000"/>
              </a:lnSpc>
              <a:spcBef>
                <a:spcPct val="0"/>
              </a:spcBef>
              <a:spcAft>
                <a:spcPct val="0"/>
              </a:spcAft>
              <a:buClrTx/>
              <a:buSzTx/>
              <a:buFontTx/>
              <a:buNone/>
              <a:tabLst/>
              <a:defRPr/>
            </a:pPr>
            <a:fld id="{829599AC-CD18-4F14-B469-B034D02387DF}" type="slidenum">
              <a:rPr kumimoji="0" lang="en-US" sz="1200" b="0" i="0" u="none" strike="noStrike" kern="1200" cap="none" spc="0" normalizeH="0" baseline="0" noProof="0">
                <a:ln>
                  <a:noFill/>
                </a:ln>
                <a:solidFill>
                  <a:prstClr val="black"/>
                </a:solidFill>
                <a:effectLst/>
                <a:uLnTx/>
                <a:uFillTx/>
                <a:latin typeface="Calibri" pitchFamily="-64" charset="0"/>
                <a:ea typeface="ＭＳ Ｐゴシック" pitchFamily="-64" charset="-128"/>
                <a:cs typeface="+mn-cs"/>
              </a:rPr>
              <a:pPr marL="0" marR="0" lvl="0" indent="0" algn="r" defTabSz="484031" rtl="0" eaLnBrk="1" fontAlgn="base" latinLnBrk="0" hangingPunct="1">
                <a:lnSpc>
                  <a:spcPct val="100000"/>
                </a:lnSpc>
                <a:spcBef>
                  <a:spcPct val="0"/>
                </a:spcBef>
                <a:spcAft>
                  <a:spcPct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alibri" pitchFamily="-64" charset="0"/>
              <a:ea typeface="ＭＳ Ｐゴシック" pitchFamily="-64" charset="-128"/>
              <a:cs typeface="+mn-cs"/>
            </a:endParaRPr>
          </a:p>
        </p:txBody>
      </p:sp>
    </p:spTree>
    <p:extLst>
      <p:ext uri="{BB962C8B-B14F-4D97-AF65-F5344CB8AC3E}">
        <p14:creationId xmlns:p14="http://schemas.microsoft.com/office/powerpoint/2010/main" val="4183477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A3F9647A-3E31-3A41-A4E9-ABE8D6F99CD0}" type="slidenum">
              <a:rPr lang="en-US" smtClean="0"/>
              <a:t>5</a:t>
            </a:fld>
            <a:endParaRPr lang="en-US" dirty="0"/>
          </a:p>
        </p:txBody>
      </p:sp>
    </p:spTree>
    <p:extLst>
      <p:ext uri="{BB962C8B-B14F-4D97-AF65-F5344CB8AC3E}">
        <p14:creationId xmlns:p14="http://schemas.microsoft.com/office/powerpoint/2010/main" val="7210760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2FF0D4-6A23-4153-A1C8-4B9A41EC28EA}" type="slidenum">
              <a:rPr lang="en-US" smtClean="0"/>
              <a:t>61</a:t>
            </a:fld>
            <a:endParaRPr lang="en-US" dirty="0"/>
          </a:p>
        </p:txBody>
      </p:sp>
    </p:spTree>
    <p:extLst>
      <p:ext uri="{BB962C8B-B14F-4D97-AF65-F5344CB8AC3E}">
        <p14:creationId xmlns:p14="http://schemas.microsoft.com/office/powerpoint/2010/main" val="42555037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2FF0D4-6A23-4153-A1C8-4B9A41EC28EA}" type="slidenum">
              <a:rPr lang="en-US" smtClean="0"/>
              <a:t>62</a:t>
            </a:fld>
            <a:endParaRPr lang="en-US" dirty="0"/>
          </a:p>
        </p:txBody>
      </p:sp>
    </p:spTree>
    <p:extLst>
      <p:ext uri="{BB962C8B-B14F-4D97-AF65-F5344CB8AC3E}">
        <p14:creationId xmlns:p14="http://schemas.microsoft.com/office/powerpoint/2010/main" val="15672942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2FF0D4-6A23-4153-A1C8-4B9A41EC28EA}" type="slidenum">
              <a:rPr lang="en-US" smtClean="0"/>
              <a:t>63</a:t>
            </a:fld>
            <a:endParaRPr lang="en-US" dirty="0"/>
          </a:p>
        </p:txBody>
      </p:sp>
    </p:spTree>
    <p:extLst>
      <p:ext uri="{BB962C8B-B14F-4D97-AF65-F5344CB8AC3E}">
        <p14:creationId xmlns:p14="http://schemas.microsoft.com/office/powerpoint/2010/main" val="94515023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5688" y="452438"/>
            <a:ext cx="4606925" cy="2592387"/>
          </a:xfrm>
        </p:spPr>
      </p:sp>
      <p:sp>
        <p:nvSpPr>
          <p:cNvPr id="3" name="Notes Placeholder 2"/>
          <p:cNvSpPr>
            <a:spLocks noGrp="1"/>
          </p:cNvSpPr>
          <p:nvPr>
            <p:ph type="body" idx="1"/>
          </p:nvPr>
        </p:nvSpPr>
        <p:spPr/>
        <p:txBody>
          <a:bodyPr/>
          <a:lstStyle/>
          <a:p>
            <a:pPr defTabSz="440695">
              <a:defRPr/>
            </a:pPr>
            <a:r>
              <a:rPr lang="en-US" b="1" dirty="0"/>
              <a:t>Jeff</a:t>
            </a:r>
          </a:p>
          <a:p>
            <a:endParaRPr lang="en-US" dirty="0"/>
          </a:p>
        </p:txBody>
      </p:sp>
      <p:sp>
        <p:nvSpPr>
          <p:cNvPr id="4" name="Slide Number Placeholder 3"/>
          <p:cNvSpPr>
            <a:spLocks noGrp="1"/>
          </p:cNvSpPr>
          <p:nvPr>
            <p:ph type="sldNum" sz="quarter" idx="10"/>
          </p:nvPr>
        </p:nvSpPr>
        <p:spPr/>
        <p:txBody>
          <a:bodyPr/>
          <a:lstStyle/>
          <a:p>
            <a:fld id="{AB0A807A-F65E-4E68-A91D-20403ACCF4B0}" type="slidenum">
              <a:rPr lang="en-US" smtClean="0"/>
              <a:pPr/>
              <a:t>64</a:t>
            </a:fld>
            <a:endParaRPr lang="en-US" dirty="0"/>
          </a:p>
        </p:txBody>
      </p:sp>
    </p:spTree>
    <p:extLst>
      <p:ext uri="{BB962C8B-B14F-4D97-AF65-F5344CB8AC3E}">
        <p14:creationId xmlns:p14="http://schemas.microsoft.com/office/powerpoint/2010/main" val="13035136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2FF0D4-6A23-4153-A1C8-4B9A41EC28EA}" type="slidenum">
              <a:rPr lang="en-US" smtClean="0"/>
              <a:t>65</a:t>
            </a:fld>
            <a:endParaRPr lang="en-US" dirty="0"/>
          </a:p>
        </p:txBody>
      </p:sp>
    </p:spTree>
    <p:extLst>
      <p:ext uri="{BB962C8B-B14F-4D97-AF65-F5344CB8AC3E}">
        <p14:creationId xmlns:p14="http://schemas.microsoft.com/office/powerpoint/2010/main" val="10607222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2FF0D4-6A23-4153-A1C8-4B9A41EC28EA}" type="slidenum">
              <a:rPr lang="en-US" smtClean="0"/>
              <a:t>66</a:t>
            </a:fld>
            <a:endParaRPr lang="en-US" dirty="0"/>
          </a:p>
        </p:txBody>
      </p:sp>
    </p:spTree>
    <p:extLst>
      <p:ext uri="{BB962C8B-B14F-4D97-AF65-F5344CB8AC3E}">
        <p14:creationId xmlns:p14="http://schemas.microsoft.com/office/powerpoint/2010/main" val="371501506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For</a:t>
            </a:r>
            <a:r>
              <a:rPr lang="en-US" baseline="0" dirty="0"/>
              <a:t> lessees, the presentation of the asset will most likely be “lease asset” on the balance sheet. The lease liability will be reported as debt as non-current, with the amounts due within 1 year being presented as current.</a:t>
            </a:r>
            <a:endParaRPr lang="en-US" dirty="0"/>
          </a:p>
        </p:txBody>
      </p:sp>
      <p:sp>
        <p:nvSpPr>
          <p:cNvPr id="4" name="Slide Number Placeholder 3"/>
          <p:cNvSpPr>
            <a:spLocks noGrp="1"/>
          </p:cNvSpPr>
          <p:nvPr>
            <p:ph type="sldNum" sz="quarter" idx="10"/>
          </p:nvPr>
        </p:nvSpPr>
        <p:spPr/>
        <p:txBody>
          <a:bodyPr/>
          <a:lstStyle/>
          <a:p>
            <a:fld id="{AB0A807A-F65E-4E68-A91D-20403ACCF4B0}" type="slidenum">
              <a:rPr lang="en-US" smtClean="0"/>
              <a:pPr/>
              <a:t>67</a:t>
            </a:fld>
            <a:endParaRPr lang="en-US" dirty="0"/>
          </a:p>
        </p:txBody>
      </p:sp>
    </p:spTree>
    <p:extLst>
      <p:ext uri="{BB962C8B-B14F-4D97-AF65-F5344CB8AC3E}">
        <p14:creationId xmlns:p14="http://schemas.microsoft.com/office/powerpoint/2010/main" val="136207866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0695">
              <a:defRPr/>
            </a:pPr>
            <a:r>
              <a:rPr lang="en-US" b="1" dirty="0"/>
              <a:t>Chris</a:t>
            </a:r>
          </a:p>
          <a:p>
            <a:endParaRPr lang="en-US" dirty="0"/>
          </a:p>
        </p:txBody>
      </p:sp>
      <p:sp>
        <p:nvSpPr>
          <p:cNvPr id="4" name="Slide Number Placeholder 3"/>
          <p:cNvSpPr>
            <a:spLocks noGrp="1"/>
          </p:cNvSpPr>
          <p:nvPr>
            <p:ph type="sldNum" sz="quarter" idx="5"/>
          </p:nvPr>
        </p:nvSpPr>
        <p:spPr/>
        <p:txBody>
          <a:bodyPr/>
          <a:lstStyle/>
          <a:p>
            <a:fld id="{AB0A807A-F65E-4E68-A91D-20403ACCF4B0}" type="slidenum">
              <a:rPr lang="en-US" smtClean="0"/>
              <a:pPr/>
              <a:t>68</a:t>
            </a:fld>
            <a:endParaRPr lang="en-US" dirty="0"/>
          </a:p>
        </p:txBody>
      </p:sp>
    </p:spTree>
    <p:extLst>
      <p:ext uri="{BB962C8B-B14F-4D97-AF65-F5344CB8AC3E}">
        <p14:creationId xmlns:p14="http://schemas.microsoft.com/office/powerpoint/2010/main" val="422374196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2FF0D4-6A23-4153-A1C8-4B9A41EC28EA}" type="slidenum">
              <a:rPr lang="en-US" smtClean="0"/>
              <a:t>69</a:t>
            </a:fld>
            <a:endParaRPr lang="en-US" dirty="0"/>
          </a:p>
        </p:txBody>
      </p:sp>
    </p:spTree>
    <p:extLst>
      <p:ext uri="{BB962C8B-B14F-4D97-AF65-F5344CB8AC3E}">
        <p14:creationId xmlns:p14="http://schemas.microsoft.com/office/powerpoint/2010/main" val="1002766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5538" y="466725"/>
            <a:ext cx="4759325" cy="2678113"/>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900" b="1" dirty="0"/>
          </a:p>
          <a:p>
            <a:endParaRPr lang="en-US" sz="900" dirty="0"/>
          </a:p>
          <a:p>
            <a:r>
              <a:rPr lang="en-US" sz="900" dirty="0"/>
              <a:t>Note this is the exact same for leases, except SBITA uses the term </a:t>
            </a:r>
            <a:r>
              <a:rPr lang="en-US" sz="900" i="1" dirty="0"/>
              <a:t>government </a:t>
            </a:r>
            <a:r>
              <a:rPr lang="en-US" sz="900" dirty="0"/>
              <a:t>instead of lessee and </a:t>
            </a:r>
            <a:r>
              <a:rPr lang="en-US" sz="900" i="1" dirty="0"/>
              <a:t>SBITA vendor </a:t>
            </a:r>
            <a:r>
              <a:rPr lang="en-US" sz="900" dirty="0"/>
              <a:t>instead of lessor</a:t>
            </a:r>
          </a:p>
          <a:p>
            <a:endParaRPr lang="en-US" sz="900" dirty="0"/>
          </a:p>
          <a:p>
            <a:r>
              <a:rPr lang="en-US" sz="900" dirty="0"/>
              <a:t>Before getting into the details of the definition of the subscription term, it is important to explain </a:t>
            </a:r>
            <a:r>
              <a:rPr lang="en-US" sz="900" i="1" dirty="0"/>
              <a:t>why</a:t>
            </a:r>
            <a:r>
              <a:rPr lang="en-US" sz="900" dirty="0"/>
              <a:t> defining the subscription term is so important.  The subscription term will determine the period of use for the asset, which dictates what will go into subscription payments.  So determining the right subscription term will have a direct impact on the recorded subscription assets and liabilities.</a:t>
            </a:r>
          </a:p>
          <a:p>
            <a:endParaRPr lang="en-US" sz="900" dirty="0"/>
          </a:p>
          <a:p>
            <a:r>
              <a:rPr lang="en-US" sz="900" dirty="0"/>
              <a:t>The subscription term is determined at the subscription commencement date (i.e., the date the underlying IT asset is available to used/placed into service) based on the noncancelable period for which the govt has the right to use the underlying asset, together with:</a:t>
            </a:r>
          </a:p>
          <a:p>
            <a:pPr marL="174708" indent="-174708">
              <a:buFont typeface="Arial" panose="020B0604020202020204" pitchFamily="34" charset="0"/>
              <a:buChar char="•"/>
            </a:pPr>
            <a:r>
              <a:rPr lang="en-US" sz="900" dirty="0"/>
              <a:t>Periods covered by an option to extend the SBITA if the govt is reasonably certain to exercise that option</a:t>
            </a:r>
          </a:p>
          <a:p>
            <a:pPr marL="174708" indent="-174708">
              <a:buFont typeface="Arial" panose="020B0604020202020204" pitchFamily="34" charset="0"/>
              <a:buChar char="•"/>
            </a:pPr>
            <a:r>
              <a:rPr lang="en-US" sz="900" dirty="0"/>
              <a:t>Periods covered by an option to terminate the SBITA if the govt is reasonably certain not to exercise that option</a:t>
            </a:r>
          </a:p>
          <a:p>
            <a:pPr marL="174708" indent="-174708">
              <a:buFont typeface="Arial" panose="020B0604020202020204" pitchFamily="34" charset="0"/>
              <a:buChar char="•"/>
            </a:pPr>
            <a:r>
              <a:rPr lang="en-US" sz="900" dirty="0"/>
              <a:t>Periods covered by an option to extend (or not to terminate) the lease in which exercise of the option is controlled by the lessor. </a:t>
            </a:r>
          </a:p>
          <a:p>
            <a:pPr marL="174708" indent="-174708">
              <a:buFont typeface="Arial" panose="020B0604020202020204" pitchFamily="34" charset="0"/>
              <a:buChar char="•"/>
            </a:pPr>
            <a:endParaRPr lang="en-US" sz="900" dirty="0"/>
          </a:p>
          <a:p>
            <a:r>
              <a:rPr lang="en-US" sz="900" dirty="0"/>
              <a:t>Periods for which both the government and the SBITA vendor have an option to terminate the SBITA without permission from the other party (or if both parties have to agree to extend) are cancelable periods and are excluded from the SBITA term. For example, a rolling month-to-month SBITA, or a SBITA that continues into a holdover period until a new SBITA contract is signed, would not be enforceable if both the government and the SBITA vendor have an option to terminate and, therefore, either could cancel the SBITA at any time. Provisions that allow for termination of a SBITA due to (1) purchase of the underlying asset, (2) payment of all sums due, or (3) default on payments, are not considered termination options.</a:t>
            </a:r>
          </a:p>
          <a:p>
            <a:endParaRPr lang="en-US" sz="900" dirty="0"/>
          </a:p>
          <a:p>
            <a:r>
              <a:rPr lang="en-US" sz="900" dirty="0"/>
              <a:t>Ask participants to consider what </a:t>
            </a:r>
            <a:r>
              <a:rPr lang="en-US" sz="900" i="1" dirty="0"/>
              <a:t>reasonably certain</a:t>
            </a:r>
            <a:r>
              <a:rPr lang="en-US" sz="900" dirty="0"/>
              <a:t> means.  Reasonably certain is a high threshold of probability – more than probable and akin to “reasonably assured” – that must be met to include optional payments in the measurement of the subscription assets and subscription liability.</a:t>
            </a:r>
          </a:p>
          <a:p>
            <a:endParaRPr lang="en-US" sz="900" dirty="0"/>
          </a:p>
          <a:p>
            <a:r>
              <a:rPr lang="en-US" sz="900" dirty="0"/>
              <a:t>The determination of the SBITA term is integral to determining the SBITA payments, SBITA classification, the measurement of subscription assets and subscription liabilities, and whether the subscription is a “short-term” lease. </a:t>
            </a:r>
          </a:p>
        </p:txBody>
      </p:sp>
      <p:sp>
        <p:nvSpPr>
          <p:cNvPr id="4" name="Slide Number Placeholder 3"/>
          <p:cNvSpPr>
            <a:spLocks noGrp="1"/>
          </p:cNvSpPr>
          <p:nvPr>
            <p:ph type="sldNum" sz="quarter" idx="10"/>
          </p:nvPr>
        </p:nvSpPr>
        <p:spPr/>
        <p:txBody>
          <a:bodyPr/>
          <a:lstStyle/>
          <a:p>
            <a:fld id="{AB0A807A-F65E-4E68-A91D-20403ACCF4B0}" type="slidenum">
              <a:rPr lang="en-US" smtClean="0"/>
              <a:pPr/>
              <a:t>70</a:t>
            </a:fld>
            <a:endParaRPr lang="en-US" dirty="0"/>
          </a:p>
        </p:txBody>
      </p:sp>
    </p:spTree>
    <p:extLst>
      <p:ext uri="{BB962C8B-B14F-4D97-AF65-F5344CB8AC3E}">
        <p14:creationId xmlns:p14="http://schemas.microsoft.com/office/powerpoint/2010/main" val="2549041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5"/>
          </p:nvPr>
        </p:nvSpPr>
        <p:spPr/>
        <p:txBody>
          <a:bodyPr/>
          <a:lstStyle/>
          <a:p>
            <a:fld id="{A3F9647A-3E31-3A41-A4E9-ABE8D6F99CD0}" type="slidenum">
              <a:rPr lang="en-US" smtClean="0"/>
              <a:t>6</a:t>
            </a:fld>
            <a:endParaRPr lang="en-US" dirty="0"/>
          </a:p>
        </p:txBody>
      </p:sp>
    </p:spTree>
    <p:extLst>
      <p:ext uri="{BB962C8B-B14F-4D97-AF65-F5344CB8AC3E}">
        <p14:creationId xmlns:p14="http://schemas.microsoft.com/office/powerpoint/2010/main" val="116935575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2FF0D4-6A23-4153-A1C8-4B9A41EC28EA}" type="slidenum">
              <a:rPr lang="en-US" smtClean="0"/>
              <a:t>71</a:t>
            </a:fld>
            <a:endParaRPr lang="en-US" dirty="0"/>
          </a:p>
        </p:txBody>
      </p:sp>
    </p:spTree>
    <p:extLst>
      <p:ext uri="{BB962C8B-B14F-4D97-AF65-F5344CB8AC3E}">
        <p14:creationId xmlns:p14="http://schemas.microsoft.com/office/powerpoint/2010/main" val="23375007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2FF0D4-6A23-4153-A1C8-4B9A41EC28EA}" type="slidenum">
              <a:rPr lang="en-US" smtClean="0"/>
              <a:t>72</a:t>
            </a:fld>
            <a:endParaRPr lang="en-US" dirty="0"/>
          </a:p>
        </p:txBody>
      </p:sp>
    </p:spTree>
    <p:extLst>
      <p:ext uri="{BB962C8B-B14F-4D97-AF65-F5344CB8AC3E}">
        <p14:creationId xmlns:p14="http://schemas.microsoft.com/office/powerpoint/2010/main" val="403295038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If only the lessee had the unilateral termination option – then would</a:t>
            </a:r>
            <a:r>
              <a:rPr lang="en-US" baseline="0" dirty="0"/>
              <a:t> need to consider “Reasonably Certain” of exercising the option to affect lease term.   </a:t>
            </a:r>
            <a:r>
              <a:rPr lang="en-US" b="1" baseline="0" dirty="0">
                <a:solidFill>
                  <a:srgbClr val="FF0000"/>
                </a:solidFill>
              </a:rPr>
              <a:t>Short-term MAXIMUM Term excludes cancelable periods</a:t>
            </a:r>
          </a:p>
          <a:p>
            <a:endParaRPr lang="en-US" baseline="0" dirty="0"/>
          </a:p>
          <a:p>
            <a:r>
              <a:rPr lang="en-US" dirty="0"/>
              <a:t>Leases between Related Parties </a:t>
            </a:r>
          </a:p>
          <a:p>
            <a:r>
              <a:rPr lang="en-US" dirty="0"/>
              <a:t>GASBS87, Par. 90</a:t>
            </a:r>
          </a:p>
          <a:p>
            <a:pPr marL="241653" indent="-241653">
              <a:buAutoNum type="arabicPeriod" startAt="90"/>
            </a:pPr>
            <a:r>
              <a:rPr lang="en-US" dirty="0"/>
              <a:t>In the separate financial statements of the related parties, the classification and accounting should be the same as for similar leases between unrelated parties, except in cases in which it is clear that the terms of the transaction have been significantly affected by the fact that the lessee and lessor are related. In such cases, the </a:t>
            </a:r>
            <a:r>
              <a:rPr lang="en-US" b="1" dirty="0"/>
              <a:t>classification and accounting should be modified as necessary to recognize the substance of the transaction rather than merely its legal f</a:t>
            </a:r>
            <a:r>
              <a:rPr lang="en-US" dirty="0"/>
              <a:t>orm. </a:t>
            </a:r>
            <a:r>
              <a:rPr lang="en-US" b="1" dirty="0">
                <a:solidFill>
                  <a:srgbClr val="FF0000"/>
                </a:solidFill>
              </a:rPr>
              <a:t>For example, if the lease contract is structured to meet the definition of a short-term lease but the related parties have a mutual understanding that the lease contract will stay in effect for several more years, that lease should not be accounted for as a short-term lease</a:t>
            </a:r>
            <a:r>
              <a:rPr lang="en-US" dirty="0"/>
              <a:t>. The nature and extent of leasing transactions with related parties should be disclosed.</a:t>
            </a:r>
          </a:p>
          <a:p>
            <a:pPr marL="241653" indent="-241653">
              <a:buAutoNum type="arabicPeriod" startAt="90"/>
            </a:pPr>
            <a:endParaRPr lang="en-US" dirty="0"/>
          </a:p>
          <a:p>
            <a:pPr marL="241653" indent="-241653">
              <a:buAutoNum type="arabicPeriod" startAt="90"/>
            </a:pPr>
            <a:endParaRPr lang="en-US" dirty="0"/>
          </a:p>
          <a:p>
            <a:pPr marL="241653" indent="-241653">
              <a:buAutoNum type="arabicPeriod" startAt="90"/>
            </a:pPr>
            <a:endParaRPr lang="en-US" dirty="0"/>
          </a:p>
          <a:p>
            <a:r>
              <a:rPr lang="en-US" dirty="0"/>
              <a:t>OMNIBUS</a:t>
            </a:r>
          </a:p>
          <a:p>
            <a:r>
              <a:rPr lang="en-US" dirty="0"/>
              <a:t>a lease that previously had been determined to be short-term and that has been modified to extend the initial maximum possible term under the lease contract should be reassessed from the inception of the lease. If the reassessed maximum possible term is greater than 12 months, the lease should no longer be considered a short-term lease. For a lease that is reclassified from a short-term lease, the lease term should be assessed beginning at the date of the modification for purposes of measuring the lease receivable or lease liability.</a:t>
            </a:r>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solidFill>
                  <a:prstClr val="black"/>
                </a:solidFill>
              </a:rPr>
              <a:pPr>
                <a:defRPr/>
              </a:pPr>
              <a:t>73</a:t>
            </a:fld>
            <a:endParaRPr lang="en-US" dirty="0">
              <a:solidFill>
                <a:prstClr val="black"/>
              </a:solidFill>
            </a:endParaRPr>
          </a:p>
        </p:txBody>
      </p:sp>
    </p:spTree>
    <p:extLst>
      <p:ext uri="{BB962C8B-B14F-4D97-AF65-F5344CB8AC3E}">
        <p14:creationId xmlns:p14="http://schemas.microsoft.com/office/powerpoint/2010/main" val="208294352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solidFill>
                  <a:prstClr val="black"/>
                </a:solidFill>
              </a:rPr>
              <a:pPr>
                <a:defRPr/>
              </a:pPr>
              <a:t>74</a:t>
            </a:fld>
            <a:endParaRPr lang="en-US" dirty="0">
              <a:solidFill>
                <a:prstClr val="black"/>
              </a:solidFill>
            </a:endParaRPr>
          </a:p>
        </p:txBody>
      </p:sp>
    </p:spTree>
    <p:extLst>
      <p:ext uri="{BB962C8B-B14F-4D97-AF65-F5344CB8AC3E}">
        <p14:creationId xmlns:p14="http://schemas.microsoft.com/office/powerpoint/2010/main" val="21704366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solidFill>
                  <a:prstClr val="black"/>
                </a:solidFill>
              </a:rPr>
              <a:pPr>
                <a:defRPr/>
              </a:pPr>
              <a:t>75</a:t>
            </a:fld>
            <a:endParaRPr lang="en-US" dirty="0">
              <a:solidFill>
                <a:prstClr val="black"/>
              </a:solidFill>
            </a:endParaRPr>
          </a:p>
        </p:txBody>
      </p:sp>
    </p:spTree>
    <p:extLst>
      <p:ext uri="{BB962C8B-B14F-4D97-AF65-F5344CB8AC3E}">
        <p14:creationId xmlns:p14="http://schemas.microsoft.com/office/powerpoint/2010/main" val="34713541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solidFill>
                  <a:prstClr val="black"/>
                </a:solidFill>
              </a:rPr>
              <a:pPr>
                <a:defRPr/>
              </a:pPr>
              <a:t>76</a:t>
            </a:fld>
            <a:endParaRPr lang="en-US" dirty="0">
              <a:solidFill>
                <a:prstClr val="black"/>
              </a:solidFill>
            </a:endParaRPr>
          </a:p>
        </p:txBody>
      </p:sp>
    </p:spTree>
    <p:extLst>
      <p:ext uri="{BB962C8B-B14F-4D97-AF65-F5344CB8AC3E}">
        <p14:creationId xmlns:p14="http://schemas.microsoft.com/office/powerpoint/2010/main" val="140094879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2FF0D4-6A23-4153-A1C8-4B9A41EC28EA}" type="slidenum">
              <a:rPr lang="en-US" smtClean="0"/>
              <a:t>77</a:t>
            </a:fld>
            <a:endParaRPr lang="en-US" dirty="0"/>
          </a:p>
        </p:txBody>
      </p:sp>
    </p:spTree>
    <p:extLst>
      <p:ext uri="{BB962C8B-B14F-4D97-AF65-F5344CB8AC3E}">
        <p14:creationId xmlns:p14="http://schemas.microsoft.com/office/powerpoint/2010/main" val="264963379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2FF0D4-6A23-4153-A1C8-4B9A41EC28EA}" type="slidenum">
              <a:rPr lang="en-US" smtClean="0"/>
              <a:t>78</a:t>
            </a:fld>
            <a:endParaRPr lang="en-US" dirty="0"/>
          </a:p>
        </p:txBody>
      </p:sp>
    </p:spTree>
    <p:extLst>
      <p:ext uri="{BB962C8B-B14F-4D97-AF65-F5344CB8AC3E}">
        <p14:creationId xmlns:p14="http://schemas.microsoft.com/office/powerpoint/2010/main" val="364123161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2FF0D4-6A23-4153-A1C8-4B9A41EC28EA}" type="slidenum">
              <a:rPr lang="en-US" smtClean="0"/>
              <a:t>79</a:t>
            </a:fld>
            <a:endParaRPr lang="en-US" dirty="0"/>
          </a:p>
        </p:txBody>
      </p:sp>
    </p:spTree>
    <p:extLst>
      <p:ext uri="{BB962C8B-B14F-4D97-AF65-F5344CB8AC3E}">
        <p14:creationId xmlns:p14="http://schemas.microsoft.com/office/powerpoint/2010/main" val="68505694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2FF0D4-6A23-4153-A1C8-4B9A41EC28EA}" type="slidenum">
              <a:rPr lang="en-US" smtClean="0"/>
              <a:t>80</a:t>
            </a:fld>
            <a:endParaRPr lang="en-US" dirty="0"/>
          </a:p>
        </p:txBody>
      </p:sp>
    </p:spTree>
    <p:extLst>
      <p:ext uri="{BB962C8B-B14F-4D97-AF65-F5344CB8AC3E}">
        <p14:creationId xmlns:p14="http://schemas.microsoft.com/office/powerpoint/2010/main" val="660082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b="1" dirty="0"/>
          </a:p>
          <a:p>
            <a:pPr algn="l"/>
            <a:endParaRPr lang="en-US" dirty="0"/>
          </a:p>
        </p:txBody>
      </p:sp>
      <p:sp>
        <p:nvSpPr>
          <p:cNvPr id="4" name="Slide Number Placeholder 3"/>
          <p:cNvSpPr>
            <a:spLocks noGrp="1"/>
          </p:cNvSpPr>
          <p:nvPr>
            <p:ph type="sldNum" sz="quarter" idx="5"/>
          </p:nvPr>
        </p:nvSpPr>
        <p:spPr/>
        <p:txBody>
          <a:bodyPr/>
          <a:lstStyle/>
          <a:p>
            <a:fld id="{A3F9647A-3E31-3A41-A4E9-ABE8D6F99CD0}" type="slidenum">
              <a:rPr lang="en-US" smtClean="0"/>
              <a:t>7</a:t>
            </a:fld>
            <a:endParaRPr lang="en-US" dirty="0"/>
          </a:p>
        </p:txBody>
      </p:sp>
    </p:spTree>
    <p:extLst>
      <p:ext uri="{BB962C8B-B14F-4D97-AF65-F5344CB8AC3E}">
        <p14:creationId xmlns:p14="http://schemas.microsoft.com/office/powerpoint/2010/main" val="3985088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accordance with paragraph 77 of GASB Statement No. 87, the lessee and lessor should account for an amendment during the reporting period resulting in a decrease in the lessee’s right to use the underlying asset (for example, the lease term is shortened or the number of underlying assets is reduced) as a partial or full lease termination. See exhibit 15-13 for a summary of the accounting for lease terminations.</a:t>
            </a:r>
          </a:p>
          <a:p>
            <a:endParaRPr lang="en-US" dirty="0"/>
          </a:p>
        </p:txBody>
      </p:sp>
      <p:sp>
        <p:nvSpPr>
          <p:cNvPr id="4" name="Slide Number Placeholder 3"/>
          <p:cNvSpPr>
            <a:spLocks noGrp="1"/>
          </p:cNvSpPr>
          <p:nvPr>
            <p:ph type="sldNum" sz="quarter" idx="10"/>
          </p:nvPr>
        </p:nvSpPr>
        <p:spPr/>
        <p:txBody>
          <a:bodyPr/>
          <a:lstStyle/>
          <a:p>
            <a:fld id="{A435401D-83C0-48F7-9B41-472DAAEA74DB}" type="slidenum">
              <a:rPr lang="en-US" smtClean="0"/>
              <a:t>81</a:t>
            </a:fld>
            <a:endParaRPr lang="en-US" dirty="0"/>
          </a:p>
        </p:txBody>
      </p:sp>
    </p:spTree>
    <p:extLst>
      <p:ext uri="{BB962C8B-B14F-4D97-AF65-F5344CB8AC3E}">
        <p14:creationId xmlns:p14="http://schemas.microsoft.com/office/powerpoint/2010/main" val="166375286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lessee should account for a lease modification that is not a separate lease by remeasuring the lease liability. The lease asset should be adjusted by the difference between the remeasured liability and the liability immediately before the lease modification. However, if the change reduces the carrying value of the lease asset to zero, any remaining amount should be reported in the resource flows statement (for example, a gain).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lessor should account for a lease modification that is not a separate lease by remeasuring the lease receivable. The deferred inflow of resources should be adjusted by the difference between the remeasured receivable and the receivable immediately before the lease modification. However, to the extent that the change relates to payments for the current period, the change should be recognized as an inflow of resources (for example, revenue) or an outflow of resources (for example, expense) for the current period.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435401D-83C0-48F7-9B41-472DAAEA74DB}" type="slidenum">
              <a:rPr lang="en-US" smtClean="0"/>
              <a:t>82</a:t>
            </a:fld>
            <a:endParaRPr lang="en-US" dirty="0"/>
          </a:p>
        </p:txBody>
      </p:sp>
    </p:spTree>
    <p:extLst>
      <p:ext uri="{BB962C8B-B14F-4D97-AF65-F5344CB8AC3E}">
        <p14:creationId xmlns:p14="http://schemas.microsoft.com/office/powerpoint/2010/main" val="160346735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Q—Three years into a 4-year lease, a school district modifies its lease from 200 computers to 230 computers due to an increase in enrollment, changing the remaining lease liability from $200,000 to $202,500. The school district has determined that the increase in the lease payments appears to be unreasonable because it is very low when compared to the value ofthe additional underlying assets. How should the school district account for the amendment to the lease? </a:t>
            </a:r>
          </a:p>
          <a:p>
            <a:endParaRPr lang="en-US" dirty="0"/>
          </a:p>
          <a:p>
            <a:r>
              <a:rPr lang="en-US" dirty="0"/>
              <a:t>A—Because the school district has determined that the increase in the lease payments appears to be unreasonable, the school district should account for this as a lease modification, but not as a separate lease because the condition in paragraph 72b of Statement 87 is not present. Paragraph 73 of Statement 87 states that unless a modification is reported as a separate lease as provided by paragraph 72, a lessee should account for a lease modification by remeasuring the lease liability. The lease asset should be adjusted by</a:t>
            </a:r>
          </a:p>
        </p:txBody>
      </p:sp>
      <p:sp>
        <p:nvSpPr>
          <p:cNvPr id="4" name="Slide Number Placeholder 3"/>
          <p:cNvSpPr>
            <a:spLocks noGrp="1"/>
          </p:cNvSpPr>
          <p:nvPr>
            <p:ph type="sldNum" sz="quarter" idx="10"/>
          </p:nvPr>
        </p:nvSpPr>
        <p:spPr/>
        <p:txBody>
          <a:bodyPr/>
          <a:lstStyle/>
          <a:p>
            <a:fld id="{A3F9647A-3E31-3A41-A4E9-ABE8D6F99CD0}" type="slidenum">
              <a:rPr lang="en-US" smtClean="0"/>
              <a:t>83</a:t>
            </a:fld>
            <a:endParaRPr lang="en-US" dirty="0"/>
          </a:p>
        </p:txBody>
      </p:sp>
    </p:spTree>
    <p:extLst>
      <p:ext uri="{BB962C8B-B14F-4D97-AF65-F5344CB8AC3E}">
        <p14:creationId xmlns:p14="http://schemas.microsoft.com/office/powerpoint/2010/main" val="174008974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4.10</a:t>
            </a:r>
            <a:r>
              <a:rPr lang="en-US" sz="1200" dirty="0"/>
              <a:t>Q—A governmental housing authority enters into a 12-month residential lease contract that states the lessee may renew. If the lessee decides to renew, the housing authority and the lessee will enter into a separate lease contract at a later date for the subsequent 12-month period. Is the existing 12-month residential lease contract a short-term lease under Statement 87?</a:t>
            </a:r>
          </a:p>
          <a:p>
            <a:endParaRPr lang="en-US" dirty="0"/>
          </a:p>
          <a:p>
            <a:r>
              <a:rPr lang="en-US" dirty="0"/>
              <a:t>A—Yes. Paragraph 16 of Statement 87 provides that a short-term lease has a maximum possible term under the contract of 12 months or less, including any options to extend. Although the lease contract states that the lessee may renew, the lessee does not have a unilateral right to extend the existing contract because the housing authority and the lessee would enter into a new contract for the subsequent 12 months. Therefore, the maximum possible term under the existing contract is 12 months, and the lease is a shortterm lease</a:t>
            </a:r>
          </a:p>
          <a:p>
            <a:endParaRPr lang="en-US" dirty="0"/>
          </a:p>
          <a:p>
            <a:r>
              <a:rPr lang="en-US" dirty="0"/>
              <a:t>4.11Q - Q—A city leases boat slips in its marina to boat owners. Each lease is for 12 months and does not contain an option to extend. A certain boat owner has signed a new lease every year for the past 20 years, and the city expects her to continue to do so. Is this a shortterm lease? </a:t>
            </a:r>
          </a:p>
          <a:p>
            <a:endParaRPr lang="en-US" dirty="0"/>
          </a:p>
          <a:p>
            <a:r>
              <a:rPr lang="en-US" dirty="0"/>
              <a:t>A—Yes. Whether a lease is a short-term lease depends on the terms of the contract. The history of new leases being signed every year and the likelihood of a new lease being signed next year are not relevant for making the determination of whether a lease is a short-term lease.</a:t>
            </a:r>
          </a:p>
        </p:txBody>
      </p:sp>
      <p:sp>
        <p:nvSpPr>
          <p:cNvPr id="4" name="Slide Number Placeholder 3"/>
          <p:cNvSpPr>
            <a:spLocks noGrp="1"/>
          </p:cNvSpPr>
          <p:nvPr>
            <p:ph type="sldNum" sz="quarter" idx="10"/>
          </p:nvPr>
        </p:nvSpPr>
        <p:spPr/>
        <p:txBody>
          <a:bodyPr/>
          <a:lstStyle/>
          <a:p>
            <a:fld id="{812FF0D4-6A23-4153-A1C8-4B9A41EC28EA}" type="slidenum">
              <a:rPr lang="en-US" smtClean="0"/>
              <a:t>84</a:t>
            </a:fld>
            <a:endParaRPr lang="en-US" dirty="0"/>
          </a:p>
        </p:txBody>
      </p:sp>
    </p:spTree>
    <p:extLst>
      <p:ext uri="{BB962C8B-B14F-4D97-AF65-F5344CB8AC3E}">
        <p14:creationId xmlns:p14="http://schemas.microsoft.com/office/powerpoint/2010/main" val="342762219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12FF0D4-6A23-4153-A1C8-4B9A41EC28EA}" type="slidenum">
              <a:rPr lang="en-US" smtClean="0"/>
              <a:t>85</a:t>
            </a:fld>
            <a:endParaRPr lang="en-US" dirty="0"/>
          </a:p>
        </p:txBody>
      </p:sp>
    </p:spTree>
    <p:extLst>
      <p:ext uri="{BB962C8B-B14F-4D97-AF65-F5344CB8AC3E}">
        <p14:creationId xmlns:p14="http://schemas.microsoft.com/office/powerpoint/2010/main" val="320075528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2FF0D4-6A23-4153-A1C8-4B9A41EC28EA}" type="slidenum">
              <a:rPr lang="en-US" smtClean="0"/>
              <a:t>86</a:t>
            </a:fld>
            <a:endParaRPr lang="en-US" dirty="0"/>
          </a:p>
        </p:txBody>
      </p:sp>
    </p:spTree>
    <p:extLst>
      <p:ext uri="{BB962C8B-B14F-4D97-AF65-F5344CB8AC3E}">
        <p14:creationId xmlns:p14="http://schemas.microsoft.com/office/powerpoint/2010/main" val="276030996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2FF0D4-6A23-4153-A1C8-4B9A41EC28EA}" type="slidenum">
              <a:rPr lang="en-US" smtClean="0"/>
              <a:t>87</a:t>
            </a:fld>
            <a:endParaRPr lang="en-US" dirty="0"/>
          </a:p>
        </p:txBody>
      </p:sp>
    </p:spTree>
    <p:extLst>
      <p:ext uri="{BB962C8B-B14F-4D97-AF65-F5344CB8AC3E}">
        <p14:creationId xmlns:p14="http://schemas.microsoft.com/office/powerpoint/2010/main" val="176459742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Team ideally including legal</a:t>
            </a:r>
            <a:r>
              <a:rPr lang="en-US" baseline="0" dirty="0"/>
              <a:t> to assist in evaluation of difficult terms.</a:t>
            </a:r>
            <a:endParaRPr lang="en-US" dirty="0"/>
          </a:p>
        </p:txBody>
      </p:sp>
      <p:sp>
        <p:nvSpPr>
          <p:cNvPr id="4" name="Slide Number Placeholder 3"/>
          <p:cNvSpPr>
            <a:spLocks noGrp="1"/>
          </p:cNvSpPr>
          <p:nvPr>
            <p:ph type="sldNum" sz="quarter" idx="10"/>
          </p:nvPr>
        </p:nvSpPr>
        <p:spPr/>
        <p:txBody>
          <a:bodyPr/>
          <a:lstStyle/>
          <a:p>
            <a:fld id="{812FF0D4-6A23-4153-A1C8-4B9A41EC28EA}" type="slidenum">
              <a:rPr lang="en-US" smtClean="0"/>
              <a:t>88</a:t>
            </a:fld>
            <a:endParaRPr lang="en-US" dirty="0"/>
          </a:p>
        </p:txBody>
      </p:sp>
    </p:spTree>
    <p:extLst>
      <p:ext uri="{BB962C8B-B14F-4D97-AF65-F5344CB8AC3E}">
        <p14:creationId xmlns:p14="http://schemas.microsoft.com/office/powerpoint/2010/main" val="419685339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2FF0D4-6A23-4153-A1C8-4B9A41EC28EA}" type="slidenum">
              <a:rPr lang="en-US" smtClean="0"/>
              <a:t>89</a:t>
            </a:fld>
            <a:endParaRPr lang="en-US" dirty="0"/>
          </a:p>
        </p:txBody>
      </p:sp>
    </p:spTree>
    <p:extLst>
      <p:ext uri="{BB962C8B-B14F-4D97-AF65-F5344CB8AC3E}">
        <p14:creationId xmlns:p14="http://schemas.microsoft.com/office/powerpoint/2010/main" val="142648977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2FF0D4-6A23-4153-A1C8-4B9A41EC28EA}" type="slidenum">
              <a:rPr lang="en-US" smtClean="0"/>
              <a:t>91</a:t>
            </a:fld>
            <a:endParaRPr lang="en-US" dirty="0"/>
          </a:p>
        </p:txBody>
      </p:sp>
    </p:spTree>
    <p:extLst>
      <p:ext uri="{BB962C8B-B14F-4D97-AF65-F5344CB8AC3E}">
        <p14:creationId xmlns:p14="http://schemas.microsoft.com/office/powerpoint/2010/main" val="4224933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b="1" dirty="0"/>
          </a:p>
          <a:p>
            <a:pPr algn="l"/>
            <a:endParaRPr lang="en-US" sz="1200" dirty="0"/>
          </a:p>
          <a:p>
            <a:pPr algn="l"/>
            <a:endParaRPr lang="en-US" sz="1200" dirty="0"/>
          </a:p>
          <a:p>
            <a:pPr algn="l"/>
            <a:r>
              <a:rPr lang="en-US" sz="1200" dirty="0"/>
              <a:t>There is no requirement to record a subscription liability or a subscription asset, rather expense is recorded by the entity for subscription payments.  Of course prepaid assets arise on the lessees side if subscription payments are made in advance </a:t>
            </a:r>
            <a:r>
              <a:rPr lang="en-US" sz="1800" b="0" i="0" u="none" strike="noStrike" baseline="0" dirty="0">
                <a:latin typeface="Helvetica" panose="020B0604020202020204" pitchFamily="34" charset="0"/>
              </a:rPr>
              <a:t>or a liability if subscription payments are to be made subsequent to the reporting period</a:t>
            </a:r>
            <a:r>
              <a:rPr lang="en-US" sz="1200" dirty="0"/>
              <a:t>, but otherwise the accounting is quite simple.  The GASB defines a short-term SBITA as one that has a maximum possible term under the SBITA contract of 12 months or less, including any options to extend, regardless of their probability of being exercised.  This limits this exemption to truly short term SBITAs.  The use of “maximum possible term” in the definition removes the effect of potential options to extend or terminate the lease on the classification of a lease as short SBITA.  Maximum possible term assumes that all options to extend would be exercised and inherently would exclude all options to terminate.  For SBITAs that are cancelable by either the lessee or the lessor, such as month-to-month or year-to-year, the maximum possible term is the noncancelable period, including any notice periods when notices must be given to not renew.</a:t>
            </a:r>
          </a:p>
          <a:p>
            <a:pPr algn="l"/>
            <a:endParaRPr lang="en-US" sz="1200" dirty="0"/>
          </a:p>
          <a:p>
            <a:pPr algn="l"/>
            <a:endParaRPr lang="en-US" sz="1200" dirty="0"/>
          </a:p>
          <a:p>
            <a:pPr algn="l"/>
            <a:r>
              <a:rPr lang="en-US" sz="1800" b="0" i="0" u="none" strike="noStrike" baseline="0" dirty="0">
                <a:latin typeface="Helvetica" panose="020B0604020202020204" pitchFamily="34" charset="0"/>
              </a:rPr>
              <a:t>The commencement of the subscription term occurs when the initial implementation stage is completed, as</a:t>
            </a:r>
          </a:p>
          <a:p>
            <a:pPr algn="l"/>
            <a:r>
              <a:rPr lang="en-US" sz="1800" b="0" i="0" u="none" strike="noStrike" baseline="0" dirty="0">
                <a:latin typeface="Helvetica" panose="020B0604020202020204" pitchFamily="34" charset="0"/>
              </a:rPr>
              <a:t>described in paragraphs 29 and 30, at which time the government has obtained control of the right to use the underlying IT assets, and, therefore, the subscription</a:t>
            </a:r>
          </a:p>
          <a:p>
            <a:pPr algn="l"/>
            <a:r>
              <a:rPr lang="en-US" sz="1800" b="0" i="0" u="none" strike="noStrike" baseline="0" dirty="0">
                <a:latin typeface="Helvetica" panose="020B0604020202020204" pitchFamily="34" charset="0"/>
              </a:rPr>
              <a:t>asset is placed into service.</a:t>
            </a:r>
            <a:endParaRPr lang="en-US" sz="1200" dirty="0"/>
          </a:p>
          <a:p>
            <a:endParaRPr lang="en-US" dirty="0"/>
          </a:p>
        </p:txBody>
      </p:sp>
      <p:sp>
        <p:nvSpPr>
          <p:cNvPr id="4" name="Slide Number Placeholder 3"/>
          <p:cNvSpPr>
            <a:spLocks noGrp="1"/>
          </p:cNvSpPr>
          <p:nvPr>
            <p:ph type="sldNum" sz="quarter" idx="5"/>
          </p:nvPr>
        </p:nvSpPr>
        <p:spPr/>
        <p:txBody>
          <a:bodyPr/>
          <a:lstStyle/>
          <a:p>
            <a:fld id="{A3F9647A-3E31-3A41-A4E9-ABE8D6F99CD0}" type="slidenum">
              <a:rPr lang="en-US" smtClean="0"/>
              <a:t>8</a:t>
            </a:fld>
            <a:endParaRPr lang="en-US" dirty="0"/>
          </a:p>
        </p:txBody>
      </p:sp>
    </p:spTree>
    <p:extLst>
      <p:ext uri="{BB962C8B-B14F-4D97-AF65-F5344CB8AC3E}">
        <p14:creationId xmlns:p14="http://schemas.microsoft.com/office/powerpoint/2010/main" val="276305469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0695">
              <a:defRPr/>
            </a:pPr>
            <a:r>
              <a:rPr lang="en-US" b="1" dirty="0"/>
              <a:t>Chris</a:t>
            </a:r>
          </a:p>
          <a:p>
            <a:endParaRPr lang="en-US" dirty="0"/>
          </a:p>
        </p:txBody>
      </p:sp>
      <p:sp>
        <p:nvSpPr>
          <p:cNvPr id="4" name="Slide Number Placeholder 3"/>
          <p:cNvSpPr>
            <a:spLocks noGrp="1"/>
          </p:cNvSpPr>
          <p:nvPr>
            <p:ph type="sldNum" sz="quarter" idx="5"/>
          </p:nvPr>
        </p:nvSpPr>
        <p:spPr/>
        <p:txBody>
          <a:bodyPr/>
          <a:lstStyle/>
          <a:p>
            <a:fld id="{AB0A807A-F65E-4E68-A91D-20403ACCF4B0}" type="slidenum">
              <a:rPr lang="en-US" smtClean="0"/>
              <a:pPr/>
              <a:t>92</a:t>
            </a:fld>
            <a:endParaRPr lang="en-US" dirty="0"/>
          </a:p>
        </p:txBody>
      </p:sp>
    </p:spTree>
    <p:extLst>
      <p:ext uri="{BB962C8B-B14F-4D97-AF65-F5344CB8AC3E}">
        <p14:creationId xmlns:p14="http://schemas.microsoft.com/office/powerpoint/2010/main" val="107575303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0695">
              <a:defRPr/>
            </a:pPr>
            <a:r>
              <a:rPr lang="en-US" b="1" dirty="0"/>
              <a:t>Chris</a:t>
            </a:r>
          </a:p>
          <a:p>
            <a:endParaRPr lang="en-US" dirty="0"/>
          </a:p>
        </p:txBody>
      </p:sp>
      <p:sp>
        <p:nvSpPr>
          <p:cNvPr id="4" name="Slide Number Placeholder 3"/>
          <p:cNvSpPr>
            <a:spLocks noGrp="1"/>
          </p:cNvSpPr>
          <p:nvPr>
            <p:ph type="sldNum" sz="quarter" idx="5"/>
          </p:nvPr>
        </p:nvSpPr>
        <p:spPr/>
        <p:txBody>
          <a:bodyPr/>
          <a:lstStyle/>
          <a:p>
            <a:fld id="{AB0A807A-F65E-4E68-A91D-20403ACCF4B0}" type="slidenum">
              <a:rPr lang="en-US" smtClean="0"/>
              <a:pPr/>
              <a:t>93</a:t>
            </a:fld>
            <a:endParaRPr lang="en-US" dirty="0"/>
          </a:p>
        </p:txBody>
      </p:sp>
    </p:spTree>
    <p:extLst>
      <p:ext uri="{BB962C8B-B14F-4D97-AF65-F5344CB8AC3E}">
        <p14:creationId xmlns:p14="http://schemas.microsoft.com/office/powerpoint/2010/main" val="336594638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0695">
              <a:defRPr/>
            </a:pPr>
            <a:r>
              <a:rPr lang="en-US" b="1" dirty="0"/>
              <a:t>Chris</a:t>
            </a:r>
          </a:p>
          <a:p>
            <a:endParaRPr lang="en-US" dirty="0"/>
          </a:p>
        </p:txBody>
      </p:sp>
      <p:sp>
        <p:nvSpPr>
          <p:cNvPr id="4" name="Slide Number Placeholder 3"/>
          <p:cNvSpPr>
            <a:spLocks noGrp="1"/>
          </p:cNvSpPr>
          <p:nvPr>
            <p:ph type="sldNum" sz="quarter" idx="5"/>
          </p:nvPr>
        </p:nvSpPr>
        <p:spPr/>
        <p:txBody>
          <a:bodyPr/>
          <a:lstStyle/>
          <a:p>
            <a:fld id="{AB0A807A-F65E-4E68-A91D-20403ACCF4B0}" type="slidenum">
              <a:rPr lang="en-US" smtClean="0"/>
              <a:pPr/>
              <a:t>94</a:t>
            </a:fld>
            <a:endParaRPr lang="en-US" dirty="0"/>
          </a:p>
        </p:txBody>
      </p:sp>
    </p:spTree>
    <p:extLst>
      <p:ext uri="{BB962C8B-B14F-4D97-AF65-F5344CB8AC3E}">
        <p14:creationId xmlns:p14="http://schemas.microsoft.com/office/powerpoint/2010/main" val="390502531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0695">
              <a:defRPr/>
            </a:pPr>
            <a:r>
              <a:rPr lang="en-US" b="1" dirty="0"/>
              <a:t>Chris</a:t>
            </a:r>
          </a:p>
          <a:p>
            <a:endParaRPr lang="en-US" dirty="0"/>
          </a:p>
        </p:txBody>
      </p:sp>
      <p:sp>
        <p:nvSpPr>
          <p:cNvPr id="4" name="Slide Number Placeholder 3"/>
          <p:cNvSpPr>
            <a:spLocks noGrp="1"/>
          </p:cNvSpPr>
          <p:nvPr>
            <p:ph type="sldNum" sz="quarter" idx="5"/>
          </p:nvPr>
        </p:nvSpPr>
        <p:spPr/>
        <p:txBody>
          <a:bodyPr/>
          <a:lstStyle/>
          <a:p>
            <a:fld id="{8863C4D1-B610-4206-977B-8DEB1468CC55}" type="slidenum">
              <a:rPr lang="en-US" smtClean="0"/>
              <a:t>95</a:t>
            </a:fld>
            <a:endParaRPr lang="en-US" dirty="0"/>
          </a:p>
        </p:txBody>
      </p:sp>
    </p:spTree>
    <p:extLst>
      <p:ext uri="{BB962C8B-B14F-4D97-AF65-F5344CB8AC3E}">
        <p14:creationId xmlns:p14="http://schemas.microsoft.com/office/powerpoint/2010/main" val="352656679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0695">
              <a:defRPr/>
            </a:pPr>
            <a:r>
              <a:rPr lang="en-US" b="1" dirty="0"/>
              <a:t>Chris</a:t>
            </a:r>
          </a:p>
          <a:p>
            <a:endParaRPr lang="en-US" dirty="0"/>
          </a:p>
        </p:txBody>
      </p:sp>
      <p:sp>
        <p:nvSpPr>
          <p:cNvPr id="4" name="Slide Number Placeholder 3"/>
          <p:cNvSpPr>
            <a:spLocks noGrp="1"/>
          </p:cNvSpPr>
          <p:nvPr>
            <p:ph type="sldNum" sz="quarter" idx="5"/>
          </p:nvPr>
        </p:nvSpPr>
        <p:spPr/>
        <p:txBody>
          <a:bodyPr/>
          <a:lstStyle/>
          <a:p>
            <a:fld id="{AB0A807A-F65E-4E68-A91D-20403ACCF4B0}" type="slidenum">
              <a:rPr lang="en-US" smtClean="0"/>
              <a:pPr/>
              <a:t>98</a:t>
            </a:fld>
            <a:endParaRPr lang="en-US" dirty="0"/>
          </a:p>
        </p:txBody>
      </p:sp>
    </p:spTree>
    <p:extLst>
      <p:ext uri="{BB962C8B-B14F-4D97-AF65-F5344CB8AC3E}">
        <p14:creationId xmlns:p14="http://schemas.microsoft.com/office/powerpoint/2010/main" val="33355015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5.1. Q—Should a government’s capitalization policy be applied only to individual assets or can it be applied to a group of assets acquired together? Consider a government that has established a capitalization threshold of $5,000 for equipment. If the government purchases 100 computers costing $1,500 each, should the computers be capitalized? A—Capitalization policies adopted by governments include many considerations such as finding an appropriate balance between ensuring that all significant capital assets, collectively, are capitalized and minimizing the cost of recordkeeping for capital assets. A government should capitalize assets whose individual acquisition costs are less than the threshold for an individual asset if those assets in the aggregate are significant. Computers, classroom furniture, and library books are examples of asset types that may not meet a capitalization policy on an individual basis, yet could be significant collectively. In this example, if the $150,000 aggregate amount (100 computers costing $1,500 each) is significant, the government should capitalize the computers.</a:t>
            </a:r>
          </a:p>
          <a:p>
            <a:endParaRPr lang="en-US" dirty="0"/>
          </a:p>
        </p:txBody>
      </p:sp>
      <p:sp>
        <p:nvSpPr>
          <p:cNvPr id="4" name="Slide Number Placeholder 3"/>
          <p:cNvSpPr>
            <a:spLocks noGrp="1"/>
          </p:cNvSpPr>
          <p:nvPr>
            <p:ph type="sldNum" sz="quarter" idx="10"/>
          </p:nvPr>
        </p:nvSpPr>
        <p:spPr/>
        <p:txBody>
          <a:bodyPr/>
          <a:lstStyle/>
          <a:p>
            <a:fld id="{812FF0D4-6A23-4153-A1C8-4B9A41EC28EA}" type="slidenum">
              <a:rPr lang="en-US" smtClean="0"/>
              <a:t>101</a:t>
            </a:fld>
            <a:endParaRPr lang="en-US" dirty="0"/>
          </a:p>
        </p:txBody>
      </p:sp>
    </p:spTree>
    <p:extLst>
      <p:ext uri="{BB962C8B-B14F-4D97-AF65-F5344CB8AC3E}">
        <p14:creationId xmlns:p14="http://schemas.microsoft.com/office/powerpoint/2010/main" val="144261810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2FF0D4-6A23-4153-A1C8-4B9A41EC28EA}" type="slidenum">
              <a:rPr lang="en-US" smtClean="0"/>
              <a:t>102</a:t>
            </a:fld>
            <a:endParaRPr lang="en-US" dirty="0"/>
          </a:p>
        </p:txBody>
      </p:sp>
    </p:spTree>
    <p:extLst>
      <p:ext uri="{BB962C8B-B14F-4D97-AF65-F5344CB8AC3E}">
        <p14:creationId xmlns:p14="http://schemas.microsoft.com/office/powerpoint/2010/main" val="2875525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Jeff</a:t>
            </a:r>
          </a:p>
          <a:p>
            <a:endParaRPr lang="en-US" dirty="0"/>
          </a:p>
        </p:txBody>
      </p:sp>
      <p:sp>
        <p:nvSpPr>
          <p:cNvPr id="4" name="Slide Number Placeholder 3"/>
          <p:cNvSpPr>
            <a:spLocks noGrp="1"/>
          </p:cNvSpPr>
          <p:nvPr>
            <p:ph type="sldNum" sz="quarter" idx="5"/>
          </p:nvPr>
        </p:nvSpPr>
        <p:spPr/>
        <p:txBody>
          <a:bodyPr/>
          <a:lstStyle/>
          <a:p>
            <a:fld id="{A3F9647A-3E31-3A41-A4E9-ABE8D6F99CD0}" type="slidenum">
              <a:rPr lang="en-US" smtClean="0"/>
              <a:t>9</a:t>
            </a:fld>
            <a:endParaRPr lang="en-US" dirty="0"/>
          </a:p>
        </p:txBody>
      </p:sp>
    </p:spTree>
    <p:extLst>
      <p:ext uri="{BB962C8B-B14F-4D97-AF65-F5344CB8AC3E}">
        <p14:creationId xmlns:p14="http://schemas.microsoft.com/office/powerpoint/2010/main" val="22940475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3.xml"/><Relationship Id="rId1" Type="http://schemas.openxmlformats.org/officeDocument/2006/relationships/tags" Target="../tags/tag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3"/>
          <p:cNvSpPr/>
          <p:nvPr/>
        </p:nvSpPr>
        <p:spPr>
          <a:xfrm>
            <a:off x="1" y="3498056"/>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dirty="0"/>
          </a:p>
        </p:txBody>
      </p:sp>
      <p:grpSp>
        <p:nvGrpSpPr>
          <p:cNvPr id="5" name="Group 16"/>
          <p:cNvGrpSpPr>
            <a:grpSpLocks/>
          </p:cNvGrpSpPr>
          <p:nvPr/>
        </p:nvGrpSpPr>
        <p:grpSpPr bwMode="auto">
          <a:xfrm>
            <a:off x="-3175" y="3714750"/>
            <a:ext cx="9147175" cy="1433513"/>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sz="1350" dirty="0">
                <a:latin typeface="Arial" pitchFamily="-64" charset="0"/>
                <a:ea typeface="ＭＳ Ｐゴシック" pitchFamily="-64" charset="-128"/>
                <a:cs typeface="ＭＳ Ｐゴシック" pitchFamily="-64" charset="-128"/>
              </a:endParaRPr>
            </a:p>
          </p:txBody>
        </p:sp>
        <p:sp>
          <p:nvSpPr>
            <p:cNvPr id="7" name="Freeform 19"/>
            <p:cNvSpPr>
              <a:spLocks/>
            </p:cNvSpPr>
            <p:nvPr/>
          </p:nvSpPr>
          <p:spPr bwMode="auto">
            <a:xfrm>
              <a:off x="35443" y="5135526"/>
              <a:ext cx="9108557" cy="838200"/>
            </a:xfrm>
            <a:custGeom>
              <a:avLst/>
              <a:gdLst>
                <a:gd name="T0" fmla="*/ 0 w 5760"/>
                <a:gd name="T1" fmla="*/ 0 h 528"/>
                <a:gd name="T2" fmla="*/ 9108557 w 5760"/>
                <a:gd name="T3" fmla="*/ 0 h 528"/>
                <a:gd name="T4" fmla="*/ 9108557 w 5760"/>
                <a:gd name="T5" fmla="*/ 838200 h 528"/>
                <a:gd name="T6" fmla="*/ 75905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sz="1350" dirty="0"/>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1" name="Picture 2" descr="C:\Users\User1\Desktop\Documents\Logo stuff\Logo fin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587479"/>
            <a:ext cx="617538" cy="436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ctrTitle"/>
          </p:nvPr>
        </p:nvSpPr>
        <p:spPr>
          <a:xfrm>
            <a:off x="685800" y="1314452"/>
            <a:ext cx="7772400" cy="1372321"/>
          </a:xfrm>
        </p:spPr>
        <p:txBody>
          <a:bodyPr anchor="b"/>
          <a:lstStyle>
            <a:lvl1pPr algn="r">
              <a:defRPr sz="36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2708705"/>
            <a:ext cx="7772400" cy="899778"/>
          </a:xfrm>
        </p:spPr>
        <p:txBody>
          <a:bodyPr lIns="45720" rIns="45720"/>
          <a:lstStyle>
            <a:lvl1pPr marL="0" marR="48006" indent="0" algn="r">
              <a:buNone/>
              <a:defRPr>
                <a:solidFill>
                  <a:schemeClr val="tx2"/>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extLst/>
          </a:lstStyle>
          <a:p>
            <a:r>
              <a:rPr lang="en-US"/>
              <a:t>Click to edit Master subtitle style</a:t>
            </a:r>
          </a:p>
        </p:txBody>
      </p:sp>
      <p:sp>
        <p:nvSpPr>
          <p:cNvPr id="12" name="Date Placeholder 29"/>
          <p:cNvSpPr>
            <a:spLocks noGrp="1"/>
          </p:cNvSpPr>
          <p:nvPr>
            <p:ph type="dt" sz="half" idx="10"/>
          </p:nvPr>
        </p:nvSpPr>
        <p:spPr/>
        <p:txBody>
          <a:bodyPr/>
          <a:lstStyle>
            <a:lvl1pPr>
              <a:defRPr>
                <a:solidFill>
                  <a:srgbClr val="FFFFFF"/>
                </a:solidFill>
              </a:defRPr>
            </a:lvl1pPr>
            <a:extLst/>
          </a:lstStyle>
          <a:p>
            <a:fld id="{E53E7208-9149-460D-89E6-6233EEB5A719}" type="datetime1">
              <a:rPr lang="en-US" smtClean="0"/>
              <a:t>9/13/23</a:t>
            </a:fld>
            <a:endParaRPr lang="en-US"/>
          </a:p>
        </p:txBody>
      </p:sp>
      <p:sp>
        <p:nvSpPr>
          <p:cNvPr id="13" name="Footer Placeholder 18"/>
          <p:cNvSpPr>
            <a:spLocks noGrp="1"/>
          </p:cNvSpPr>
          <p:nvPr>
            <p:ph type="ftr" sz="quarter" idx="11"/>
          </p:nvPr>
        </p:nvSpPr>
        <p:spPr>
          <a:xfrm>
            <a:off x="34925" y="4519614"/>
            <a:ext cx="6696075" cy="560785"/>
          </a:xfrm>
        </p:spPr>
        <p:txBody>
          <a:bodyPr/>
          <a:lstStyle>
            <a:lvl1pPr>
              <a:defRPr>
                <a:solidFill>
                  <a:schemeClr val="accent1">
                    <a:tint val="20000"/>
                  </a:schemeClr>
                </a:solidFill>
              </a:defRPr>
            </a:lvl1pPr>
            <a:extLst/>
          </a:lstStyle>
          <a:p>
            <a:endParaRPr lang="en-US" dirty="0"/>
          </a:p>
        </p:txBody>
      </p:sp>
    </p:spTree>
    <p:extLst>
      <p:ext uri="{BB962C8B-B14F-4D97-AF65-F5344CB8AC3E}">
        <p14:creationId xmlns:p14="http://schemas.microsoft.com/office/powerpoint/2010/main" val="3898459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110998"/>
            <a:ext cx="8229600" cy="328955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fld id="{658A0D64-A768-430E-8159-C58576863D44}" type="datetime1">
              <a:rPr lang="en-US" smtClean="0"/>
              <a:t>9/13/23</a:t>
            </a:fld>
            <a:endParaRPr lang="en-US"/>
          </a:p>
        </p:txBody>
      </p:sp>
      <p:sp>
        <p:nvSpPr>
          <p:cNvPr id="5" name="Footer Placeholder 21"/>
          <p:cNvSpPr>
            <a:spLocks noGrp="1"/>
          </p:cNvSpPr>
          <p:nvPr>
            <p:ph type="ftr" sz="quarter" idx="11"/>
          </p:nvPr>
        </p:nvSpPr>
        <p:spPr/>
        <p:txBody>
          <a:bodyPr/>
          <a:lstStyle>
            <a:lvl1pPr>
              <a:defRPr/>
            </a:lvl1pPr>
          </a:lstStyle>
          <a:p>
            <a:endParaRPr lang="en-US" dirty="0"/>
          </a:p>
        </p:txBody>
      </p:sp>
      <p:sp>
        <p:nvSpPr>
          <p:cNvPr id="6" name="Slide Number Placeholder 17"/>
          <p:cNvSpPr>
            <a:spLocks noGrp="1"/>
          </p:cNvSpPr>
          <p:nvPr>
            <p:ph type="sldNum" sz="quarter" idx="12"/>
          </p:nvPr>
        </p:nvSpPr>
        <p:spPr/>
        <p:txBody>
          <a:bodyPr/>
          <a:lstStyle>
            <a:lvl1pPr>
              <a:defRPr/>
            </a:lvl1pPr>
          </a:lstStyle>
          <a:p>
            <a:fld id="{78237697-9759-4ECB-B695-1A60979A0462}" type="slidenum">
              <a:rPr lang="en-US" smtClean="0"/>
              <a:t>‹#›</a:t>
            </a:fld>
            <a:endParaRPr lang="en-US"/>
          </a:p>
        </p:txBody>
      </p:sp>
    </p:spTree>
    <p:extLst>
      <p:ext uri="{BB962C8B-B14F-4D97-AF65-F5344CB8AC3E}">
        <p14:creationId xmlns:p14="http://schemas.microsoft.com/office/powerpoint/2010/main" val="106481702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cSld name="2_Subtitle Slide">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397200" y="1054555"/>
            <a:ext cx="6996017" cy="1074964"/>
          </a:xfrm>
          <a:prstGeom prst="rect">
            <a:avLst/>
          </a:prstGeom>
        </p:spPr>
        <p:txBody>
          <a:bodyPr anchor="b">
            <a:normAutofit/>
          </a:bodyPr>
          <a:lstStyle>
            <a:lvl1pPr>
              <a:defRPr sz="2025" baseline="0">
                <a:solidFill>
                  <a:srgbClr val="355F9B"/>
                </a:solidFill>
                <a:latin typeface="Arial" pitchFamily="34" charset="0"/>
                <a:cs typeface="Arial" pitchFamily="34" charset="0"/>
              </a:defRPr>
            </a:lvl1pPr>
          </a:lstStyle>
          <a:p>
            <a:r>
              <a:rPr lang="en-US" dirty="0"/>
              <a:t>Click to edit Master subtitle </a:t>
            </a:r>
          </a:p>
        </p:txBody>
      </p:sp>
      <p:sp>
        <p:nvSpPr>
          <p:cNvPr id="12" name="Date Placeholder 3"/>
          <p:cNvSpPr>
            <a:spLocks noGrp="1"/>
          </p:cNvSpPr>
          <p:nvPr>
            <p:ph type="dt" sz="half" idx="10"/>
          </p:nvPr>
        </p:nvSpPr>
        <p:spPr>
          <a:xfrm>
            <a:off x="6794501" y="4675926"/>
            <a:ext cx="1673949" cy="243057"/>
          </a:xfrm>
          <a:prstGeom prst="rect">
            <a:avLst/>
          </a:prstGeom>
        </p:spPr>
        <p:txBody>
          <a:bodyPr/>
          <a:lstStyle>
            <a:lvl1pPr algn="r">
              <a:defRPr/>
            </a:lvl1pPr>
          </a:lstStyle>
          <a:p>
            <a:fld id="{618305B6-8B25-42C5-814C-120B69AA5796}" type="datetime1">
              <a:rPr lang="en-US" smtClean="0"/>
              <a:t>9/13/23</a:t>
            </a:fld>
            <a:endParaRPr lang="en-US"/>
          </a:p>
        </p:txBody>
      </p:sp>
      <p:sp>
        <p:nvSpPr>
          <p:cNvPr id="6" name="Slide Number Placeholder 5"/>
          <p:cNvSpPr>
            <a:spLocks noGrp="1"/>
          </p:cNvSpPr>
          <p:nvPr>
            <p:ph type="sldNum" sz="quarter" idx="4"/>
          </p:nvPr>
        </p:nvSpPr>
        <p:spPr>
          <a:xfrm>
            <a:off x="8603675" y="4800600"/>
            <a:ext cx="540327" cy="228600"/>
          </a:xfrm>
          <a:prstGeom prst="rect">
            <a:avLst/>
          </a:prstGeom>
          <a:noFill/>
        </p:spPr>
        <p:txBody>
          <a:bodyPr vert="horz" lIns="91440" tIns="45720" rIns="91440" bIns="45720" rtlCol="0" anchor="ctr"/>
          <a:lstStyle>
            <a:lvl1pPr algn="ctr" fontAlgn="auto">
              <a:spcBef>
                <a:spcPts val="0"/>
              </a:spcBef>
              <a:spcAft>
                <a:spcPts val="0"/>
              </a:spcAft>
              <a:defRPr sz="675">
                <a:ln>
                  <a:noFill/>
                </a:ln>
                <a:solidFill>
                  <a:prstClr val="white"/>
                </a:solidFill>
                <a:latin typeface="+mn-lt"/>
                <a:cs typeface="+mn-cs"/>
              </a:defRPr>
            </a:lvl1pPr>
          </a:lstStyle>
          <a:p>
            <a:fld id="{D0686D69-97B8-404C-8D24-E94C438CBC92}" type="slidenum">
              <a:rPr lang="en-US" smtClean="0"/>
              <a:t>‹#›</a:t>
            </a:fld>
            <a:endParaRPr lang="en-US"/>
          </a:p>
        </p:txBody>
      </p:sp>
      <p:cxnSp>
        <p:nvCxnSpPr>
          <p:cNvPr id="7" name="Straight Connector 6"/>
          <p:cNvCxnSpPr/>
          <p:nvPr/>
        </p:nvCxnSpPr>
        <p:spPr>
          <a:xfrm>
            <a:off x="527067" y="2191936"/>
            <a:ext cx="8616934" cy="1191"/>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634328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cSld name="2_Title and Content (no bullet titl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spcBef>
                <a:spcPts val="1125"/>
              </a:spcBef>
              <a:buClr>
                <a:srgbClr val="EF4142"/>
              </a:buClr>
              <a:buFontTx/>
              <a:buNone/>
              <a:defRPr b="1" i="1" baseline="0">
                <a:solidFill>
                  <a:schemeClr val="tx1"/>
                </a:solidFill>
                <a:latin typeface="Arial" pitchFamily="34" charset="0"/>
                <a:cs typeface="Arial" pitchFamily="34" charset="0"/>
              </a:defRPr>
            </a:lvl1pPr>
            <a:lvl2pPr marL="215504" indent="-215504">
              <a:lnSpc>
                <a:spcPts val="1875"/>
              </a:lnSpc>
              <a:spcBef>
                <a:spcPts val="750"/>
              </a:spcBef>
              <a:buClr>
                <a:srgbClr val="EF4142"/>
              </a:buClr>
              <a:buFont typeface="Wingdings" charset="2"/>
              <a:buChar char="§"/>
              <a:defRPr sz="1800">
                <a:solidFill>
                  <a:schemeClr val="tx1">
                    <a:lumMod val="95000"/>
                    <a:lumOff val="5000"/>
                  </a:schemeClr>
                </a:solidFill>
                <a:latin typeface="Arial" pitchFamily="34" charset="0"/>
                <a:cs typeface="Arial" pitchFamily="34" charset="0"/>
              </a:defRPr>
            </a:lvl2pPr>
            <a:lvl3pPr marL="431006" indent="-215504">
              <a:lnSpc>
                <a:spcPts val="1725"/>
              </a:lnSpc>
              <a:spcBef>
                <a:spcPts val="300"/>
              </a:spcBef>
              <a:buClr>
                <a:srgbClr val="EF4142"/>
              </a:buClr>
              <a:buFont typeface="Lucida Grande"/>
              <a:buChar char="-"/>
              <a:defRPr sz="1650">
                <a:solidFill>
                  <a:srgbClr val="595959"/>
                </a:solidFill>
                <a:latin typeface="Arial" pitchFamily="34" charset="0"/>
                <a:cs typeface="Arial" pitchFamily="34" charset="0"/>
              </a:defRPr>
            </a:lvl3pPr>
            <a:lvl4pPr>
              <a:buClr>
                <a:srgbClr val="EF4142"/>
              </a:buClr>
              <a:defRPr>
                <a:solidFill>
                  <a:srgbClr val="595959"/>
                </a:solidFill>
                <a:latin typeface="Arial" pitchFamily="34" charset="0"/>
                <a:cs typeface="Arial" pitchFamily="34" charset="0"/>
              </a:defRPr>
            </a:lvl4pPr>
            <a:lvl5pPr>
              <a:buClr>
                <a:srgbClr val="EF4142"/>
              </a:buClr>
              <a:defRPr>
                <a:solidFill>
                  <a:srgbClr val="595959"/>
                </a:solidFill>
                <a:latin typeface="Arial" pitchFamily="34" charset="0"/>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p:cNvSpPr>
            <a:spLocks noGrp="1"/>
          </p:cNvSpPr>
          <p:nvPr>
            <p:ph type="title"/>
          </p:nvPr>
        </p:nvSpPr>
        <p:spPr bwMode="auto">
          <a:xfrm>
            <a:off x="236078" y="402993"/>
            <a:ext cx="8907921" cy="679124"/>
          </a:xfrm>
          <a:prstGeom prst="rect">
            <a:avLst/>
          </a:prstGeom>
          <a:noFill/>
          <a:ln w="9525">
            <a:noFill/>
            <a:miter lim="800000"/>
            <a:headEnd/>
            <a:tailEnd/>
          </a:ln>
        </p:spPr>
        <p:txBody>
          <a:bodyPr/>
          <a:lstStyle/>
          <a:p>
            <a:pPr lvl="0"/>
            <a:r>
              <a:rPr lang="en-US"/>
              <a:t>Click to edit Master title style</a:t>
            </a:r>
          </a:p>
        </p:txBody>
      </p:sp>
      <p:sp>
        <p:nvSpPr>
          <p:cNvPr id="4" name="Date Placeholder 3"/>
          <p:cNvSpPr>
            <a:spLocks noGrp="1"/>
          </p:cNvSpPr>
          <p:nvPr>
            <p:ph type="dt" sz="half" idx="10"/>
          </p:nvPr>
        </p:nvSpPr>
        <p:spPr>
          <a:xfrm>
            <a:off x="6613072" y="4742088"/>
            <a:ext cx="1851252" cy="176894"/>
          </a:xfrm>
          <a:prstGeom prst="rect">
            <a:avLst/>
          </a:prstGeom>
        </p:spPr>
        <p:txBody>
          <a:bodyPr/>
          <a:lstStyle>
            <a:lvl1pPr>
              <a:defRPr/>
            </a:lvl1pPr>
          </a:lstStyle>
          <a:p>
            <a:fld id="{132CB564-7FA6-4269-B79E-433A0BCE397B}" type="datetime1">
              <a:rPr lang="en-US" smtClean="0"/>
              <a:t>9/13/23</a:t>
            </a:fld>
            <a:endParaRPr lang="en-US"/>
          </a:p>
        </p:txBody>
      </p:sp>
      <p:sp>
        <p:nvSpPr>
          <p:cNvPr id="5" name="Slide Number Placeholder 5"/>
          <p:cNvSpPr>
            <a:spLocks noGrp="1"/>
          </p:cNvSpPr>
          <p:nvPr>
            <p:ph type="sldNum" sz="quarter" idx="11"/>
          </p:nvPr>
        </p:nvSpPr>
        <p:spPr/>
        <p:txBody>
          <a:bodyPr/>
          <a:lstStyle>
            <a:lvl1pPr>
              <a:defRPr/>
            </a:lvl1pPr>
          </a:lstStyle>
          <a:p>
            <a:fld id="{D0686D69-97B8-404C-8D24-E94C438CBC92}" type="slidenum">
              <a:rPr lang="en-US" smtClean="0"/>
              <a:t>‹#›</a:t>
            </a:fld>
            <a:endParaRPr lang="en-US"/>
          </a:p>
        </p:txBody>
      </p:sp>
    </p:spTree>
    <p:extLst>
      <p:ext uri="{BB962C8B-B14F-4D97-AF65-F5344CB8AC3E}">
        <p14:creationId xmlns:p14="http://schemas.microsoft.com/office/powerpoint/2010/main" val="179047607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cSld name="3_Two Content">
    <p:spTree>
      <p:nvGrpSpPr>
        <p:cNvPr id="1" name=""/>
        <p:cNvGrpSpPr/>
        <p:nvPr/>
      </p:nvGrpSpPr>
      <p:grpSpPr>
        <a:xfrm>
          <a:off x="0" y="0"/>
          <a:ext cx="0" cy="0"/>
          <a:chOff x="0" y="0"/>
          <a:chExt cx="0" cy="0"/>
        </a:xfrm>
      </p:grpSpPr>
      <p:sp>
        <p:nvSpPr>
          <p:cNvPr id="10" name="Slide Number Placeholder 7"/>
          <p:cNvSpPr>
            <a:spLocks noGrp="1"/>
          </p:cNvSpPr>
          <p:nvPr>
            <p:ph type="sldNum" sz="quarter" idx="10"/>
          </p:nvPr>
        </p:nvSpPr>
        <p:spPr>
          <a:xfrm>
            <a:off x="6553200" y="4889365"/>
            <a:ext cx="2133600" cy="273844"/>
          </a:xfrm>
        </p:spPr>
        <p:txBody>
          <a:bodyPr/>
          <a:lstStyle/>
          <a:p>
            <a:fld id="{D0686D69-97B8-404C-8D24-E94C438CBC92}" type="slidenum">
              <a:rPr lang="en-US" smtClean="0"/>
              <a:t>‹#›</a:t>
            </a:fld>
            <a:endParaRPr lang="en-US"/>
          </a:p>
        </p:txBody>
      </p:sp>
      <p:sp>
        <p:nvSpPr>
          <p:cNvPr id="9" name="Slide Number Placeholder 7"/>
          <p:cNvSpPr txBox="1">
            <a:spLocks/>
          </p:cNvSpPr>
          <p:nvPr/>
        </p:nvSpPr>
        <p:spPr>
          <a:xfrm>
            <a:off x="5854138" y="4881967"/>
            <a:ext cx="2133600" cy="273844"/>
          </a:xfrm>
          <a:prstGeom prst="rect">
            <a:avLst/>
          </a:prstGeom>
        </p:spPr>
        <p:txBody>
          <a:bodyPr vert="horz" lIns="68580" tIns="34290" rIns="68580" bIns="34290" rtlCol="0" anchor="ctr"/>
          <a:lstStyle>
            <a:defPPr>
              <a:defRPr lang="en-US"/>
            </a:defPPr>
            <a:lvl1pPr algn="r" defTabSz="457200" rtl="0" fontAlgn="base">
              <a:spcBef>
                <a:spcPct val="0"/>
              </a:spcBef>
              <a:spcAft>
                <a:spcPct val="0"/>
              </a:spcAft>
              <a:defRPr sz="1200" kern="1200">
                <a:solidFill>
                  <a:srgbClr val="FFFFFF"/>
                </a:solidFill>
                <a:latin typeface="Arial" pitchFamily="-64" charset="0"/>
                <a:ea typeface="ＭＳ Ｐゴシック" pitchFamily="-64" charset="-128"/>
                <a:cs typeface="ＭＳ Ｐゴシック" pitchFamily="-64" charset="-128"/>
              </a:defRPr>
            </a:lvl1pPr>
            <a:lvl2pPr marL="457200" algn="l" defTabSz="457200" rtl="0" fontAlgn="base">
              <a:spcBef>
                <a:spcPct val="0"/>
              </a:spcBef>
              <a:spcAft>
                <a:spcPct val="0"/>
              </a:spcAft>
              <a:defRPr kern="1200">
                <a:solidFill>
                  <a:schemeClr val="tx1"/>
                </a:solidFill>
                <a:latin typeface="Arial" pitchFamily="-64" charset="0"/>
                <a:ea typeface="ＭＳ Ｐゴシック" pitchFamily="-64" charset="-128"/>
                <a:cs typeface="ＭＳ Ｐゴシック" pitchFamily="-64" charset="-128"/>
              </a:defRPr>
            </a:lvl2pPr>
            <a:lvl3pPr marL="914400" algn="l" defTabSz="457200" rtl="0" fontAlgn="base">
              <a:spcBef>
                <a:spcPct val="0"/>
              </a:spcBef>
              <a:spcAft>
                <a:spcPct val="0"/>
              </a:spcAft>
              <a:defRPr kern="1200">
                <a:solidFill>
                  <a:schemeClr val="tx1"/>
                </a:solidFill>
                <a:latin typeface="Arial" pitchFamily="-64" charset="0"/>
                <a:ea typeface="ＭＳ Ｐゴシック" pitchFamily="-64" charset="-128"/>
                <a:cs typeface="ＭＳ Ｐゴシック" pitchFamily="-64" charset="-128"/>
              </a:defRPr>
            </a:lvl3pPr>
            <a:lvl4pPr marL="1371600" algn="l" defTabSz="457200" rtl="0" fontAlgn="base">
              <a:spcBef>
                <a:spcPct val="0"/>
              </a:spcBef>
              <a:spcAft>
                <a:spcPct val="0"/>
              </a:spcAft>
              <a:defRPr kern="1200">
                <a:solidFill>
                  <a:schemeClr val="tx1"/>
                </a:solidFill>
                <a:latin typeface="Arial" pitchFamily="-64" charset="0"/>
                <a:ea typeface="ＭＳ Ｐゴシック" pitchFamily="-64" charset="-128"/>
                <a:cs typeface="ＭＳ Ｐゴシック" pitchFamily="-64" charset="-128"/>
              </a:defRPr>
            </a:lvl4pPr>
            <a:lvl5pPr marL="1828800" algn="l" defTabSz="457200" rtl="0" fontAlgn="base">
              <a:spcBef>
                <a:spcPct val="0"/>
              </a:spcBef>
              <a:spcAft>
                <a:spcPct val="0"/>
              </a:spcAft>
              <a:defRPr kern="1200">
                <a:solidFill>
                  <a:schemeClr val="tx1"/>
                </a:solidFill>
                <a:latin typeface="Arial" pitchFamily="-64" charset="0"/>
                <a:ea typeface="ＭＳ Ｐゴシック" pitchFamily="-64" charset="-128"/>
                <a:cs typeface="ＭＳ Ｐゴシック" pitchFamily="-64" charset="-128"/>
              </a:defRPr>
            </a:lvl5pPr>
            <a:lvl6pPr marL="2286000" algn="l" defTabSz="457200" rtl="0" eaLnBrk="1" latinLnBrk="0" hangingPunct="1">
              <a:defRPr kern="1200">
                <a:solidFill>
                  <a:schemeClr val="tx1"/>
                </a:solidFill>
                <a:latin typeface="Arial" pitchFamily="-64" charset="0"/>
                <a:ea typeface="ＭＳ Ｐゴシック" pitchFamily="-64" charset="-128"/>
                <a:cs typeface="ＭＳ Ｐゴシック" pitchFamily="-64" charset="-128"/>
              </a:defRPr>
            </a:lvl6pPr>
            <a:lvl7pPr marL="2743200" algn="l" defTabSz="457200" rtl="0" eaLnBrk="1" latinLnBrk="0" hangingPunct="1">
              <a:defRPr kern="1200">
                <a:solidFill>
                  <a:schemeClr val="tx1"/>
                </a:solidFill>
                <a:latin typeface="Arial" pitchFamily="-64" charset="0"/>
                <a:ea typeface="ＭＳ Ｐゴシック" pitchFamily="-64" charset="-128"/>
                <a:cs typeface="ＭＳ Ｐゴシック" pitchFamily="-64" charset="-128"/>
              </a:defRPr>
            </a:lvl7pPr>
            <a:lvl8pPr marL="3200400" algn="l" defTabSz="457200" rtl="0" eaLnBrk="1" latinLnBrk="0" hangingPunct="1">
              <a:defRPr kern="1200">
                <a:solidFill>
                  <a:schemeClr val="tx1"/>
                </a:solidFill>
                <a:latin typeface="Arial" pitchFamily="-64" charset="0"/>
                <a:ea typeface="ＭＳ Ｐゴシック" pitchFamily="-64" charset="-128"/>
                <a:cs typeface="ＭＳ Ｐゴシック" pitchFamily="-64" charset="-128"/>
              </a:defRPr>
            </a:lvl8pPr>
            <a:lvl9pPr marL="3657600" algn="l" defTabSz="457200" rtl="0" eaLnBrk="1" latinLnBrk="0" hangingPunct="1">
              <a:defRPr kern="1200">
                <a:solidFill>
                  <a:schemeClr val="tx1"/>
                </a:solidFill>
                <a:latin typeface="Arial" pitchFamily="-64" charset="0"/>
                <a:ea typeface="ＭＳ Ｐゴシック" pitchFamily="-64" charset="-128"/>
                <a:cs typeface="ＭＳ Ｐゴシック" pitchFamily="-64" charset="-128"/>
              </a:defRPr>
            </a:lvl9pPr>
          </a:lstStyle>
          <a:p>
            <a:endParaRPr lang="en-US" sz="1050" dirty="0"/>
          </a:p>
        </p:txBody>
      </p:sp>
    </p:spTree>
    <p:extLst>
      <p:ext uri="{BB962C8B-B14F-4D97-AF65-F5344CB8AC3E}">
        <p14:creationId xmlns:p14="http://schemas.microsoft.com/office/powerpoint/2010/main" val="292494149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cSld name="39_Title and Content">
    <p:spTree>
      <p:nvGrpSpPr>
        <p:cNvPr id="1" name=""/>
        <p:cNvGrpSpPr/>
        <p:nvPr/>
      </p:nvGrpSpPr>
      <p:grpSpPr>
        <a:xfrm>
          <a:off x="0" y="0"/>
          <a:ext cx="0" cy="0"/>
          <a:chOff x="0" y="0"/>
          <a:chExt cx="0" cy="0"/>
        </a:xfrm>
      </p:grpSpPr>
      <p:pic>
        <p:nvPicPr>
          <p:cNvPr id="9" name="Picture 8" descr="Background8-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60031" y="0"/>
            <a:ext cx="2283970" cy="5143500"/>
          </a:xfrm>
          <a:prstGeom prst="rect">
            <a:avLst/>
          </a:prstGeom>
        </p:spPr>
      </p:pic>
      <p:sp>
        <p:nvSpPr>
          <p:cNvPr id="2" name="Title 1"/>
          <p:cNvSpPr>
            <a:spLocks noGrp="1"/>
          </p:cNvSpPr>
          <p:nvPr>
            <p:ph type="title"/>
          </p:nvPr>
        </p:nvSpPr>
        <p:spPr>
          <a:xfrm>
            <a:off x="458529" y="399588"/>
            <a:ext cx="5943600" cy="433298"/>
          </a:xfrm>
        </p:spPr>
        <p:txBody>
          <a:bodyPr lIns="0" tIns="0" rIns="0" bIns="0" anchor="t">
            <a:noAutofit/>
          </a:bodyPr>
          <a:lstStyle>
            <a:lvl1pPr algn="l">
              <a:defRPr sz="2200">
                <a:solidFill>
                  <a:schemeClr val="tx2"/>
                </a:solidFill>
              </a:defRPr>
            </a:lvl1pPr>
          </a:lstStyle>
          <a:p>
            <a:r>
              <a:rPr lang="en-US"/>
              <a:t>Click to edit Master title style</a:t>
            </a:r>
          </a:p>
        </p:txBody>
      </p:sp>
      <p:sp>
        <p:nvSpPr>
          <p:cNvPr id="7" name="Table Placeholder 6"/>
          <p:cNvSpPr>
            <a:spLocks noGrp="1"/>
          </p:cNvSpPr>
          <p:nvPr>
            <p:ph type="tbl" sz="quarter" idx="14"/>
          </p:nvPr>
        </p:nvSpPr>
        <p:spPr>
          <a:xfrm>
            <a:off x="457201" y="1371602"/>
            <a:ext cx="5939383" cy="3064841"/>
          </a:xfrm>
        </p:spPr>
        <p:txBody>
          <a:bodyPr>
            <a:normAutofit/>
          </a:bodyPr>
          <a:lstStyle>
            <a:lvl1pPr marL="0" indent="0">
              <a:buNone/>
              <a:defRPr sz="1200"/>
            </a:lvl1pPr>
          </a:lstStyle>
          <a:p>
            <a:r>
              <a:rPr lang="en-US"/>
              <a:t>Click icon to add table</a:t>
            </a:r>
            <a:endParaRPr lang="en-US" dirty="0"/>
          </a:p>
        </p:txBody>
      </p:sp>
      <p:sp>
        <p:nvSpPr>
          <p:cNvPr id="13" name="Text Placeholder 12"/>
          <p:cNvSpPr>
            <a:spLocks noGrp="1"/>
          </p:cNvSpPr>
          <p:nvPr>
            <p:ph type="body" sz="quarter" idx="15"/>
          </p:nvPr>
        </p:nvSpPr>
        <p:spPr>
          <a:xfrm>
            <a:off x="7065963" y="1358161"/>
            <a:ext cx="1737360" cy="3292475"/>
          </a:xfrm>
        </p:spPr>
        <p:txBody>
          <a:bodyPr lIns="0" tIns="0" rIns="0" bIns="0">
            <a:noAutofit/>
          </a:bodyPr>
          <a:lstStyle>
            <a:lvl1pPr marL="0" indent="0">
              <a:lnSpc>
                <a:spcPts val="1700"/>
              </a:lnSpc>
              <a:spcBef>
                <a:spcPts val="0"/>
              </a:spcBef>
              <a:spcAft>
                <a:spcPts val="900"/>
              </a:spcAft>
              <a:buNone/>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Edit Master text styles</a:t>
            </a:r>
          </a:p>
        </p:txBody>
      </p:sp>
      <p:sp>
        <p:nvSpPr>
          <p:cNvPr id="11"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bg1"/>
                </a:solidFill>
              </a:defRPr>
            </a:lvl1pPr>
          </a:lstStyle>
          <a:p>
            <a:fld id="{D0686D69-97B8-404C-8D24-E94C438CBC92}" type="slidenum">
              <a:rPr lang="en-US" smtClean="0"/>
              <a:t>‹#›</a:t>
            </a:fld>
            <a:endParaRPr lang="en-US"/>
          </a:p>
        </p:txBody>
      </p:sp>
    </p:spTree>
    <p:extLst>
      <p:ext uri="{BB962C8B-B14F-4D97-AF65-F5344CB8AC3E}">
        <p14:creationId xmlns:p14="http://schemas.microsoft.com/office/powerpoint/2010/main" val="16985488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cSld name="4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530" y="399588"/>
            <a:ext cx="6079430" cy="433298"/>
          </a:xfrm>
        </p:spPr>
        <p:txBody>
          <a:bodyPr lIns="0" tIns="0" rIns="0" bIns="0" anchor="t">
            <a:noAutofit/>
          </a:bodyPr>
          <a:lstStyle>
            <a:lvl1pPr algn="l">
              <a:defRPr sz="2200">
                <a:solidFill>
                  <a:schemeClr val="tx2"/>
                </a:solidFill>
              </a:defRPr>
            </a:lvl1pPr>
          </a:lstStyle>
          <a:p>
            <a:r>
              <a:rPr lang="en-US"/>
              <a:t>Click to edit Master title style</a:t>
            </a:r>
            <a:endParaRPr lang="en-US" dirty="0"/>
          </a:p>
        </p:txBody>
      </p:sp>
      <p:sp>
        <p:nvSpPr>
          <p:cNvPr id="5" name="Content Placeholder 4"/>
          <p:cNvSpPr>
            <a:spLocks noGrp="1"/>
          </p:cNvSpPr>
          <p:nvPr>
            <p:ph sz="quarter" idx="12"/>
          </p:nvPr>
        </p:nvSpPr>
        <p:spPr>
          <a:xfrm>
            <a:off x="458789" y="914400"/>
            <a:ext cx="6078537" cy="37734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3"/>
          <p:cNvSpPr>
            <a:spLocks noGrp="1"/>
          </p:cNvSpPr>
          <p:nvPr>
            <p:ph type="ftr" sz="quarter" idx="11"/>
          </p:nvPr>
        </p:nvSpPr>
        <p:spPr>
          <a:xfrm>
            <a:off x="457201" y="4802189"/>
            <a:ext cx="6080125" cy="274637"/>
          </a:xfrm>
          <a:prstGeom prst="rect">
            <a:avLst/>
          </a:prstGeom>
        </p:spPr>
        <p:txBody>
          <a:bodyPr vert="horz" lIns="0" tIns="0" rIns="0" bIns="0" rtlCol="0" anchor="t"/>
          <a:lstStyle>
            <a:defPPr>
              <a:defRPr lang="en-US"/>
            </a:defPPr>
            <a:lvl1pPr marL="0" algn="l" defTabSz="457189" rtl="0" eaLnBrk="1" latinLnBrk="0" hangingPunct="1">
              <a:defRPr sz="800" kern="1200">
                <a:solidFill>
                  <a:schemeClr val="bg2"/>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395540264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cSld name="4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529" y="399588"/>
            <a:ext cx="5943600" cy="433298"/>
          </a:xfrm>
        </p:spPr>
        <p:txBody>
          <a:bodyPr lIns="0" tIns="0" rIns="0" bIns="0" anchor="t">
            <a:noAutofit/>
          </a:bodyPr>
          <a:lstStyle>
            <a:lvl1pPr algn="l">
              <a:defRPr sz="2200">
                <a:solidFill>
                  <a:schemeClr val="tx2"/>
                </a:solidFill>
              </a:defRPr>
            </a:lvl1pPr>
          </a:lstStyle>
          <a:p>
            <a:r>
              <a:rPr lang="en-US"/>
              <a:t>Click to edit Master title style</a:t>
            </a:r>
          </a:p>
        </p:txBody>
      </p:sp>
      <p:sp>
        <p:nvSpPr>
          <p:cNvPr id="12" name="Text Placeholder 5"/>
          <p:cNvSpPr>
            <a:spLocks noGrp="1"/>
          </p:cNvSpPr>
          <p:nvPr>
            <p:ph type="body" sz="quarter" idx="13"/>
          </p:nvPr>
        </p:nvSpPr>
        <p:spPr>
          <a:xfrm>
            <a:off x="458529" y="832885"/>
            <a:ext cx="5943600" cy="3349625"/>
          </a:xfrm>
        </p:spPr>
        <p:txBody>
          <a:bodyPr lIns="0" tIns="0" rIns="0" bIns="0">
            <a:noAutofit/>
          </a:bodyPr>
          <a:lstStyle>
            <a:lvl1pPr marL="192020" indent="-192020">
              <a:lnSpc>
                <a:spcPts val="2000"/>
              </a:lnSpc>
              <a:spcBef>
                <a:spcPts val="0"/>
              </a:spcBef>
              <a:spcAft>
                <a:spcPts val="1200"/>
              </a:spcAft>
              <a:buClr>
                <a:schemeClr val="tx2"/>
              </a:buClr>
              <a:defRPr sz="1400">
                <a:solidFill>
                  <a:schemeClr val="bg2"/>
                </a:solidFill>
              </a:defRPr>
            </a:lvl1pPr>
            <a:lvl2pPr marL="411470" indent="-192020">
              <a:lnSpc>
                <a:spcPts val="2000"/>
              </a:lnSpc>
              <a:spcBef>
                <a:spcPts val="0"/>
              </a:spcBef>
              <a:spcAft>
                <a:spcPts val="1200"/>
              </a:spcAft>
              <a:defRPr sz="1400">
                <a:solidFill>
                  <a:schemeClr val="bg2"/>
                </a:solidFill>
              </a:defRPr>
            </a:lvl2pPr>
            <a:lvl3pPr marL="640064" indent="-192020">
              <a:lnSpc>
                <a:spcPts val="2000"/>
              </a:lnSpc>
              <a:spcBef>
                <a:spcPts val="0"/>
              </a:spcBef>
              <a:spcAft>
                <a:spcPts val="1200"/>
              </a:spcAft>
              <a:defRPr sz="1400">
                <a:solidFill>
                  <a:schemeClr val="bg2"/>
                </a:solidFill>
              </a:defRPr>
            </a:lvl3pPr>
            <a:lvl4pPr marL="868658" indent="-192020">
              <a:lnSpc>
                <a:spcPts val="2000"/>
              </a:lnSpc>
              <a:spcBef>
                <a:spcPts val="0"/>
              </a:spcBef>
              <a:spcAft>
                <a:spcPts val="1200"/>
              </a:spcAft>
              <a:defRPr sz="1400">
                <a:solidFill>
                  <a:schemeClr val="bg2"/>
                </a:solidFill>
              </a:defRPr>
            </a:lvl4pPr>
            <a:lvl5pPr marL="1097252" indent="-192020">
              <a:lnSpc>
                <a:spcPts val="2000"/>
              </a:lnSpc>
              <a:spcBef>
                <a:spcPts val="0"/>
              </a:spcBef>
              <a:spcAft>
                <a:spcPts val="1200"/>
              </a:spcAft>
              <a:defRPr sz="14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Background4-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2483" y="0"/>
            <a:ext cx="2283970" cy="5143500"/>
          </a:xfrm>
          <a:prstGeom prst="rect">
            <a:avLst/>
          </a:prstGeom>
        </p:spPr>
      </p:pic>
      <p:sp>
        <p:nvSpPr>
          <p:cNvPr id="9" name="Text Placeholder 12"/>
          <p:cNvSpPr>
            <a:spLocks noGrp="1"/>
          </p:cNvSpPr>
          <p:nvPr>
            <p:ph type="body" sz="quarter" idx="15"/>
          </p:nvPr>
        </p:nvSpPr>
        <p:spPr>
          <a:xfrm>
            <a:off x="7134449" y="837544"/>
            <a:ext cx="1737360" cy="3292475"/>
          </a:xfrm>
        </p:spPr>
        <p:txBody>
          <a:bodyPr lIns="0" tIns="0" rIns="0" bIns="0">
            <a:noAutofit/>
          </a:bodyPr>
          <a:lstStyle>
            <a:lvl1pPr marL="0" indent="0">
              <a:lnSpc>
                <a:spcPts val="2000"/>
              </a:lnSpc>
              <a:spcBef>
                <a:spcPts val="0"/>
              </a:spcBef>
              <a:spcAft>
                <a:spcPts val="900"/>
              </a:spcAft>
              <a:buNone/>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Edit Master text styles</a:t>
            </a:r>
          </a:p>
        </p:txBody>
      </p:sp>
      <p:sp>
        <p:nvSpPr>
          <p:cNvPr id="7" name="Slide Number Placeholder 5">
            <a:extLst>
              <a:ext uri="{FF2B5EF4-FFF2-40B4-BE49-F238E27FC236}">
                <a16:creationId xmlns:a16="http://schemas.microsoft.com/office/drawing/2014/main" id="{2DE392A0-677B-4319-B60C-2712E294F208}"/>
              </a:ext>
            </a:extLst>
          </p:cNvPr>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bg1"/>
                </a:solidFill>
              </a:defRPr>
            </a:lvl1pPr>
          </a:lstStyle>
          <a:p>
            <a:fld id="{D0686D69-97B8-404C-8D24-E94C438CBC92}" type="slidenum">
              <a:rPr lang="en-US" smtClean="0"/>
              <a:t>‹#›</a:t>
            </a:fld>
            <a:endParaRPr lang="en-US"/>
          </a:p>
        </p:txBody>
      </p:sp>
      <p:sp>
        <p:nvSpPr>
          <p:cNvPr id="8" name="Footer Placeholder 3"/>
          <p:cNvSpPr>
            <a:spLocks noGrp="1"/>
          </p:cNvSpPr>
          <p:nvPr>
            <p:ph type="ftr" sz="quarter" idx="11"/>
          </p:nvPr>
        </p:nvSpPr>
        <p:spPr>
          <a:xfrm>
            <a:off x="457200" y="4802189"/>
            <a:ext cx="5937250" cy="274637"/>
          </a:xfrm>
          <a:prstGeom prst="rect">
            <a:avLst/>
          </a:prstGeom>
        </p:spPr>
        <p:txBody>
          <a:bodyPr vert="horz" lIns="0" tIns="0" rIns="0" bIns="0" rtlCol="0" anchor="t"/>
          <a:lstStyle>
            <a:defPPr>
              <a:defRPr lang="en-US"/>
            </a:defPPr>
            <a:lvl1pPr marL="0" algn="l" defTabSz="457189" rtl="0" eaLnBrk="1" latinLnBrk="0" hangingPunct="1">
              <a:defRPr sz="800" kern="1200">
                <a:solidFill>
                  <a:schemeClr val="bg2"/>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366624035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pic>
        <p:nvPicPr>
          <p:cNvPr id="9" name="Picture 8" descr="Background8-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0031" y="-9331"/>
            <a:ext cx="2283970" cy="5143500"/>
          </a:xfrm>
          <a:prstGeom prst="rect">
            <a:avLst/>
          </a:prstGeom>
        </p:spPr>
      </p:pic>
      <p:sp>
        <p:nvSpPr>
          <p:cNvPr id="2" name="Title 1"/>
          <p:cNvSpPr>
            <a:spLocks noGrp="1"/>
          </p:cNvSpPr>
          <p:nvPr>
            <p:ph type="title"/>
          </p:nvPr>
        </p:nvSpPr>
        <p:spPr>
          <a:xfrm>
            <a:off x="458529" y="399588"/>
            <a:ext cx="5943600" cy="433298"/>
          </a:xfrm>
        </p:spPr>
        <p:txBody>
          <a:bodyPr lIns="0" tIns="0" rIns="0" bIns="0" anchor="t">
            <a:noAutofit/>
          </a:bodyPr>
          <a:lstStyle>
            <a:lvl1pPr algn="l">
              <a:defRPr sz="2200">
                <a:solidFill>
                  <a:schemeClr val="tx2"/>
                </a:solidFill>
              </a:defRPr>
            </a:lvl1pPr>
          </a:lstStyle>
          <a:p>
            <a:r>
              <a:rPr lang="en-US"/>
              <a:t>Click to edit Master title style</a:t>
            </a:r>
            <a:endParaRPr lang="en-US" dirty="0"/>
          </a:p>
        </p:txBody>
      </p:sp>
      <p:cxnSp>
        <p:nvCxnSpPr>
          <p:cNvPr id="10" name="Straight Connector 9"/>
          <p:cNvCxnSpPr/>
          <p:nvPr/>
        </p:nvCxnSpPr>
        <p:spPr>
          <a:xfrm>
            <a:off x="457200" y="4777947"/>
            <a:ext cx="59436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7" name="Table Placeholder 6"/>
          <p:cNvSpPr>
            <a:spLocks noGrp="1"/>
          </p:cNvSpPr>
          <p:nvPr>
            <p:ph type="tbl" sz="quarter" idx="14"/>
          </p:nvPr>
        </p:nvSpPr>
        <p:spPr>
          <a:xfrm>
            <a:off x="457201" y="1371602"/>
            <a:ext cx="5939383" cy="3064841"/>
          </a:xfrm>
        </p:spPr>
        <p:txBody>
          <a:bodyPr>
            <a:normAutofit/>
          </a:bodyPr>
          <a:lstStyle>
            <a:lvl1pPr marL="0" indent="0">
              <a:buNone/>
              <a:defRPr sz="1200"/>
            </a:lvl1pPr>
          </a:lstStyle>
          <a:p>
            <a:r>
              <a:rPr lang="en-US"/>
              <a:t>Click icon to add table</a:t>
            </a:r>
            <a:endParaRPr lang="en-US" dirty="0"/>
          </a:p>
        </p:txBody>
      </p:sp>
      <p:sp>
        <p:nvSpPr>
          <p:cNvPr id="13" name="Text Placeholder 12"/>
          <p:cNvSpPr>
            <a:spLocks noGrp="1"/>
          </p:cNvSpPr>
          <p:nvPr>
            <p:ph type="body" sz="quarter" idx="15"/>
          </p:nvPr>
        </p:nvSpPr>
        <p:spPr>
          <a:xfrm>
            <a:off x="7065963" y="1358161"/>
            <a:ext cx="1737360" cy="3292475"/>
          </a:xfrm>
        </p:spPr>
        <p:txBody>
          <a:bodyPr lIns="0" tIns="0" rIns="0" bIns="0">
            <a:noAutofit/>
          </a:bodyPr>
          <a:lstStyle>
            <a:lvl1pPr marL="0" indent="0">
              <a:lnSpc>
                <a:spcPts val="1700"/>
              </a:lnSpc>
              <a:spcBef>
                <a:spcPts val="0"/>
              </a:spcBef>
              <a:spcAft>
                <a:spcPts val="900"/>
              </a:spcAft>
              <a:buNone/>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Edit Master text styles</a:t>
            </a:r>
          </a:p>
        </p:txBody>
      </p:sp>
      <p:sp>
        <p:nvSpPr>
          <p:cNvPr id="12" name="Footer Placeholder 3"/>
          <p:cNvSpPr>
            <a:spLocks noGrp="1"/>
          </p:cNvSpPr>
          <p:nvPr>
            <p:ph type="ftr" sz="quarter" idx="11"/>
          </p:nvPr>
        </p:nvSpPr>
        <p:spPr>
          <a:xfrm>
            <a:off x="457200" y="4802189"/>
            <a:ext cx="5937250" cy="274637"/>
          </a:xfrm>
          <a:prstGeom prst="rect">
            <a:avLst/>
          </a:prstGeom>
        </p:spPr>
        <p:txBody>
          <a:bodyPr vert="horz" lIns="0" tIns="0" rIns="0" bIns="0" rtlCol="0" anchor="t"/>
          <a:lstStyle>
            <a:defPPr>
              <a:defRPr lang="en-US"/>
            </a:defPPr>
            <a:lvl1pPr marL="0" algn="l" defTabSz="457189" rtl="0" eaLnBrk="1" latinLnBrk="0" hangingPunct="1">
              <a:defRPr sz="800" kern="1200">
                <a:solidFill>
                  <a:schemeClr val="bg2"/>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endParaRPr lang="en-US"/>
          </a:p>
        </p:txBody>
      </p:sp>
      <p:sp>
        <p:nvSpPr>
          <p:cNvPr id="8" name="Footer Placeholder 4">
            <a:extLst>
              <a:ext uri="{FF2B5EF4-FFF2-40B4-BE49-F238E27FC236}">
                <a16:creationId xmlns:a16="http://schemas.microsoft.com/office/drawing/2014/main" id="{FF18D201-0E32-4040-8634-7DE7A4CE0EB7}"/>
              </a:ext>
            </a:extLst>
          </p:cNvPr>
          <p:cNvSpPr txBox="1">
            <a:spLocks/>
          </p:cNvSpPr>
          <p:nvPr/>
        </p:nvSpPr>
        <p:spPr>
          <a:xfrm>
            <a:off x="5791200" y="4750653"/>
            <a:ext cx="2895600" cy="273844"/>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90F04D7-F38A-444E-BD5C-C65DADCAAAA7}" type="slidenum">
              <a:rPr lang="en-US" sz="1000" smtClean="0">
                <a:solidFill>
                  <a:schemeClr val="bg1"/>
                </a:solidFill>
              </a:rPr>
              <a:pPr/>
              <a:t>‹#›</a:t>
            </a:fld>
            <a:endParaRPr lang="en-US" sz="1000" dirty="0">
              <a:solidFill>
                <a:schemeClr val="bg1"/>
              </a:solidFill>
            </a:endParaRPr>
          </a:p>
        </p:txBody>
      </p:sp>
    </p:spTree>
    <p:extLst>
      <p:ext uri="{BB962C8B-B14F-4D97-AF65-F5344CB8AC3E}">
        <p14:creationId xmlns:p14="http://schemas.microsoft.com/office/powerpoint/2010/main" val="156927295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cSld name="4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529" y="399589"/>
            <a:ext cx="5943600" cy="433298"/>
          </a:xfrm>
        </p:spPr>
        <p:txBody>
          <a:bodyPr lIns="0" tIns="0" rIns="0" bIns="0" anchor="t">
            <a:noAutofit/>
          </a:bodyPr>
          <a:lstStyle>
            <a:lvl1pPr algn="l">
              <a:defRPr sz="1650">
                <a:solidFill>
                  <a:schemeClr val="tx2"/>
                </a:solidFill>
              </a:defRPr>
            </a:lvl1pPr>
          </a:lstStyle>
          <a:p>
            <a:r>
              <a:rPr lang="en-US"/>
              <a:t>Click to edit Master title style</a:t>
            </a:r>
            <a:endParaRPr lang="en-US" dirty="0"/>
          </a:p>
        </p:txBody>
      </p:sp>
      <p:sp>
        <p:nvSpPr>
          <p:cNvPr id="7" name="Table Placeholder 6"/>
          <p:cNvSpPr>
            <a:spLocks noGrp="1"/>
          </p:cNvSpPr>
          <p:nvPr>
            <p:ph type="tbl" sz="quarter" idx="14"/>
          </p:nvPr>
        </p:nvSpPr>
        <p:spPr>
          <a:xfrm>
            <a:off x="457202" y="1371603"/>
            <a:ext cx="5939383" cy="3064841"/>
          </a:xfrm>
        </p:spPr>
        <p:txBody>
          <a:bodyPr>
            <a:normAutofit/>
          </a:bodyPr>
          <a:lstStyle>
            <a:lvl1pPr marL="0" indent="0">
              <a:buNone/>
              <a:defRPr sz="900"/>
            </a:lvl1pPr>
          </a:lstStyle>
          <a:p>
            <a:r>
              <a:rPr lang="en-US"/>
              <a:t>Click icon to add table</a:t>
            </a:r>
            <a:endParaRPr lang="en-US" dirty="0"/>
          </a:p>
        </p:txBody>
      </p:sp>
      <p:sp>
        <p:nvSpPr>
          <p:cNvPr id="13" name="Text Placeholder 12"/>
          <p:cNvSpPr>
            <a:spLocks noGrp="1"/>
          </p:cNvSpPr>
          <p:nvPr>
            <p:ph type="body" sz="quarter" idx="15"/>
          </p:nvPr>
        </p:nvSpPr>
        <p:spPr>
          <a:xfrm>
            <a:off x="7065963" y="1358162"/>
            <a:ext cx="1737360" cy="3292475"/>
          </a:xfrm>
        </p:spPr>
        <p:txBody>
          <a:bodyPr lIns="0" tIns="0" rIns="0" bIns="0">
            <a:noAutofit/>
          </a:bodyPr>
          <a:lstStyle>
            <a:lvl1pPr marL="0" indent="0">
              <a:lnSpc>
                <a:spcPts val="1275"/>
              </a:lnSpc>
              <a:spcBef>
                <a:spcPts val="0"/>
              </a:spcBef>
              <a:spcAft>
                <a:spcPts val="675"/>
              </a:spcAft>
              <a:buNone/>
              <a:defRPr sz="1050">
                <a:solidFill>
                  <a:schemeClr val="bg1"/>
                </a:solidFill>
              </a:defRPr>
            </a:lvl1pPr>
            <a:lvl2pPr>
              <a:defRPr sz="900">
                <a:solidFill>
                  <a:schemeClr val="bg1"/>
                </a:solidFill>
              </a:defRPr>
            </a:lvl2pPr>
            <a:lvl3pPr>
              <a:defRPr sz="900">
                <a:solidFill>
                  <a:schemeClr val="bg1"/>
                </a:solidFill>
              </a:defRPr>
            </a:lvl3pPr>
            <a:lvl4pPr>
              <a:defRPr sz="900">
                <a:solidFill>
                  <a:schemeClr val="bg1"/>
                </a:solidFill>
              </a:defRPr>
            </a:lvl4pPr>
            <a:lvl5pPr>
              <a:defRPr sz="900">
                <a:solidFill>
                  <a:schemeClr val="bg1"/>
                </a:solidFill>
              </a:defRPr>
            </a:lvl5pPr>
          </a:lstStyle>
          <a:p>
            <a:pPr lvl="0"/>
            <a:r>
              <a:rPr lang="en-US"/>
              <a:t>Edit Master text styles</a:t>
            </a:r>
          </a:p>
        </p:txBody>
      </p:sp>
      <p:pic>
        <p:nvPicPr>
          <p:cNvPr id="6" name="Picture 2" descr="C:\Users\User1\Desktop\Documents\Logo stuff\Logo fi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203" y="4569519"/>
            <a:ext cx="694654" cy="49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930620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cSld name="Text 1 column">
    <p:spTree>
      <p:nvGrpSpPr>
        <p:cNvPr id="1" name=""/>
        <p:cNvGrpSpPr/>
        <p:nvPr/>
      </p:nvGrpSpPr>
      <p:grpSpPr>
        <a:xfrm>
          <a:off x="0" y="0"/>
          <a:ext cx="0" cy="0"/>
          <a:chOff x="0" y="0"/>
          <a:chExt cx="0" cy="0"/>
        </a:xfrm>
      </p:grpSpPr>
      <p:sp>
        <p:nvSpPr>
          <p:cNvPr id="2" name="Title 1"/>
          <p:cNvSpPr>
            <a:spLocks noGrp="1"/>
          </p:cNvSpPr>
          <p:nvPr>
            <p:ph type="title"/>
          </p:nvPr>
        </p:nvSpPr>
        <p:spPr>
          <a:xfrm>
            <a:off x="499169" y="365760"/>
            <a:ext cx="7772400" cy="591353"/>
          </a:xfrm>
        </p:spPr>
        <p:txBody>
          <a:bodyPr lIns="0" tIns="0" rIns="0" bIns="0" anchor="b" anchorCtr="0">
            <a:noAutofit/>
          </a:bodyPr>
          <a:lstStyle>
            <a:lvl1pPr algn="l">
              <a:defRPr sz="1650">
                <a:solidFill>
                  <a:schemeClr val="tx2"/>
                </a:solidFill>
              </a:defRPr>
            </a:lvl1pPr>
          </a:lstStyle>
          <a:p>
            <a:r>
              <a:rPr lang="en-US"/>
              <a:t>Click to edit Master title style</a:t>
            </a:r>
          </a:p>
        </p:txBody>
      </p:sp>
      <p:sp>
        <p:nvSpPr>
          <p:cNvPr id="4" name="Content Placeholder 3"/>
          <p:cNvSpPr>
            <a:spLocks noGrp="1"/>
          </p:cNvSpPr>
          <p:nvPr>
            <p:ph sz="quarter" idx="14"/>
          </p:nvPr>
        </p:nvSpPr>
        <p:spPr>
          <a:xfrm>
            <a:off x="499170" y="1201738"/>
            <a:ext cx="7772399" cy="3349625"/>
          </a:xfrm>
        </p:spPr>
        <p:txBody>
          <a:bodyPr>
            <a:noAutofit/>
          </a:bodyPr>
          <a:lstStyle>
            <a:lvl1pPr>
              <a:spcAft>
                <a:spcPts val="900"/>
              </a:spcAft>
              <a:defRPr/>
            </a:lvl1pPr>
            <a:lvl2pPr>
              <a:spcAft>
                <a:spcPts val="900"/>
              </a:spcAft>
              <a:defRPr/>
            </a:lvl2pPr>
            <a:lvl3pPr indent="-171450">
              <a:spcAft>
                <a:spcPts val="900"/>
              </a:spcAft>
              <a:defRPr/>
            </a:lvl3pPr>
            <a:lvl4pPr>
              <a:spcAft>
                <a:spcPts val="900"/>
              </a:spcAft>
              <a:defRPr/>
            </a:lvl4pPr>
            <a:lvl5pPr>
              <a:spcAft>
                <a:spcPts val="9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7B0731FB-00BE-4A51-A4BA-EC634D8CD9BA}"/>
              </a:ext>
            </a:extLst>
          </p:cNvPr>
          <p:cNvSpPr>
            <a:spLocks noGrp="1"/>
          </p:cNvSpPr>
          <p:nvPr>
            <p:ph type="ftr" sz="quarter" idx="15"/>
          </p:nvPr>
        </p:nvSpPr>
        <p:spPr>
          <a:xfrm>
            <a:off x="2128838" y="4791374"/>
            <a:ext cx="4886325" cy="274637"/>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DA664CA-BD48-4626-B242-BA098DA6EB98}"/>
              </a:ext>
            </a:extLst>
          </p:cNvPr>
          <p:cNvSpPr>
            <a:spLocks noGrp="1"/>
          </p:cNvSpPr>
          <p:nvPr>
            <p:ph type="sldNum" sz="quarter" idx="16"/>
          </p:nvPr>
        </p:nvSpPr>
        <p:spPr>
          <a:xfrm>
            <a:off x="7008019" y="4777742"/>
            <a:ext cx="2057400" cy="274637"/>
          </a:xfrm>
          <a:prstGeom prst="rect">
            <a:avLst/>
          </a:prstGeom>
        </p:spPr>
        <p:txBody>
          <a:bodyPr/>
          <a:lstStyle/>
          <a:p>
            <a:fld id="{D0686D69-97B8-404C-8D24-E94C438CBC92}" type="slidenum">
              <a:rPr lang="en-US" smtClean="0"/>
              <a:t>‹#›</a:t>
            </a:fld>
            <a:endParaRPr lang="en-US"/>
          </a:p>
        </p:txBody>
      </p:sp>
    </p:spTree>
    <p:extLst>
      <p:ext uri="{BB962C8B-B14F-4D97-AF65-F5344CB8AC3E}">
        <p14:creationId xmlns:p14="http://schemas.microsoft.com/office/powerpoint/2010/main" val="2064290622"/>
      </p:ext>
    </p:extLst>
  </p:cSld>
  <p:clrMapOvr>
    <a:masterClrMapping/>
  </p:clrMapOvr>
  <p:extLst>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9169" y="365762"/>
            <a:ext cx="8199664" cy="589837"/>
          </a:xfrm>
        </p:spPr>
        <p:txBody>
          <a:bodyPr lIns="0" tIns="0" rIns="0" bIns="0" anchor="b" anchorCtr="0">
            <a:noAutofit/>
          </a:bodyPr>
          <a:lstStyle>
            <a:lvl1pPr algn="l">
              <a:defRPr sz="1650">
                <a:solidFill>
                  <a:schemeClr val="tx2"/>
                </a:solidFill>
              </a:defRPr>
            </a:lvl1pPr>
          </a:lstStyle>
          <a:p>
            <a:r>
              <a:rPr lang="en-US"/>
              <a:t>Click to edit Master title style</a:t>
            </a:r>
          </a:p>
        </p:txBody>
      </p:sp>
      <p:sp>
        <p:nvSpPr>
          <p:cNvPr id="11" name="Text Placeholder 7">
            <a:extLst>
              <a:ext uri="{FF2B5EF4-FFF2-40B4-BE49-F238E27FC236}">
                <a16:creationId xmlns:a16="http://schemas.microsoft.com/office/drawing/2014/main" id="{3C377083-A141-8144-9FDC-08E03E4B1047}"/>
              </a:ext>
            </a:extLst>
          </p:cNvPr>
          <p:cNvSpPr>
            <a:spLocks noGrp="1"/>
          </p:cNvSpPr>
          <p:nvPr>
            <p:ph type="body" sz="quarter" idx="10"/>
          </p:nvPr>
        </p:nvSpPr>
        <p:spPr>
          <a:xfrm>
            <a:off x="519612" y="1497278"/>
            <a:ext cx="1866794" cy="2310392"/>
          </a:xfrm>
          <a:solidFill>
            <a:schemeClr val="accent5"/>
          </a:solidFill>
        </p:spPr>
        <p:txBody>
          <a:bodyPr lIns="182880" tIns="182880" rIns="91440" bIns="182880">
            <a:noAutofit/>
          </a:bodyPr>
          <a:lstStyle>
            <a:lvl1pPr>
              <a:lnSpc>
                <a:spcPct val="100000"/>
              </a:lnSpc>
              <a:spcBef>
                <a:spcPts val="0"/>
              </a:spcBef>
              <a:spcAft>
                <a:spcPts val="0"/>
              </a:spcAft>
              <a:defRPr sz="1200" b="1">
                <a:solidFill>
                  <a:schemeClr val="bg1"/>
                </a:solidFill>
              </a:defRPr>
            </a:lvl1pPr>
            <a:lvl2pPr marL="0" indent="0">
              <a:lnSpc>
                <a:spcPct val="100000"/>
              </a:lnSpc>
              <a:spcBef>
                <a:spcPts val="225"/>
              </a:spcBef>
              <a:spcAft>
                <a:spcPts val="0"/>
              </a:spcAft>
              <a:buNone/>
              <a:defRPr sz="1050">
                <a:solidFill>
                  <a:schemeClr val="bg1"/>
                </a:solidFill>
              </a:defRPr>
            </a:lvl2pPr>
          </a:lstStyle>
          <a:p>
            <a:pPr lvl="0"/>
            <a:r>
              <a:rPr lang="en-US"/>
              <a:t>Edit Master text styles</a:t>
            </a:r>
          </a:p>
          <a:p>
            <a:pPr lvl="1"/>
            <a:r>
              <a:rPr lang="en-US"/>
              <a:t>Second level</a:t>
            </a:r>
          </a:p>
        </p:txBody>
      </p:sp>
      <p:sp>
        <p:nvSpPr>
          <p:cNvPr id="13" name="Text Placeholder 7">
            <a:extLst>
              <a:ext uri="{FF2B5EF4-FFF2-40B4-BE49-F238E27FC236}">
                <a16:creationId xmlns:a16="http://schemas.microsoft.com/office/drawing/2014/main" id="{12A8034E-760C-9744-BDFC-EAE6C7B37D17}"/>
              </a:ext>
            </a:extLst>
          </p:cNvPr>
          <p:cNvSpPr>
            <a:spLocks noGrp="1"/>
          </p:cNvSpPr>
          <p:nvPr>
            <p:ph type="body" sz="quarter" idx="11"/>
          </p:nvPr>
        </p:nvSpPr>
        <p:spPr>
          <a:xfrm>
            <a:off x="2597472" y="1497278"/>
            <a:ext cx="1866794" cy="2310392"/>
          </a:xfrm>
          <a:solidFill>
            <a:schemeClr val="accent3"/>
          </a:solidFill>
        </p:spPr>
        <p:txBody>
          <a:bodyPr lIns="182880" tIns="182880" rIns="91440" bIns="182880">
            <a:noAutofit/>
          </a:bodyPr>
          <a:lstStyle>
            <a:lvl1pPr>
              <a:lnSpc>
                <a:spcPct val="100000"/>
              </a:lnSpc>
              <a:spcBef>
                <a:spcPts val="0"/>
              </a:spcBef>
              <a:spcAft>
                <a:spcPts val="0"/>
              </a:spcAft>
              <a:defRPr sz="1200" b="1">
                <a:solidFill>
                  <a:schemeClr val="bg1"/>
                </a:solidFill>
              </a:defRPr>
            </a:lvl1pPr>
            <a:lvl2pPr marL="0" indent="0">
              <a:lnSpc>
                <a:spcPct val="100000"/>
              </a:lnSpc>
              <a:spcBef>
                <a:spcPts val="225"/>
              </a:spcBef>
              <a:spcAft>
                <a:spcPts val="0"/>
              </a:spcAft>
              <a:buNone/>
              <a:defRPr sz="1050">
                <a:solidFill>
                  <a:schemeClr val="bg1"/>
                </a:solidFill>
              </a:defRPr>
            </a:lvl2pPr>
          </a:lstStyle>
          <a:p>
            <a:pPr lvl="0"/>
            <a:r>
              <a:rPr lang="en-US"/>
              <a:t>Edit Master text styles</a:t>
            </a:r>
          </a:p>
          <a:p>
            <a:pPr lvl="1"/>
            <a:r>
              <a:rPr lang="en-US"/>
              <a:t>Second level</a:t>
            </a:r>
          </a:p>
        </p:txBody>
      </p:sp>
      <p:sp>
        <p:nvSpPr>
          <p:cNvPr id="14" name="Text Placeholder 7">
            <a:extLst>
              <a:ext uri="{FF2B5EF4-FFF2-40B4-BE49-F238E27FC236}">
                <a16:creationId xmlns:a16="http://schemas.microsoft.com/office/drawing/2014/main" id="{334A8CC6-D1EE-1B4A-B062-05475BDEA98D}"/>
              </a:ext>
            </a:extLst>
          </p:cNvPr>
          <p:cNvSpPr>
            <a:spLocks noGrp="1"/>
          </p:cNvSpPr>
          <p:nvPr>
            <p:ph type="body" sz="quarter" idx="12"/>
          </p:nvPr>
        </p:nvSpPr>
        <p:spPr>
          <a:xfrm>
            <a:off x="4675332" y="1497278"/>
            <a:ext cx="1866794" cy="2310392"/>
          </a:xfrm>
          <a:solidFill>
            <a:schemeClr val="accent4"/>
          </a:solidFill>
        </p:spPr>
        <p:txBody>
          <a:bodyPr lIns="182880" tIns="182880" rIns="91440" bIns="182880">
            <a:noAutofit/>
          </a:bodyPr>
          <a:lstStyle>
            <a:lvl1pPr>
              <a:lnSpc>
                <a:spcPct val="100000"/>
              </a:lnSpc>
              <a:spcBef>
                <a:spcPts val="0"/>
              </a:spcBef>
              <a:spcAft>
                <a:spcPts val="0"/>
              </a:spcAft>
              <a:defRPr sz="1200" b="1">
                <a:solidFill>
                  <a:schemeClr val="bg1"/>
                </a:solidFill>
              </a:defRPr>
            </a:lvl1pPr>
            <a:lvl2pPr marL="0" indent="0">
              <a:lnSpc>
                <a:spcPct val="100000"/>
              </a:lnSpc>
              <a:spcBef>
                <a:spcPts val="225"/>
              </a:spcBef>
              <a:spcAft>
                <a:spcPts val="0"/>
              </a:spcAft>
              <a:buNone/>
              <a:defRPr sz="1050">
                <a:solidFill>
                  <a:schemeClr val="bg1"/>
                </a:solidFill>
              </a:defRPr>
            </a:lvl2pPr>
          </a:lstStyle>
          <a:p>
            <a:pPr lvl="0"/>
            <a:r>
              <a:rPr lang="en-US"/>
              <a:t>Edit Master text styles</a:t>
            </a:r>
          </a:p>
          <a:p>
            <a:pPr lvl="1"/>
            <a:r>
              <a:rPr lang="en-US"/>
              <a:t>Second level</a:t>
            </a:r>
          </a:p>
        </p:txBody>
      </p:sp>
      <p:sp>
        <p:nvSpPr>
          <p:cNvPr id="15" name="Text Placeholder 7">
            <a:extLst>
              <a:ext uri="{FF2B5EF4-FFF2-40B4-BE49-F238E27FC236}">
                <a16:creationId xmlns:a16="http://schemas.microsoft.com/office/drawing/2014/main" id="{E1A4314F-36EA-614E-A59B-FC27C8EA26A3}"/>
              </a:ext>
            </a:extLst>
          </p:cNvPr>
          <p:cNvSpPr>
            <a:spLocks noGrp="1"/>
          </p:cNvSpPr>
          <p:nvPr>
            <p:ph type="body" sz="quarter" idx="13"/>
          </p:nvPr>
        </p:nvSpPr>
        <p:spPr>
          <a:xfrm>
            <a:off x="6753193" y="1497278"/>
            <a:ext cx="1866794" cy="2310392"/>
          </a:xfrm>
          <a:solidFill>
            <a:schemeClr val="accent6"/>
          </a:solidFill>
        </p:spPr>
        <p:txBody>
          <a:bodyPr lIns="182880" tIns="182880" rIns="91440" bIns="182880">
            <a:noAutofit/>
          </a:bodyPr>
          <a:lstStyle>
            <a:lvl1pPr>
              <a:lnSpc>
                <a:spcPct val="100000"/>
              </a:lnSpc>
              <a:spcBef>
                <a:spcPts val="0"/>
              </a:spcBef>
              <a:spcAft>
                <a:spcPts val="0"/>
              </a:spcAft>
              <a:defRPr sz="1200" b="1">
                <a:solidFill>
                  <a:schemeClr val="bg1"/>
                </a:solidFill>
              </a:defRPr>
            </a:lvl1pPr>
            <a:lvl2pPr marL="0" indent="0">
              <a:lnSpc>
                <a:spcPct val="100000"/>
              </a:lnSpc>
              <a:spcBef>
                <a:spcPts val="225"/>
              </a:spcBef>
              <a:spcAft>
                <a:spcPts val="0"/>
              </a:spcAft>
              <a:buNone/>
              <a:defRPr sz="1050">
                <a:solidFill>
                  <a:schemeClr val="bg1"/>
                </a:solidFill>
              </a:defRPr>
            </a:lvl2pPr>
          </a:lstStyle>
          <a:p>
            <a:pPr lvl="0"/>
            <a:r>
              <a:rPr lang="en-US"/>
              <a:t>Edit Master text styles</a:t>
            </a:r>
          </a:p>
          <a:p>
            <a:pPr lvl="1"/>
            <a:r>
              <a:rPr lang="en-US"/>
              <a:t>Second level</a:t>
            </a:r>
          </a:p>
        </p:txBody>
      </p:sp>
      <p:sp>
        <p:nvSpPr>
          <p:cNvPr id="9" name="Footer Placeholder 2">
            <a:extLst>
              <a:ext uri="{FF2B5EF4-FFF2-40B4-BE49-F238E27FC236}">
                <a16:creationId xmlns:a16="http://schemas.microsoft.com/office/drawing/2014/main" id="{60A7DD1E-C6E1-48F6-A8A4-0AF3657C2DC1}"/>
              </a:ext>
            </a:extLst>
          </p:cNvPr>
          <p:cNvSpPr>
            <a:spLocks noGrp="1"/>
          </p:cNvSpPr>
          <p:nvPr>
            <p:ph type="ftr" sz="quarter" idx="14"/>
          </p:nvPr>
        </p:nvSpPr>
        <p:spPr>
          <a:xfrm>
            <a:off x="2025254" y="4777742"/>
            <a:ext cx="5093494" cy="274637"/>
          </a:xfrm>
          <a:prstGeom prst="rect">
            <a:avLst/>
          </a:prstGeom>
        </p:spPr>
        <p:txBody>
          <a:bodyPr/>
          <a:lstStyle/>
          <a:p>
            <a:endParaRPr lang="en-US"/>
          </a:p>
        </p:txBody>
      </p:sp>
      <p:sp>
        <p:nvSpPr>
          <p:cNvPr id="10" name="Slide Number Placeholder 3">
            <a:extLst>
              <a:ext uri="{FF2B5EF4-FFF2-40B4-BE49-F238E27FC236}">
                <a16:creationId xmlns:a16="http://schemas.microsoft.com/office/drawing/2014/main" id="{7EA4D478-69B2-4606-AAF5-CE995DB59D07}"/>
              </a:ext>
            </a:extLst>
          </p:cNvPr>
          <p:cNvSpPr>
            <a:spLocks noGrp="1"/>
          </p:cNvSpPr>
          <p:nvPr>
            <p:ph type="sldNum" sz="quarter" idx="15"/>
          </p:nvPr>
        </p:nvSpPr>
        <p:spPr>
          <a:xfrm>
            <a:off x="7008019" y="4777742"/>
            <a:ext cx="2057400" cy="274637"/>
          </a:xfrm>
          <a:prstGeom prst="rect">
            <a:avLst/>
          </a:prstGeom>
        </p:spPr>
        <p:txBody>
          <a:bodyPr/>
          <a:lstStyle/>
          <a:p>
            <a:fld id="{D0686D69-97B8-404C-8D24-E94C438CBC92}" type="slidenum">
              <a:rPr lang="en-US" smtClean="0"/>
              <a:t>‹#›</a:t>
            </a:fld>
            <a:endParaRPr lang="en-US"/>
          </a:p>
        </p:txBody>
      </p:sp>
    </p:spTree>
    <p:extLst>
      <p:ext uri="{BB962C8B-B14F-4D97-AF65-F5344CB8AC3E}">
        <p14:creationId xmlns:p14="http://schemas.microsoft.com/office/powerpoint/2010/main" val="2300561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05981"/>
            <a:ext cx="1777470" cy="41945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324600" cy="419457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fld id="{7561FB11-DA0B-493F-BCAD-AA6C960E8484}" type="datetime1">
              <a:rPr lang="en-US" smtClean="0"/>
              <a:t>9/13/23</a:t>
            </a:fld>
            <a:endParaRPr lang="en-US"/>
          </a:p>
        </p:txBody>
      </p:sp>
      <p:sp>
        <p:nvSpPr>
          <p:cNvPr id="5" name="Footer Placeholder 21"/>
          <p:cNvSpPr>
            <a:spLocks noGrp="1"/>
          </p:cNvSpPr>
          <p:nvPr>
            <p:ph type="ftr" sz="quarter" idx="11"/>
          </p:nvPr>
        </p:nvSpPr>
        <p:spPr/>
        <p:txBody>
          <a:bodyPr/>
          <a:lstStyle>
            <a:lvl1pPr>
              <a:defRPr/>
            </a:lvl1pPr>
          </a:lstStyle>
          <a:p>
            <a:endParaRPr lang="en-US" dirty="0"/>
          </a:p>
        </p:txBody>
      </p:sp>
      <p:sp>
        <p:nvSpPr>
          <p:cNvPr id="6" name="Slide Number Placeholder 17"/>
          <p:cNvSpPr>
            <a:spLocks noGrp="1"/>
          </p:cNvSpPr>
          <p:nvPr>
            <p:ph type="sldNum" sz="quarter" idx="12"/>
          </p:nvPr>
        </p:nvSpPr>
        <p:spPr/>
        <p:txBody>
          <a:bodyPr/>
          <a:lstStyle>
            <a:lvl1pPr>
              <a:defRPr/>
            </a:lvl1pPr>
          </a:lstStyle>
          <a:p>
            <a:fld id="{78237697-9759-4ECB-B695-1A60979A0462}" type="slidenum">
              <a:rPr lang="en-US" smtClean="0"/>
              <a:t>‹#›</a:t>
            </a:fld>
            <a:endParaRPr lang="en-US"/>
          </a:p>
        </p:txBody>
      </p:sp>
    </p:spTree>
    <p:extLst>
      <p:ext uri="{BB962C8B-B14F-4D97-AF65-F5344CB8AC3E}">
        <p14:creationId xmlns:p14="http://schemas.microsoft.com/office/powerpoint/2010/main" val="281055942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cSld name="5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529" y="399589"/>
            <a:ext cx="5943600" cy="433298"/>
          </a:xfrm>
        </p:spPr>
        <p:txBody>
          <a:bodyPr lIns="0" tIns="0" rIns="0" bIns="0" anchor="t">
            <a:noAutofit/>
          </a:bodyPr>
          <a:lstStyle>
            <a:lvl1pPr algn="l">
              <a:defRPr sz="1650">
                <a:solidFill>
                  <a:schemeClr val="tx2"/>
                </a:solidFill>
              </a:defRPr>
            </a:lvl1pPr>
          </a:lstStyle>
          <a:p>
            <a:r>
              <a:rPr lang="en-US"/>
              <a:t>Click to edit Master title style</a:t>
            </a:r>
          </a:p>
        </p:txBody>
      </p:sp>
      <p:sp>
        <p:nvSpPr>
          <p:cNvPr id="12" name="Text Placeholder 5"/>
          <p:cNvSpPr>
            <a:spLocks noGrp="1"/>
          </p:cNvSpPr>
          <p:nvPr>
            <p:ph type="body" sz="quarter" idx="13"/>
          </p:nvPr>
        </p:nvSpPr>
        <p:spPr>
          <a:xfrm>
            <a:off x="458529" y="832886"/>
            <a:ext cx="5943600" cy="3349625"/>
          </a:xfrm>
        </p:spPr>
        <p:txBody>
          <a:bodyPr lIns="0" tIns="0" rIns="0" bIns="0">
            <a:noAutofit/>
          </a:bodyPr>
          <a:lstStyle>
            <a:lvl1pPr marL="144018" indent="-144018">
              <a:lnSpc>
                <a:spcPts val="1500"/>
              </a:lnSpc>
              <a:spcBef>
                <a:spcPts val="0"/>
              </a:spcBef>
              <a:spcAft>
                <a:spcPts val="900"/>
              </a:spcAft>
              <a:buClr>
                <a:schemeClr val="tx2"/>
              </a:buClr>
              <a:defRPr sz="1050">
                <a:solidFill>
                  <a:schemeClr val="bg2"/>
                </a:solidFill>
              </a:defRPr>
            </a:lvl1pPr>
            <a:lvl2pPr marL="308610" indent="-144018">
              <a:lnSpc>
                <a:spcPts val="1500"/>
              </a:lnSpc>
              <a:spcBef>
                <a:spcPts val="0"/>
              </a:spcBef>
              <a:spcAft>
                <a:spcPts val="900"/>
              </a:spcAft>
              <a:defRPr sz="1050">
                <a:solidFill>
                  <a:schemeClr val="bg2"/>
                </a:solidFill>
              </a:defRPr>
            </a:lvl2pPr>
            <a:lvl3pPr marL="480060" indent="-144018">
              <a:lnSpc>
                <a:spcPts val="1500"/>
              </a:lnSpc>
              <a:spcBef>
                <a:spcPts val="0"/>
              </a:spcBef>
              <a:spcAft>
                <a:spcPts val="900"/>
              </a:spcAft>
              <a:defRPr sz="1050">
                <a:solidFill>
                  <a:schemeClr val="bg2"/>
                </a:solidFill>
              </a:defRPr>
            </a:lvl3pPr>
            <a:lvl4pPr marL="651510" indent="-144018">
              <a:lnSpc>
                <a:spcPts val="1500"/>
              </a:lnSpc>
              <a:spcBef>
                <a:spcPts val="0"/>
              </a:spcBef>
              <a:spcAft>
                <a:spcPts val="900"/>
              </a:spcAft>
              <a:defRPr sz="1050">
                <a:solidFill>
                  <a:schemeClr val="bg2"/>
                </a:solidFill>
              </a:defRPr>
            </a:lvl4pPr>
            <a:lvl5pPr marL="822960" indent="-144018">
              <a:lnSpc>
                <a:spcPts val="1500"/>
              </a:lnSpc>
              <a:spcBef>
                <a:spcPts val="0"/>
              </a:spcBef>
              <a:spcAft>
                <a:spcPts val="900"/>
              </a:spcAft>
              <a:defRPr sz="105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Background4-01.png"/>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72483" y="0"/>
            <a:ext cx="2283970" cy="5143500"/>
          </a:xfrm>
          <a:prstGeom prst="rect">
            <a:avLst/>
          </a:prstGeom>
        </p:spPr>
      </p:pic>
      <p:sp>
        <p:nvSpPr>
          <p:cNvPr id="9" name="Text Placeholder 12"/>
          <p:cNvSpPr>
            <a:spLocks noGrp="1"/>
          </p:cNvSpPr>
          <p:nvPr>
            <p:ph type="body" sz="quarter" idx="15"/>
          </p:nvPr>
        </p:nvSpPr>
        <p:spPr>
          <a:xfrm>
            <a:off x="7134449" y="837545"/>
            <a:ext cx="1737360" cy="3292475"/>
          </a:xfrm>
        </p:spPr>
        <p:txBody>
          <a:bodyPr lIns="0" tIns="0" rIns="0" bIns="0">
            <a:noAutofit/>
          </a:bodyPr>
          <a:lstStyle>
            <a:lvl1pPr marL="0" indent="0">
              <a:lnSpc>
                <a:spcPts val="1500"/>
              </a:lnSpc>
              <a:spcBef>
                <a:spcPts val="0"/>
              </a:spcBef>
              <a:spcAft>
                <a:spcPts val="675"/>
              </a:spcAft>
              <a:buNone/>
              <a:defRPr sz="1050">
                <a:solidFill>
                  <a:schemeClr val="bg1"/>
                </a:solidFill>
              </a:defRPr>
            </a:lvl1pPr>
            <a:lvl2pPr>
              <a:defRPr sz="900">
                <a:solidFill>
                  <a:schemeClr val="bg1"/>
                </a:solidFill>
              </a:defRPr>
            </a:lvl2pPr>
            <a:lvl3pPr>
              <a:defRPr sz="900">
                <a:solidFill>
                  <a:schemeClr val="bg1"/>
                </a:solidFill>
              </a:defRPr>
            </a:lvl3pPr>
            <a:lvl4pPr>
              <a:defRPr sz="900">
                <a:solidFill>
                  <a:schemeClr val="bg1"/>
                </a:solidFill>
              </a:defRPr>
            </a:lvl4pPr>
            <a:lvl5pPr>
              <a:defRPr sz="900">
                <a:solidFill>
                  <a:schemeClr val="bg1"/>
                </a:solidFill>
              </a:defRPr>
            </a:lvl5pPr>
          </a:lstStyle>
          <a:p>
            <a:pPr lvl="0"/>
            <a:r>
              <a:rPr lang="en-US"/>
              <a:t>Edit Master text styles</a:t>
            </a:r>
          </a:p>
        </p:txBody>
      </p:sp>
      <p:sp>
        <p:nvSpPr>
          <p:cNvPr id="7" name="Slide Number Placeholder 5">
            <a:extLst>
              <a:ext uri="{FF2B5EF4-FFF2-40B4-BE49-F238E27FC236}">
                <a16:creationId xmlns:a16="http://schemas.microsoft.com/office/drawing/2014/main" id="{2DE392A0-677B-4319-B60C-2712E294F208}"/>
              </a:ext>
            </a:extLst>
          </p:cNvPr>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bg1"/>
                </a:solidFill>
              </a:defRPr>
            </a:lvl1pPr>
          </a:lstStyle>
          <a:p>
            <a:fld id="{D0686D69-97B8-404C-8D24-E94C438CBC92}" type="slidenum">
              <a:rPr lang="en-US" smtClean="0"/>
              <a:t>‹#›</a:t>
            </a:fld>
            <a:endParaRPr lang="en-US"/>
          </a:p>
        </p:txBody>
      </p:sp>
      <p:sp>
        <p:nvSpPr>
          <p:cNvPr id="8" name="Footer Placeholder 3"/>
          <p:cNvSpPr>
            <a:spLocks noGrp="1"/>
          </p:cNvSpPr>
          <p:nvPr>
            <p:ph type="ftr" sz="quarter" idx="11"/>
          </p:nvPr>
        </p:nvSpPr>
        <p:spPr>
          <a:xfrm>
            <a:off x="457200" y="4802190"/>
            <a:ext cx="5937250" cy="274637"/>
          </a:xfrm>
          <a:prstGeom prst="rect">
            <a:avLst/>
          </a:prstGeom>
        </p:spPr>
        <p:txBody>
          <a:bodyPr vert="horz" lIns="0" tIns="0" rIns="0" bIns="0" rtlCol="0" anchor="t"/>
          <a:lstStyle>
            <a:defPPr>
              <a:defRPr lang="en-US"/>
            </a:defPPr>
            <a:lvl1pPr marL="0" algn="l" defTabSz="342900" rtl="0" eaLnBrk="1" latinLnBrk="0" hangingPunct="1">
              <a:defRPr sz="600" kern="1200">
                <a:solidFill>
                  <a:schemeClr val="bg2"/>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91272235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cSld name="5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530" y="399589"/>
            <a:ext cx="6079430" cy="433298"/>
          </a:xfrm>
        </p:spPr>
        <p:txBody>
          <a:bodyPr lIns="0" tIns="0" rIns="0" bIns="0" anchor="t">
            <a:noAutofit/>
          </a:bodyPr>
          <a:lstStyle>
            <a:lvl1pPr algn="l">
              <a:defRPr sz="1650">
                <a:solidFill>
                  <a:schemeClr val="tx2"/>
                </a:solidFill>
              </a:defRPr>
            </a:lvl1pPr>
          </a:lstStyle>
          <a:p>
            <a:r>
              <a:rPr lang="en-US"/>
              <a:t>Click to edit Master title style</a:t>
            </a:r>
            <a:endParaRPr lang="en-US" dirty="0"/>
          </a:p>
        </p:txBody>
      </p:sp>
      <p:sp>
        <p:nvSpPr>
          <p:cNvPr id="12" name="Text Placeholder 5"/>
          <p:cNvSpPr>
            <a:spLocks noGrp="1"/>
          </p:cNvSpPr>
          <p:nvPr>
            <p:ph type="body" sz="quarter" idx="13"/>
          </p:nvPr>
        </p:nvSpPr>
        <p:spPr>
          <a:xfrm>
            <a:off x="458530" y="832886"/>
            <a:ext cx="6079431" cy="3349625"/>
          </a:xfrm>
        </p:spPr>
        <p:txBody>
          <a:bodyPr lIns="0" tIns="0" rIns="0" bIns="0">
            <a:noAutofit/>
          </a:bodyPr>
          <a:lstStyle>
            <a:lvl1pPr marL="144018" indent="-144018">
              <a:lnSpc>
                <a:spcPts val="1650"/>
              </a:lnSpc>
              <a:spcBef>
                <a:spcPts val="0"/>
              </a:spcBef>
              <a:spcAft>
                <a:spcPts val="900"/>
              </a:spcAft>
              <a:buClr>
                <a:schemeClr val="tx2"/>
              </a:buClr>
              <a:defRPr sz="1200">
                <a:solidFill>
                  <a:schemeClr val="bg2"/>
                </a:solidFill>
              </a:defRPr>
            </a:lvl1pPr>
            <a:lvl2pPr marL="308610" indent="-144018">
              <a:lnSpc>
                <a:spcPts val="1650"/>
              </a:lnSpc>
              <a:spcBef>
                <a:spcPts val="0"/>
              </a:spcBef>
              <a:spcAft>
                <a:spcPts val="900"/>
              </a:spcAft>
              <a:defRPr sz="1200">
                <a:solidFill>
                  <a:schemeClr val="bg2"/>
                </a:solidFill>
              </a:defRPr>
            </a:lvl2pPr>
            <a:lvl3pPr marL="480060" indent="-144018">
              <a:lnSpc>
                <a:spcPts val="1650"/>
              </a:lnSpc>
              <a:spcBef>
                <a:spcPts val="0"/>
              </a:spcBef>
              <a:spcAft>
                <a:spcPts val="900"/>
              </a:spcAft>
              <a:defRPr sz="1200">
                <a:solidFill>
                  <a:schemeClr val="bg2"/>
                </a:solidFill>
              </a:defRPr>
            </a:lvl3pPr>
            <a:lvl4pPr marL="651510" indent="-144018">
              <a:lnSpc>
                <a:spcPts val="1650"/>
              </a:lnSpc>
              <a:spcBef>
                <a:spcPts val="0"/>
              </a:spcBef>
              <a:spcAft>
                <a:spcPts val="900"/>
              </a:spcAft>
              <a:defRPr sz="1200">
                <a:solidFill>
                  <a:schemeClr val="bg2"/>
                </a:solidFill>
              </a:defRPr>
            </a:lvl4pPr>
            <a:lvl5pPr marL="822960" indent="-144018">
              <a:lnSpc>
                <a:spcPts val="1650"/>
              </a:lnSpc>
              <a:spcBef>
                <a:spcPts val="0"/>
              </a:spcBef>
              <a:spcAft>
                <a:spcPts val="900"/>
              </a:spcAft>
              <a:defRPr sz="12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descr="Background9-01.png"/>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0031" y="-9144"/>
            <a:ext cx="2293114" cy="5164092"/>
          </a:xfrm>
          <a:prstGeom prst="rect">
            <a:avLst/>
          </a:prstGeom>
        </p:spPr>
      </p:pic>
      <p:sp>
        <p:nvSpPr>
          <p:cNvPr id="7" name="Slide Number Placeholder 5"/>
          <p:cNvSpPr>
            <a:spLocks noGrp="1"/>
          </p:cNvSpPr>
          <p:nvPr>
            <p:ph type="sldNum" sz="quarter" idx="4"/>
          </p:nvPr>
        </p:nvSpPr>
        <p:spPr>
          <a:xfrm>
            <a:off x="7974228" y="4767264"/>
            <a:ext cx="712573" cy="273844"/>
          </a:xfrm>
          <a:prstGeom prst="rect">
            <a:avLst/>
          </a:prstGeom>
        </p:spPr>
        <p:txBody>
          <a:bodyPr vert="horz" lIns="91440" tIns="45720" rIns="91440" bIns="45720" rtlCol="0" anchor="ctr"/>
          <a:lstStyle>
            <a:lvl1pPr algn="r">
              <a:defRPr sz="1050">
                <a:solidFill>
                  <a:schemeClr val="tx1"/>
                </a:solidFill>
              </a:defRPr>
            </a:lvl1pPr>
          </a:lstStyle>
          <a:p>
            <a:fld id="{D0686D69-97B8-404C-8D24-E94C438CBC92}" type="slidenum">
              <a:rPr lang="en-US" smtClean="0"/>
              <a:t>‹#›</a:t>
            </a:fld>
            <a:endParaRPr lang="en-US"/>
          </a:p>
        </p:txBody>
      </p:sp>
    </p:spTree>
    <p:extLst>
      <p:ext uri="{BB962C8B-B14F-4D97-AF65-F5344CB8AC3E}">
        <p14:creationId xmlns:p14="http://schemas.microsoft.com/office/powerpoint/2010/main" val="203341362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cSld name="5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529" y="399589"/>
            <a:ext cx="5943600" cy="433298"/>
          </a:xfrm>
        </p:spPr>
        <p:txBody>
          <a:bodyPr lIns="0" tIns="0" rIns="0" bIns="0" anchor="t">
            <a:noAutofit/>
          </a:bodyPr>
          <a:lstStyle>
            <a:lvl1pPr algn="l">
              <a:defRPr sz="1650">
                <a:solidFill>
                  <a:schemeClr val="tx2"/>
                </a:solidFill>
              </a:defRPr>
            </a:lvl1pPr>
          </a:lstStyle>
          <a:p>
            <a:r>
              <a:rPr lang="en-US"/>
              <a:t>Click to edit Master title style</a:t>
            </a:r>
          </a:p>
        </p:txBody>
      </p:sp>
      <p:sp>
        <p:nvSpPr>
          <p:cNvPr id="12" name="Text Placeholder 5"/>
          <p:cNvSpPr>
            <a:spLocks noGrp="1"/>
          </p:cNvSpPr>
          <p:nvPr>
            <p:ph type="body" sz="quarter" idx="13"/>
          </p:nvPr>
        </p:nvSpPr>
        <p:spPr>
          <a:xfrm>
            <a:off x="458529" y="832886"/>
            <a:ext cx="5943600" cy="3349625"/>
          </a:xfrm>
        </p:spPr>
        <p:txBody>
          <a:bodyPr lIns="0" tIns="0" rIns="0" bIns="0">
            <a:noAutofit/>
          </a:bodyPr>
          <a:lstStyle>
            <a:lvl1pPr marL="144018" indent="-144018">
              <a:lnSpc>
                <a:spcPts val="1500"/>
              </a:lnSpc>
              <a:spcBef>
                <a:spcPts val="0"/>
              </a:spcBef>
              <a:spcAft>
                <a:spcPts val="900"/>
              </a:spcAft>
              <a:buClr>
                <a:schemeClr val="tx2"/>
              </a:buClr>
              <a:defRPr sz="1050">
                <a:solidFill>
                  <a:schemeClr val="bg2"/>
                </a:solidFill>
              </a:defRPr>
            </a:lvl1pPr>
            <a:lvl2pPr marL="308610" indent="-144018">
              <a:lnSpc>
                <a:spcPts val="1500"/>
              </a:lnSpc>
              <a:spcBef>
                <a:spcPts val="0"/>
              </a:spcBef>
              <a:spcAft>
                <a:spcPts val="900"/>
              </a:spcAft>
              <a:defRPr sz="1050">
                <a:solidFill>
                  <a:schemeClr val="bg2"/>
                </a:solidFill>
              </a:defRPr>
            </a:lvl2pPr>
            <a:lvl3pPr marL="480060" indent="-144018">
              <a:lnSpc>
                <a:spcPts val="1500"/>
              </a:lnSpc>
              <a:spcBef>
                <a:spcPts val="0"/>
              </a:spcBef>
              <a:spcAft>
                <a:spcPts val="900"/>
              </a:spcAft>
              <a:defRPr sz="1050">
                <a:solidFill>
                  <a:schemeClr val="bg2"/>
                </a:solidFill>
              </a:defRPr>
            </a:lvl3pPr>
            <a:lvl4pPr marL="651510" indent="-144018">
              <a:lnSpc>
                <a:spcPts val="1500"/>
              </a:lnSpc>
              <a:spcBef>
                <a:spcPts val="0"/>
              </a:spcBef>
              <a:spcAft>
                <a:spcPts val="900"/>
              </a:spcAft>
              <a:defRPr sz="1050">
                <a:solidFill>
                  <a:schemeClr val="bg2"/>
                </a:solidFill>
              </a:defRPr>
            </a:lvl4pPr>
            <a:lvl5pPr marL="822960" indent="-144018">
              <a:lnSpc>
                <a:spcPts val="1500"/>
              </a:lnSpc>
              <a:spcBef>
                <a:spcPts val="0"/>
              </a:spcBef>
              <a:spcAft>
                <a:spcPts val="900"/>
              </a:spcAft>
              <a:defRPr sz="105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Background4-01.png"/>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72483" y="0"/>
            <a:ext cx="2283970" cy="5143500"/>
          </a:xfrm>
          <a:prstGeom prst="rect">
            <a:avLst/>
          </a:prstGeom>
        </p:spPr>
      </p:pic>
      <p:sp>
        <p:nvSpPr>
          <p:cNvPr id="9" name="Text Placeholder 12"/>
          <p:cNvSpPr>
            <a:spLocks noGrp="1"/>
          </p:cNvSpPr>
          <p:nvPr>
            <p:ph type="body" sz="quarter" idx="15"/>
          </p:nvPr>
        </p:nvSpPr>
        <p:spPr>
          <a:xfrm>
            <a:off x="7134449" y="837545"/>
            <a:ext cx="1737360" cy="3292475"/>
          </a:xfrm>
        </p:spPr>
        <p:txBody>
          <a:bodyPr lIns="0" tIns="0" rIns="0" bIns="0">
            <a:noAutofit/>
          </a:bodyPr>
          <a:lstStyle>
            <a:lvl1pPr marL="0" indent="0">
              <a:lnSpc>
                <a:spcPts val="1500"/>
              </a:lnSpc>
              <a:spcBef>
                <a:spcPts val="0"/>
              </a:spcBef>
              <a:spcAft>
                <a:spcPts val="675"/>
              </a:spcAft>
              <a:buNone/>
              <a:defRPr sz="1050">
                <a:solidFill>
                  <a:schemeClr val="bg1"/>
                </a:solidFill>
              </a:defRPr>
            </a:lvl1pPr>
            <a:lvl2pPr>
              <a:defRPr sz="900">
                <a:solidFill>
                  <a:schemeClr val="bg1"/>
                </a:solidFill>
              </a:defRPr>
            </a:lvl2pPr>
            <a:lvl3pPr>
              <a:defRPr sz="900">
                <a:solidFill>
                  <a:schemeClr val="bg1"/>
                </a:solidFill>
              </a:defRPr>
            </a:lvl3pPr>
            <a:lvl4pPr>
              <a:defRPr sz="900">
                <a:solidFill>
                  <a:schemeClr val="bg1"/>
                </a:solidFill>
              </a:defRPr>
            </a:lvl4pPr>
            <a:lvl5pPr>
              <a:defRPr sz="900">
                <a:solidFill>
                  <a:schemeClr val="bg1"/>
                </a:solidFill>
              </a:defRPr>
            </a:lvl5pPr>
          </a:lstStyle>
          <a:p>
            <a:pPr lvl="0"/>
            <a:r>
              <a:rPr lang="en-US"/>
              <a:t>Edit Master text styles</a:t>
            </a:r>
          </a:p>
        </p:txBody>
      </p:sp>
      <p:sp>
        <p:nvSpPr>
          <p:cNvPr id="8" name="Footer Placeholder 3"/>
          <p:cNvSpPr>
            <a:spLocks noGrp="1"/>
          </p:cNvSpPr>
          <p:nvPr>
            <p:ph type="ftr" sz="quarter" idx="11"/>
          </p:nvPr>
        </p:nvSpPr>
        <p:spPr>
          <a:xfrm>
            <a:off x="457200" y="4802190"/>
            <a:ext cx="5937250" cy="274637"/>
          </a:xfrm>
          <a:prstGeom prst="rect">
            <a:avLst/>
          </a:prstGeom>
        </p:spPr>
        <p:txBody>
          <a:bodyPr vert="horz" lIns="0" tIns="0" rIns="0" bIns="0" rtlCol="0" anchor="t"/>
          <a:lstStyle>
            <a:defPPr>
              <a:defRPr lang="en-US"/>
            </a:defPPr>
            <a:lvl1pPr marL="0" algn="l" defTabSz="342900" rtl="0" eaLnBrk="1" latinLnBrk="0" hangingPunct="1">
              <a:defRPr sz="600" kern="1200">
                <a:solidFill>
                  <a:schemeClr val="bg2"/>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94753350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cSld name="5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530" y="399589"/>
            <a:ext cx="7771070" cy="433298"/>
          </a:xfrm>
        </p:spPr>
        <p:txBody>
          <a:bodyPr lIns="0" tIns="0" rIns="0" bIns="0" anchor="t">
            <a:noAutofit/>
          </a:bodyPr>
          <a:lstStyle>
            <a:lvl1pPr algn="l">
              <a:defRPr sz="1650">
                <a:solidFill>
                  <a:schemeClr val="tx2"/>
                </a:solidFill>
              </a:defRPr>
            </a:lvl1pPr>
          </a:lstStyle>
          <a:p>
            <a:r>
              <a:rPr lang="en-US"/>
              <a:t>Click to edit Master title style</a:t>
            </a:r>
            <a:endParaRPr lang="en-US" dirty="0"/>
          </a:p>
        </p:txBody>
      </p:sp>
      <p:sp>
        <p:nvSpPr>
          <p:cNvPr id="4" name="Content Placeholder 3"/>
          <p:cNvSpPr>
            <a:spLocks noGrp="1"/>
          </p:cNvSpPr>
          <p:nvPr>
            <p:ph sz="quarter" idx="12"/>
          </p:nvPr>
        </p:nvSpPr>
        <p:spPr>
          <a:xfrm>
            <a:off x="457200" y="920752"/>
            <a:ext cx="8229600" cy="37290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8590267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cSld name="5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530" y="399589"/>
            <a:ext cx="6079430" cy="433298"/>
          </a:xfrm>
        </p:spPr>
        <p:txBody>
          <a:bodyPr lIns="0" tIns="0" rIns="0" bIns="0" anchor="t">
            <a:noAutofit/>
          </a:bodyPr>
          <a:lstStyle>
            <a:lvl1pPr algn="l">
              <a:defRPr sz="1650">
                <a:solidFill>
                  <a:schemeClr val="tx2"/>
                </a:solidFill>
              </a:defRPr>
            </a:lvl1pPr>
          </a:lstStyle>
          <a:p>
            <a:r>
              <a:rPr lang="en-US"/>
              <a:t>Click to edit Master title style</a:t>
            </a:r>
            <a:endParaRPr lang="en-US" dirty="0"/>
          </a:p>
        </p:txBody>
      </p:sp>
      <p:sp>
        <p:nvSpPr>
          <p:cNvPr id="12" name="Text Placeholder 5"/>
          <p:cNvSpPr>
            <a:spLocks noGrp="1"/>
          </p:cNvSpPr>
          <p:nvPr>
            <p:ph type="body" sz="quarter" idx="13"/>
          </p:nvPr>
        </p:nvSpPr>
        <p:spPr>
          <a:xfrm>
            <a:off x="458530" y="832886"/>
            <a:ext cx="6079431" cy="3349625"/>
          </a:xfrm>
        </p:spPr>
        <p:txBody>
          <a:bodyPr lIns="0" tIns="0" rIns="0" bIns="0">
            <a:noAutofit/>
          </a:bodyPr>
          <a:lstStyle>
            <a:lvl1pPr marL="144018" indent="-144018">
              <a:lnSpc>
                <a:spcPts val="1650"/>
              </a:lnSpc>
              <a:spcBef>
                <a:spcPts val="0"/>
              </a:spcBef>
              <a:spcAft>
                <a:spcPts val="900"/>
              </a:spcAft>
              <a:buClr>
                <a:schemeClr val="tx2"/>
              </a:buClr>
              <a:defRPr sz="1200">
                <a:solidFill>
                  <a:schemeClr val="bg2"/>
                </a:solidFill>
              </a:defRPr>
            </a:lvl1pPr>
            <a:lvl2pPr marL="308610" indent="-144018">
              <a:lnSpc>
                <a:spcPts val="1650"/>
              </a:lnSpc>
              <a:spcBef>
                <a:spcPts val="0"/>
              </a:spcBef>
              <a:spcAft>
                <a:spcPts val="900"/>
              </a:spcAft>
              <a:defRPr sz="1200">
                <a:solidFill>
                  <a:schemeClr val="bg2"/>
                </a:solidFill>
              </a:defRPr>
            </a:lvl2pPr>
            <a:lvl3pPr marL="480060" indent="-144018">
              <a:lnSpc>
                <a:spcPts val="1650"/>
              </a:lnSpc>
              <a:spcBef>
                <a:spcPts val="0"/>
              </a:spcBef>
              <a:spcAft>
                <a:spcPts val="900"/>
              </a:spcAft>
              <a:defRPr sz="1200">
                <a:solidFill>
                  <a:schemeClr val="bg2"/>
                </a:solidFill>
              </a:defRPr>
            </a:lvl3pPr>
            <a:lvl4pPr marL="651510" indent="-144018">
              <a:lnSpc>
                <a:spcPts val="1650"/>
              </a:lnSpc>
              <a:spcBef>
                <a:spcPts val="0"/>
              </a:spcBef>
              <a:spcAft>
                <a:spcPts val="900"/>
              </a:spcAft>
              <a:defRPr sz="1200">
                <a:solidFill>
                  <a:schemeClr val="bg2"/>
                </a:solidFill>
              </a:defRPr>
            </a:lvl4pPr>
            <a:lvl5pPr marL="822960" indent="-144018">
              <a:lnSpc>
                <a:spcPts val="1650"/>
              </a:lnSpc>
              <a:spcBef>
                <a:spcPts val="0"/>
              </a:spcBef>
              <a:spcAft>
                <a:spcPts val="900"/>
              </a:spcAft>
              <a:defRPr sz="12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descr="Background9-01.png"/>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0031" y="-9144"/>
            <a:ext cx="2293114" cy="5164092"/>
          </a:xfrm>
          <a:prstGeom prst="rect">
            <a:avLst/>
          </a:prstGeom>
        </p:spPr>
      </p:pic>
    </p:spTree>
    <p:extLst>
      <p:ext uri="{BB962C8B-B14F-4D97-AF65-F5344CB8AC3E}">
        <p14:creationId xmlns:p14="http://schemas.microsoft.com/office/powerpoint/2010/main" val="18238901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cSld name="6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530" y="399589"/>
            <a:ext cx="6079430" cy="433298"/>
          </a:xfrm>
        </p:spPr>
        <p:txBody>
          <a:bodyPr lIns="0" tIns="0" rIns="0" bIns="0" anchor="t">
            <a:noAutofit/>
          </a:bodyPr>
          <a:lstStyle>
            <a:lvl1pPr algn="l">
              <a:defRPr sz="1650">
                <a:solidFill>
                  <a:schemeClr val="tx2"/>
                </a:solidFill>
              </a:defRPr>
            </a:lvl1pPr>
          </a:lstStyle>
          <a:p>
            <a:r>
              <a:rPr lang="en-US"/>
              <a:t>Click to edit Master title style</a:t>
            </a:r>
            <a:endParaRPr lang="en-US" dirty="0"/>
          </a:p>
        </p:txBody>
      </p:sp>
      <p:sp>
        <p:nvSpPr>
          <p:cNvPr id="12" name="Text Placeholder 5"/>
          <p:cNvSpPr>
            <a:spLocks noGrp="1"/>
          </p:cNvSpPr>
          <p:nvPr>
            <p:ph type="body" sz="quarter" idx="13"/>
          </p:nvPr>
        </p:nvSpPr>
        <p:spPr>
          <a:xfrm>
            <a:off x="458530" y="832886"/>
            <a:ext cx="6079431" cy="3349625"/>
          </a:xfrm>
        </p:spPr>
        <p:txBody>
          <a:bodyPr lIns="0" tIns="0" rIns="0" bIns="0">
            <a:noAutofit/>
          </a:bodyPr>
          <a:lstStyle>
            <a:lvl1pPr marL="144018" indent="-144018">
              <a:lnSpc>
                <a:spcPts val="1650"/>
              </a:lnSpc>
              <a:spcBef>
                <a:spcPts val="0"/>
              </a:spcBef>
              <a:spcAft>
                <a:spcPts val="900"/>
              </a:spcAft>
              <a:buClr>
                <a:schemeClr val="tx2"/>
              </a:buClr>
              <a:defRPr sz="1200">
                <a:solidFill>
                  <a:schemeClr val="bg2"/>
                </a:solidFill>
              </a:defRPr>
            </a:lvl1pPr>
            <a:lvl2pPr marL="308610" indent="-144018">
              <a:lnSpc>
                <a:spcPts val="1650"/>
              </a:lnSpc>
              <a:spcBef>
                <a:spcPts val="0"/>
              </a:spcBef>
              <a:spcAft>
                <a:spcPts val="900"/>
              </a:spcAft>
              <a:defRPr sz="1200">
                <a:solidFill>
                  <a:schemeClr val="bg2"/>
                </a:solidFill>
              </a:defRPr>
            </a:lvl2pPr>
            <a:lvl3pPr marL="480060" indent="-144018">
              <a:lnSpc>
                <a:spcPts val="1650"/>
              </a:lnSpc>
              <a:spcBef>
                <a:spcPts val="0"/>
              </a:spcBef>
              <a:spcAft>
                <a:spcPts val="900"/>
              </a:spcAft>
              <a:defRPr sz="1200">
                <a:solidFill>
                  <a:schemeClr val="bg2"/>
                </a:solidFill>
              </a:defRPr>
            </a:lvl3pPr>
            <a:lvl4pPr marL="651510" indent="-144018">
              <a:lnSpc>
                <a:spcPts val="1650"/>
              </a:lnSpc>
              <a:spcBef>
                <a:spcPts val="0"/>
              </a:spcBef>
              <a:spcAft>
                <a:spcPts val="900"/>
              </a:spcAft>
              <a:defRPr sz="1200">
                <a:solidFill>
                  <a:schemeClr val="bg2"/>
                </a:solidFill>
              </a:defRPr>
            </a:lvl4pPr>
            <a:lvl5pPr marL="822960" indent="-144018">
              <a:lnSpc>
                <a:spcPts val="1650"/>
              </a:lnSpc>
              <a:spcBef>
                <a:spcPts val="0"/>
              </a:spcBef>
              <a:spcAft>
                <a:spcPts val="900"/>
              </a:spcAft>
              <a:defRPr sz="12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descr="Background9-01.png"/>
          <p:cNvPicPr>
            <a:picLocks noChangeAspect="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0031" y="-9144"/>
            <a:ext cx="2293114" cy="5164092"/>
          </a:xfrm>
          <a:prstGeom prst="rect">
            <a:avLst/>
          </a:prstGeom>
        </p:spPr>
      </p:pic>
    </p:spTree>
    <p:extLst>
      <p:ext uri="{BB962C8B-B14F-4D97-AF65-F5344CB8AC3E}">
        <p14:creationId xmlns:p14="http://schemas.microsoft.com/office/powerpoint/2010/main" val="34064310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cSld name="6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529" y="399586"/>
            <a:ext cx="4793093" cy="438912"/>
          </a:xfrm>
        </p:spPr>
        <p:txBody>
          <a:bodyPr lIns="0" tIns="0" rIns="0" bIns="0" anchor="t">
            <a:noAutofit/>
          </a:bodyPr>
          <a:lstStyle>
            <a:lvl1pPr algn="l">
              <a:defRPr sz="1650">
                <a:solidFill>
                  <a:schemeClr val="tx2"/>
                </a:solidFill>
              </a:defRPr>
            </a:lvl1pPr>
          </a:lstStyle>
          <a:p>
            <a:r>
              <a:rPr lang="en-US"/>
              <a:t>Click to edit Master title style</a:t>
            </a:r>
            <a:endParaRPr lang="en-US" dirty="0"/>
          </a:p>
        </p:txBody>
      </p:sp>
      <p:pic>
        <p:nvPicPr>
          <p:cNvPr id="10" name="Picture 9" descr="Background11-01-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1752" y="0"/>
            <a:ext cx="3042248" cy="5143500"/>
          </a:xfrm>
          <a:prstGeom prst="rect">
            <a:avLst/>
          </a:prstGeom>
        </p:spPr>
      </p:pic>
      <p:sp>
        <p:nvSpPr>
          <p:cNvPr id="5" name="Content Placeholder 4"/>
          <p:cNvSpPr>
            <a:spLocks noGrp="1"/>
          </p:cNvSpPr>
          <p:nvPr>
            <p:ph sz="quarter" idx="12"/>
          </p:nvPr>
        </p:nvSpPr>
        <p:spPr>
          <a:xfrm>
            <a:off x="458788" y="921435"/>
            <a:ext cx="4800600" cy="36124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quarter" idx="13"/>
          </p:nvPr>
        </p:nvSpPr>
        <p:spPr>
          <a:xfrm>
            <a:off x="6273803" y="838499"/>
            <a:ext cx="2701925" cy="369540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7AD41989-9BF5-4C0B-B6D8-BF3B29764599}"/>
              </a:ext>
            </a:extLst>
          </p:cNvPr>
          <p:cNvSpPr txBox="1">
            <a:spLocks/>
          </p:cNvSpPr>
          <p:nvPr/>
        </p:nvSpPr>
        <p:spPr>
          <a:xfrm>
            <a:off x="5791200" y="4750654"/>
            <a:ext cx="2895600" cy="273844"/>
          </a:xfrm>
          <a:prstGeom prst="rect">
            <a:avLst/>
          </a:prstGeom>
        </p:spPr>
        <p:txBody>
          <a:bodyPr vert="horz" lIns="68580" tIns="34290" rIns="68580" bIns="34290" rtlCol="0" anchor="ct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90F04D7-F38A-444E-BD5C-C65DADCAAAA7}" type="slidenum">
              <a:rPr lang="en-US" sz="750" smtClean="0">
                <a:solidFill>
                  <a:schemeClr val="bg1"/>
                </a:solidFill>
              </a:rPr>
              <a:pPr/>
              <a:t>‹#›</a:t>
            </a:fld>
            <a:endParaRPr lang="en-US" sz="750" dirty="0">
              <a:solidFill>
                <a:schemeClr val="bg1"/>
              </a:solidFill>
            </a:endParaRPr>
          </a:p>
        </p:txBody>
      </p:sp>
      <p:pic>
        <p:nvPicPr>
          <p:cNvPr id="12" name="Picture 11" descr="Background11-01-01.png"/>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6101752" y="0"/>
            <a:ext cx="3042248" cy="5143500"/>
          </a:xfrm>
          <a:prstGeom prst="rect">
            <a:avLst/>
          </a:prstGeom>
        </p:spPr>
      </p:pic>
    </p:spTree>
    <p:extLst>
      <p:ext uri="{BB962C8B-B14F-4D97-AF65-F5344CB8AC3E}">
        <p14:creationId xmlns:p14="http://schemas.microsoft.com/office/powerpoint/2010/main" val="4916328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40519"/>
            <a:ext cx="8229600" cy="480060"/>
          </a:xfrm>
        </p:spPr>
        <p:txBody>
          <a:bodyPr/>
          <a:lstStyle/>
          <a:p>
            <a:r>
              <a:rPr lang="en-US"/>
              <a:t>Click to edit Master title style</a:t>
            </a:r>
          </a:p>
        </p:txBody>
      </p:sp>
      <p:sp>
        <p:nvSpPr>
          <p:cNvPr id="4" name="Content Placeholder 3"/>
          <p:cNvSpPr>
            <a:spLocks noGrp="1"/>
          </p:cNvSpPr>
          <p:nvPr>
            <p:ph sz="quarter" idx="10"/>
          </p:nvPr>
        </p:nvSpPr>
        <p:spPr>
          <a:xfrm>
            <a:off x="457203" y="957265"/>
            <a:ext cx="8240573" cy="34456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6976262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1_Subtitle Slide">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397200" y="1054555"/>
            <a:ext cx="6996017" cy="1074964"/>
          </a:xfrm>
          <a:prstGeom prst="rect">
            <a:avLst/>
          </a:prstGeom>
        </p:spPr>
        <p:txBody>
          <a:bodyPr anchor="b">
            <a:normAutofit/>
          </a:bodyPr>
          <a:lstStyle>
            <a:lvl1pPr>
              <a:defRPr sz="2025" baseline="0">
                <a:solidFill>
                  <a:srgbClr val="355F9B"/>
                </a:solidFill>
                <a:latin typeface="Arial" pitchFamily="34" charset="0"/>
                <a:cs typeface="Arial" pitchFamily="34" charset="0"/>
              </a:defRPr>
            </a:lvl1pPr>
          </a:lstStyle>
          <a:p>
            <a:r>
              <a:rPr lang="en-US"/>
              <a:t>Click to edit Master subtitle </a:t>
            </a:r>
          </a:p>
        </p:txBody>
      </p:sp>
      <p:sp>
        <p:nvSpPr>
          <p:cNvPr id="12" name="Date Placeholder 3"/>
          <p:cNvSpPr>
            <a:spLocks noGrp="1"/>
          </p:cNvSpPr>
          <p:nvPr>
            <p:ph type="dt" sz="half" idx="10"/>
          </p:nvPr>
        </p:nvSpPr>
        <p:spPr>
          <a:xfrm>
            <a:off x="6794501" y="4675926"/>
            <a:ext cx="1673949" cy="243057"/>
          </a:xfrm>
          <a:prstGeom prst="rect">
            <a:avLst/>
          </a:prstGeom>
        </p:spPr>
        <p:txBody>
          <a:bodyPr/>
          <a:lstStyle>
            <a:lvl1pPr algn="r">
              <a:defRPr/>
            </a:lvl1pPr>
          </a:lstStyle>
          <a:p>
            <a:pPr>
              <a:defRPr/>
            </a:pPr>
            <a:fld id="{831C256A-42AA-48DC-9BE7-30F2AE745681}" type="datetime1">
              <a:rPr lang="en-US" smtClean="0"/>
              <a:t>9/13/23</a:t>
            </a:fld>
            <a:endParaRPr lang="en-US" dirty="0"/>
          </a:p>
        </p:txBody>
      </p:sp>
      <p:sp>
        <p:nvSpPr>
          <p:cNvPr id="6" name="Slide Number Placeholder 5"/>
          <p:cNvSpPr>
            <a:spLocks noGrp="1"/>
          </p:cNvSpPr>
          <p:nvPr>
            <p:ph type="sldNum" sz="quarter" idx="4"/>
          </p:nvPr>
        </p:nvSpPr>
        <p:spPr>
          <a:xfrm>
            <a:off x="8603675" y="4800600"/>
            <a:ext cx="540327" cy="228600"/>
          </a:xfrm>
          <a:prstGeom prst="rect">
            <a:avLst/>
          </a:prstGeom>
          <a:noFill/>
        </p:spPr>
        <p:txBody>
          <a:bodyPr vert="horz" lIns="91440" tIns="45720" rIns="91440" bIns="45720" rtlCol="0" anchor="ctr"/>
          <a:lstStyle>
            <a:lvl1pPr algn="ctr" fontAlgn="auto">
              <a:spcBef>
                <a:spcPts val="0"/>
              </a:spcBef>
              <a:spcAft>
                <a:spcPts val="0"/>
              </a:spcAft>
              <a:defRPr sz="675">
                <a:ln>
                  <a:noFill/>
                </a:ln>
                <a:solidFill>
                  <a:prstClr val="white"/>
                </a:solidFill>
                <a:latin typeface="+mn-lt"/>
                <a:cs typeface="+mn-cs"/>
              </a:defRPr>
            </a:lvl1pPr>
          </a:lstStyle>
          <a:p>
            <a:pPr>
              <a:defRPr/>
            </a:pPr>
            <a:fld id="{B8C3CD40-D32D-4A66-9ED6-B023972553E0}" type="slidenum">
              <a:rPr lang="en-US"/>
              <a:pPr>
                <a:defRPr/>
              </a:pPr>
              <a:t>‹#›</a:t>
            </a:fld>
            <a:endParaRPr lang="en-US" dirty="0"/>
          </a:p>
        </p:txBody>
      </p:sp>
      <p:cxnSp>
        <p:nvCxnSpPr>
          <p:cNvPr id="7" name="Straight Connector 6"/>
          <p:cNvCxnSpPr/>
          <p:nvPr userDrawn="1"/>
        </p:nvCxnSpPr>
        <p:spPr>
          <a:xfrm>
            <a:off x="527067" y="2191936"/>
            <a:ext cx="8616934" cy="1191"/>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649103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1_Title and Content ">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20437" y="1291462"/>
            <a:ext cx="8561387" cy="3468180"/>
          </a:xfrm>
        </p:spPr>
        <p:txBody>
          <a:bodyPr/>
          <a:lstStyle>
            <a:lvl1pPr marL="175022" indent="-170260">
              <a:lnSpc>
                <a:spcPct val="112000"/>
              </a:lnSpc>
              <a:buClr>
                <a:srgbClr val="EF4142"/>
              </a:buClr>
              <a:buFont typeface="Wingdings" charset="2"/>
              <a:buChar char="§"/>
              <a:tabLst/>
              <a:defRPr sz="1800" b="0">
                <a:solidFill>
                  <a:srgbClr val="000000"/>
                </a:solidFill>
                <a:latin typeface="Arial" pitchFamily="34" charset="0"/>
                <a:cs typeface="Arial" pitchFamily="34" charset="0"/>
              </a:defRPr>
            </a:lvl1pPr>
            <a:lvl2pPr marL="342900" indent="-167879">
              <a:lnSpc>
                <a:spcPct val="112000"/>
              </a:lnSpc>
              <a:buClr>
                <a:srgbClr val="EF4142"/>
              </a:buClr>
              <a:tabLst/>
              <a:defRPr sz="1650" baseline="0">
                <a:solidFill>
                  <a:schemeClr val="tx1">
                    <a:lumMod val="75000"/>
                    <a:lumOff val="25000"/>
                  </a:schemeClr>
                </a:solidFill>
                <a:latin typeface="Arial" pitchFamily="34" charset="0"/>
                <a:cs typeface="Arial" pitchFamily="34" charset="0"/>
              </a:defRPr>
            </a:lvl2pPr>
            <a:lvl3pPr marL="517922" indent="-166688">
              <a:lnSpc>
                <a:spcPct val="112000"/>
              </a:lnSpc>
              <a:buClr>
                <a:srgbClr val="EF4142"/>
              </a:buClr>
              <a:buFont typeface="Arial" pitchFamily="34" charset="0"/>
              <a:buChar char="•"/>
              <a:tabLst/>
              <a:defRPr sz="1500">
                <a:solidFill>
                  <a:schemeClr val="tx1">
                    <a:lumMod val="75000"/>
                    <a:lumOff val="25000"/>
                  </a:schemeClr>
                </a:solidFill>
                <a:latin typeface="Arial" pitchFamily="34" charset="0"/>
                <a:cs typeface="Arial" pitchFamily="34" charset="0"/>
              </a:defRPr>
            </a:lvl3pPr>
            <a:lvl4pPr marL="685800" indent="-170260">
              <a:lnSpc>
                <a:spcPct val="112000"/>
              </a:lnSpc>
              <a:buClr>
                <a:srgbClr val="EF4142"/>
              </a:buClr>
              <a:tabLst/>
              <a:defRPr sz="1350">
                <a:solidFill>
                  <a:schemeClr val="tx1">
                    <a:lumMod val="75000"/>
                    <a:lumOff val="25000"/>
                  </a:schemeClr>
                </a:solidFill>
                <a:latin typeface="Arial" pitchFamily="34" charset="0"/>
                <a:cs typeface="Arial" pitchFamily="34" charset="0"/>
              </a:defRPr>
            </a:lvl4pPr>
            <a:lvl5pPr marL="860822" indent="-170260">
              <a:lnSpc>
                <a:spcPct val="112000"/>
              </a:lnSpc>
              <a:buClr>
                <a:srgbClr val="EF4142"/>
              </a:buClr>
              <a:defRPr sz="1350">
                <a:solidFill>
                  <a:schemeClr val="tx1">
                    <a:lumMod val="75000"/>
                    <a:lumOff val="25000"/>
                  </a:schemeClr>
                </a:solidFill>
                <a:latin typeface="Arial" pitchFamily="34" charset="0"/>
                <a:cs typeface="Arial" pitchFamily="34" charset="0"/>
              </a:defRPr>
            </a:lvl5pPr>
          </a:lstStyle>
          <a:p>
            <a:pPr lvl="0"/>
            <a:r>
              <a:rPr lang="en-US" dirty="0"/>
              <a:t>First level, Arial Regular 24pt</a:t>
            </a:r>
          </a:p>
          <a:p>
            <a:pPr lvl="1"/>
            <a:r>
              <a:rPr lang="en-US" dirty="0"/>
              <a:t>Second level, Arial Regular 22pt</a:t>
            </a:r>
          </a:p>
          <a:p>
            <a:pPr lvl="2"/>
            <a:r>
              <a:rPr lang="en-US" dirty="0"/>
              <a:t>Third level, Arial </a:t>
            </a:r>
            <a:r>
              <a:rPr lang="en-US" dirty="0" err="1"/>
              <a:t>Reglar</a:t>
            </a:r>
            <a:r>
              <a:rPr lang="en-US" dirty="0"/>
              <a:t> 18pt</a:t>
            </a:r>
          </a:p>
          <a:p>
            <a:pPr lvl="3"/>
            <a:r>
              <a:rPr lang="en-US" dirty="0"/>
              <a:t>Fourth level, Arial </a:t>
            </a:r>
            <a:r>
              <a:rPr lang="en-US" dirty="0" err="1"/>
              <a:t>Reglar</a:t>
            </a:r>
            <a:r>
              <a:rPr lang="en-US" dirty="0"/>
              <a:t> 18pt</a:t>
            </a:r>
          </a:p>
          <a:p>
            <a:pPr lvl="4"/>
            <a:r>
              <a:rPr lang="en-US" dirty="0"/>
              <a:t>Fifth level, Arial </a:t>
            </a:r>
            <a:r>
              <a:rPr lang="en-US" dirty="0" err="1"/>
              <a:t>Reglar</a:t>
            </a:r>
            <a:r>
              <a:rPr lang="en-US" dirty="0"/>
              <a:t> 18pt</a:t>
            </a:r>
          </a:p>
        </p:txBody>
      </p:sp>
      <p:sp>
        <p:nvSpPr>
          <p:cNvPr id="7" name="Title Placeholder 1"/>
          <p:cNvSpPr>
            <a:spLocks noGrp="1"/>
          </p:cNvSpPr>
          <p:nvPr>
            <p:ph type="title" hasCustomPrompt="1"/>
          </p:nvPr>
        </p:nvSpPr>
        <p:spPr bwMode="auto">
          <a:xfrm>
            <a:off x="119503" y="402993"/>
            <a:ext cx="8677797" cy="672939"/>
          </a:xfrm>
          <a:prstGeom prst="rect">
            <a:avLst/>
          </a:prstGeom>
          <a:noFill/>
          <a:ln w="9525">
            <a:noFill/>
            <a:miter lim="800000"/>
            <a:headEnd/>
            <a:tailEnd/>
          </a:ln>
        </p:spPr>
        <p:txBody>
          <a:bodyPr lIns="91440" tIns="0" rIns="0" bIns="0"/>
          <a:lstStyle/>
          <a:p>
            <a:pPr lvl="0"/>
            <a:r>
              <a:rPr lang="en-US" dirty="0"/>
              <a:t>Headline in Arial Bold 36pt</a:t>
            </a:r>
          </a:p>
        </p:txBody>
      </p:sp>
    </p:spTree>
    <p:extLst>
      <p:ext uri="{BB962C8B-B14F-4D97-AF65-F5344CB8AC3E}">
        <p14:creationId xmlns:p14="http://schemas.microsoft.com/office/powerpoint/2010/main" val="354195185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96">
          <p15:clr>
            <a:srgbClr val="FBAE40"/>
          </p15:clr>
        </p15:guide>
        <p15:guide id="4" pos="216">
          <p15:clr>
            <a:srgbClr val="FBAE40"/>
          </p15:clr>
        </p15:guide>
        <p15:guide id="5" orient="horz" pos="110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8229600" cy="1028700"/>
          </a:xfrm>
        </p:spPr>
        <p:txBody>
          <a:bodyPr/>
          <a:lstStyle/>
          <a:p>
            <a:r>
              <a:rPr lang="en-US"/>
              <a:t>Click to edit Master title style</a:t>
            </a:r>
          </a:p>
        </p:txBody>
      </p:sp>
      <p:sp>
        <p:nvSpPr>
          <p:cNvPr id="3" name="Table Placeholder 2"/>
          <p:cNvSpPr>
            <a:spLocks noGrp="1"/>
          </p:cNvSpPr>
          <p:nvPr>
            <p:ph type="tbl" idx="1"/>
          </p:nvPr>
        </p:nvSpPr>
        <p:spPr>
          <a:xfrm>
            <a:off x="457200" y="1485900"/>
            <a:ext cx="8229600" cy="2914650"/>
          </a:xfrm>
        </p:spPr>
        <p:txBody>
          <a:bodyPr>
            <a:normAutofit/>
          </a:bodyPr>
          <a:lstStyle/>
          <a:p>
            <a:pPr lvl="0"/>
            <a:r>
              <a:rPr lang="en-US" noProof="0"/>
              <a:t>Click icon to add table</a:t>
            </a:r>
            <a:endParaRPr lang="en-US" noProof="0" dirty="0"/>
          </a:p>
        </p:txBody>
      </p:sp>
      <p:sp>
        <p:nvSpPr>
          <p:cNvPr id="4" name="Date Placeholder 9"/>
          <p:cNvSpPr>
            <a:spLocks noGrp="1"/>
          </p:cNvSpPr>
          <p:nvPr>
            <p:ph type="dt" sz="half" idx="10"/>
          </p:nvPr>
        </p:nvSpPr>
        <p:spPr/>
        <p:txBody>
          <a:bodyPr/>
          <a:lstStyle>
            <a:lvl1pPr>
              <a:defRPr/>
            </a:lvl1pPr>
          </a:lstStyle>
          <a:p>
            <a:fld id="{A0CC2BDB-DAB3-4400-BDD5-26C6FF3A5872}" type="datetime1">
              <a:rPr lang="en-US" smtClean="0"/>
              <a:t>9/13/23</a:t>
            </a:fld>
            <a:endParaRPr lang="en-US"/>
          </a:p>
        </p:txBody>
      </p:sp>
      <p:sp>
        <p:nvSpPr>
          <p:cNvPr id="5" name="Footer Placeholder 21"/>
          <p:cNvSpPr>
            <a:spLocks noGrp="1"/>
          </p:cNvSpPr>
          <p:nvPr>
            <p:ph type="ftr" sz="quarter" idx="11"/>
          </p:nvPr>
        </p:nvSpPr>
        <p:spPr/>
        <p:txBody>
          <a:bodyPr/>
          <a:lstStyle>
            <a:lvl1pPr>
              <a:defRPr/>
            </a:lvl1pPr>
          </a:lstStyle>
          <a:p>
            <a:endParaRPr lang="en-US" dirty="0"/>
          </a:p>
        </p:txBody>
      </p:sp>
    </p:spTree>
    <p:extLst>
      <p:ext uri="{BB962C8B-B14F-4D97-AF65-F5344CB8AC3E}">
        <p14:creationId xmlns:p14="http://schemas.microsoft.com/office/powerpoint/2010/main" val="39609772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3_Subtitle Slide">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397200" y="1054555"/>
            <a:ext cx="6996017" cy="1074964"/>
          </a:xfrm>
          <a:prstGeom prst="rect">
            <a:avLst/>
          </a:prstGeom>
        </p:spPr>
        <p:txBody>
          <a:bodyPr anchor="b">
            <a:normAutofit/>
          </a:bodyPr>
          <a:lstStyle>
            <a:lvl1pPr>
              <a:defRPr sz="2025" baseline="0">
                <a:solidFill>
                  <a:srgbClr val="355F9B"/>
                </a:solidFill>
                <a:latin typeface="Arial" pitchFamily="34" charset="0"/>
                <a:cs typeface="Arial" pitchFamily="34" charset="0"/>
              </a:defRPr>
            </a:lvl1pPr>
          </a:lstStyle>
          <a:p>
            <a:r>
              <a:rPr lang="en-US"/>
              <a:t>Click to edit Master subtitle </a:t>
            </a:r>
          </a:p>
        </p:txBody>
      </p:sp>
      <p:cxnSp>
        <p:nvCxnSpPr>
          <p:cNvPr id="7" name="Straight Connector 6"/>
          <p:cNvCxnSpPr/>
          <p:nvPr userDrawn="1"/>
        </p:nvCxnSpPr>
        <p:spPr>
          <a:xfrm>
            <a:off x="527067" y="2191936"/>
            <a:ext cx="8616934" cy="1191"/>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810055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cSld name="Divider purple gradient">
    <p:spTree>
      <p:nvGrpSpPr>
        <p:cNvPr id="1" name=""/>
        <p:cNvGrpSpPr/>
        <p:nvPr/>
      </p:nvGrpSpPr>
      <p:grpSpPr>
        <a:xfrm>
          <a:off x="0" y="0"/>
          <a:ext cx="0" cy="0"/>
          <a:chOff x="0" y="0"/>
          <a:chExt cx="0" cy="0"/>
        </a:xfrm>
      </p:grpSpPr>
      <p:pic>
        <p:nvPicPr>
          <p:cNvPr id="6" name="Picture 5" descr="Association_PPT_Back_Horz_Adjustr2-03.png">
            <a:extLst>
              <a:ext uri="{FF2B5EF4-FFF2-40B4-BE49-F238E27FC236}">
                <a16:creationId xmlns:a16="http://schemas.microsoft.com/office/drawing/2014/main" id="{07D237D6-A7DF-0640-BCFD-D65D36D2F68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800" y="1"/>
            <a:ext cx="9149800" cy="5152669"/>
          </a:xfrm>
          <a:prstGeom prst="rect">
            <a:avLst/>
          </a:prstGeom>
        </p:spPr>
      </p:pic>
      <p:sp>
        <p:nvSpPr>
          <p:cNvPr id="7" name="Text Placeholder 6"/>
          <p:cNvSpPr>
            <a:spLocks noGrp="1"/>
          </p:cNvSpPr>
          <p:nvPr>
            <p:ph type="body" sz="quarter" idx="10"/>
          </p:nvPr>
        </p:nvSpPr>
        <p:spPr>
          <a:xfrm>
            <a:off x="496251" y="1824206"/>
            <a:ext cx="7498080" cy="2894007"/>
          </a:xfrm>
          <a:prstGeom prst="rect">
            <a:avLst/>
          </a:prstGeom>
        </p:spPr>
        <p:txBody>
          <a:bodyPr lIns="0" tIns="0" rIns="0" bIns="0">
            <a:noAutofit/>
          </a:bodyPr>
          <a:lstStyle>
            <a:lvl1pPr marL="0" indent="0">
              <a:lnSpc>
                <a:spcPts val="6400"/>
              </a:lnSpc>
              <a:spcBef>
                <a:spcPts val="0"/>
              </a:spcBef>
              <a:buNone/>
              <a:defRPr sz="4800">
                <a:solidFill>
                  <a:srgbClr val="FFFFFF"/>
                </a:solidFill>
              </a:defRPr>
            </a:lvl1pPr>
          </a:lstStyle>
          <a:p>
            <a:pPr lvl="0"/>
            <a:r>
              <a:rPr lang="en-US" dirty="0"/>
              <a:t>Edit Master text styles</a:t>
            </a:r>
          </a:p>
        </p:txBody>
      </p:sp>
      <p:sp>
        <p:nvSpPr>
          <p:cNvPr id="10" name="Footer Placeholder 2">
            <a:extLst>
              <a:ext uri="{FF2B5EF4-FFF2-40B4-BE49-F238E27FC236}">
                <a16:creationId xmlns:a16="http://schemas.microsoft.com/office/drawing/2014/main" id="{B2D5757B-55DA-4E16-94F3-EF830658D2EC}"/>
              </a:ext>
            </a:extLst>
          </p:cNvPr>
          <p:cNvSpPr>
            <a:spLocks noGrp="1"/>
          </p:cNvSpPr>
          <p:nvPr>
            <p:ph type="ftr" sz="quarter" idx="11"/>
          </p:nvPr>
        </p:nvSpPr>
        <p:spPr>
          <a:xfrm>
            <a:off x="2025254" y="4777741"/>
            <a:ext cx="5093494" cy="274637"/>
          </a:xfrm>
          <a:prstGeom prst="rect">
            <a:avLst/>
          </a:prstGeom>
        </p:spPr>
        <p:txBody>
          <a:bodyPr/>
          <a:lstStyle/>
          <a:p>
            <a:endParaRPr lang="en-US" dirty="0"/>
          </a:p>
        </p:txBody>
      </p:sp>
      <p:sp>
        <p:nvSpPr>
          <p:cNvPr id="11" name="Slide Number Placeholder 3">
            <a:extLst>
              <a:ext uri="{FF2B5EF4-FFF2-40B4-BE49-F238E27FC236}">
                <a16:creationId xmlns:a16="http://schemas.microsoft.com/office/drawing/2014/main" id="{3818B0CE-A02A-46B8-8BCC-86AEEBE721BC}"/>
              </a:ext>
            </a:extLst>
          </p:cNvPr>
          <p:cNvSpPr>
            <a:spLocks noGrp="1"/>
          </p:cNvSpPr>
          <p:nvPr>
            <p:ph type="sldNum" sz="quarter" idx="12"/>
          </p:nvPr>
        </p:nvSpPr>
        <p:spPr>
          <a:xfrm>
            <a:off x="7008019" y="4777741"/>
            <a:ext cx="2057400" cy="274637"/>
          </a:xfrm>
          <a:prstGeom prst="rect">
            <a:avLst/>
          </a:prstGeom>
        </p:spPr>
        <p:txBody>
          <a:bodyPr/>
          <a:lstStyle/>
          <a:p>
            <a:r>
              <a:rPr lang="en-US" dirty="0"/>
              <a:t>#AICPAgaac</a:t>
            </a:r>
          </a:p>
        </p:txBody>
      </p:sp>
    </p:spTree>
    <p:extLst>
      <p:ext uri="{BB962C8B-B14F-4D97-AF65-F5344CB8AC3E}">
        <p14:creationId xmlns:p14="http://schemas.microsoft.com/office/powerpoint/2010/main" val="5903958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3600" b="0" i="0" u="none" kern="1200" dirty="0">
                <a:solidFill>
                  <a:schemeClr val="tx2"/>
                </a:solidFill>
                <a:latin typeface="+mn-lt"/>
                <a:ea typeface="+mj-ea"/>
                <a:cs typeface="+mj-cs"/>
              </a:defRPr>
            </a:lvl1pPr>
          </a:lstStyle>
          <a:p>
            <a:r>
              <a:rPr lang="en-US" dirty="0"/>
              <a:t>Click to edit Master title style</a:t>
            </a:r>
          </a:p>
        </p:txBody>
      </p:sp>
      <p:sp>
        <p:nvSpPr>
          <p:cNvPr id="7" name="Content Placeholder 6"/>
          <p:cNvSpPr>
            <a:spLocks noGrp="1"/>
          </p:cNvSpPr>
          <p:nvPr>
            <p:ph sz="quarter" idx="32"/>
          </p:nvPr>
        </p:nvSpPr>
        <p:spPr>
          <a:xfrm>
            <a:off x="457200" y="1360171"/>
            <a:ext cx="4023360" cy="3251835"/>
          </a:xfrm>
          <a:solidFill>
            <a:schemeClr val="bg1">
              <a:lumMod val="85000"/>
            </a:schemeClr>
          </a:solidFill>
        </p:spPr>
        <p:txBody>
          <a:bodyPr lIns="91440" tIns="45720" rIns="91440" bIns="45720"/>
          <a:lstStyle>
            <a:lvl1pPr>
              <a:defRPr sz="15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0"/>
          <p:cNvSpPr>
            <a:spLocks noGrp="1"/>
          </p:cNvSpPr>
          <p:nvPr>
            <p:ph type="body" sz="quarter" idx="26"/>
          </p:nvPr>
        </p:nvSpPr>
        <p:spPr bwMode="gray">
          <a:xfrm>
            <a:off x="457200" y="960122"/>
            <a:ext cx="4023360" cy="391253"/>
          </a:xfrm>
          <a:prstGeom prst="rect">
            <a:avLst/>
          </a:prstGeom>
          <a:solidFill>
            <a:schemeClr val="tx2"/>
          </a:solidFill>
          <a:ln w="12700">
            <a:noFill/>
          </a:ln>
        </p:spPr>
        <p:txBody>
          <a:bodyPr vert="horz" lIns="91440" tIns="0" rIns="0" bIns="0" rtlCol="0" anchor="ctr" anchorCtr="0">
            <a:normAutofit/>
          </a:bodyPr>
          <a:lstStyle>
            <a:lvl1pPr>
              <a:defRPr lang="en-US" sz="1500" b="1" i="0" kern="1200" noProof="0" dirty="0" smtClean="0">
                <a:solidFill>
                  <a:schemeClr val="bg1"/>
                </a:solidFill>
                <a:latin typeface="+mn-lt"/>
                <a:ea typeface="+mn-ea"/>
                <a:cs typeface="Arial"/>
              </a:defRPr>
            </a:lvl1pPr>
            <a:lvl5pPr>
              <a:defRPr/>
            </a:lvl5pPr>
            <a:lvl6pPr>
              <a:defRPr baseline="0"/>
            </a:lvl6pPr>
            <a:lvl7pPr>
              <a:defRPr baseline="0"/>
            </a:lvl7pPr>
            <a:lvl8pPr>
              <a:defRPr baseline="0"/>
            </a:lvl8pPr>
          </a:lstStyle>
          <a:p>
            <a:pPr marL="0" lvl="0" indent="0" algn="l" defTabSz="685783" rtl="0" eaLnBrk="1" latinLnBrk="0" hangingPunct="1">
              <a:lnSpc>
                <a:spcPct val="100000"/>
              </a:lnSpc>
              <a:spcBef>
                <a:spcPts val="450"/>
              </a:spcBef>
              <a:buFont typeface="Arial" pitchFamily="34" charset="0"/>
              <a:buNone/>
            </a:pPr>
            <a:r>
              <a:rPr lang="en-US" dirty="0"/>
              <a:t>Click to edit Master text styles</a:t>
            </a:r>
          </a:p>
        </p:txBody>
      </p:sp>
      <p:sp>
        <p:nvSpPr>
          <p:cNvPr id="9" name="Content Placeholder 6"/>
          <p:cNvSpPr>
            <a:spLocks noGrp="1"/>
          </p:cNvSpPr>
          <p:nvPr>
            <p:ph sz="quarter" idx="33"/>
          </p:nvPr>
        </p:nvSpPr>
        <p:spPr>
          <a:xfrm>
            <a:off x="4663440" y="1360171"/>
            <a:ext cx="4023360" cy="3251835"/>
          </a:xfrm>
          <a:solidFill>
            <a:schemeClr val="bg1">
              <a:lumMod val="85000"/>
            </a:schemeClr>
          </a:solidFill>
        </p:spPr>
        <p:txBody>
          <a:bodyPr lIns="91440" tIns="45720" rIns="91440" bIns="45720"/>
          <a:lstStyle>
            <a:lvl1pPr>
              <a:defRPr sz="15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0"/>
          <p:cNvSpPr>
            <a:spLocks noGrp="1"/>
          </p:cNvSpPr>
          <p:nvPr>
            <p:ph type="body" sz="quarter" idx="34"/>
          </p:nvPr>
        </p:nvSpPr>
        <p:spPr bwMode="gray">
          <a:xfrm>
            <a:off x="4663440" y="960122"/>
            <a:ext cx="4023360" cy="391253"/>
          </a:xfrm>
          <a:prstGeom prst="rect">
            <a:avLst/>
          </a:prstGeom>
          <a:solidFill>
            <a:schemeClr val="tx2"/>
          </a:solidFill>
          <a:ln w="12700">
            <a:noFill/>
          </a:ln>
        </p:spPr>
        <p:txBody>
          <a:bodyPr vert="horz" lIns="91440" tIns="0" rIns="0" bIns="0" rtlCol="0" anchor="ctr" anchorCtr="0">
            <a:normAutofit/>
          </a:bodyPr>
          <a:lstStyle>
            <a:lvl1pPr>
              <a:defRPr lang="en-US" sz="1500" b="1" i="0" kern="1200" noProof="0" dirty="0" smtClean="0">
                <a:solidFill>
                  <a:schemeClr val="bg1"/>
                </a:solidFill>
                <a:latin typeface="+mn-lt"/>
                <a:ea typeface="+mn-ea"/>
                <a:cs typeface="Arial"/>
              </a:defRPr>
            </a:lvl1pPr>
            <a:lvl5pPr>
              <a:defRPr/>
            </a:lvl5pPr>
            <a:lvl6pPr>
              <a:defRPr baseline="0"/>
            </a:lvl6pPr>
            <a:lvl7pPr>
              <a:defRPr baseline="0"/>
            </a:lvl7pPr>
            <a:lvl8pPr>
              <a:defRPr baseline="0"/>
            </a:lvl8pPr>
          </a:lstStyle>
          <a:p>
            <a:pPr marL="0" lvl="0" indent="0" algn="l" defTabSz="685783" rtl="0" eaLnBrk="1" latinLnBrk="0" hangingPunct="1">
              <a:lnSpc>
                <a:spcPct val="100000"/>
              </a:lnSpc>
              <a:spcBef>
                <a:spcPts val="450"/>
              </a:spcBef>
              <a:buFont typeface="Arial" pitchFamily="34" charset="0"/>
              <a:buNone/>
            </a:pPr>
            <a:r>
              <a:rPr lang="en-US" dirty="0"/>
              <a:t>Click to edit Master text styles</a:t>
            </a:r>
          </a:p>
        </p:txBody>
      </p:sp>
    </p:spTree>
    <p:extLst>
      <p:ext uri="{BB962C8B-B14F-4D97-AF65-F5344CB8AC3E}">
        <p14:creationId xmlns:p14="http://schemas.microsoft.com/office/powerpoint/2010/main" val="93262771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cSld name="Text any type">
    <p:spTree>
      <p:nvGrpSpPr>
        <p:cNvPr id="1" name=""/>
        <p:cNvGrpSpPr/>
        <p:nvPr/>
      </p:nvGrpSpPr>
      <p:grpSpPr>
        <a:xfrm>
          <a:off x="0" y="0"/>
          <a:ext cx="0" cy="0"/>
          <a:chOff x="0" y="0"/>
          <a:chExt cx="0" cy="0"/>
        </a:xfrm>
      </p:grpSpPr>
      <p:sp>
        <p:nvSpPr>
          <p:cNvPr id="2" name="Title 1"/>
          <p:cNvSpPr>
            <a:spLocks noGrp="1"/>
          </p:cNvSpPr>
          <p:nvPr>
            <p:ph type="title"/>
          </p:nvPr>
        </p:nvSpPr>
        <p:spPr>
          <a:xfrm>
            <a:off x="499168" y="365762"/>
            <a:ext cx="7772400" cy="589837"/>
          </a:xfrm>
        </p:spPr>
        <p:txBody>
          <a:bodyPr lIns="0" tIns="0" rIns="0" bIns="0" anchor="t" anchorCtr="0">
            <a:noAutofit/>
          </a:bodyPr>
          <a:lstStyle>
            <a:lvl1pPr algn="l">
              <a:defRPr sz="2400">
                <a:solidFill>
                  <a:schemeClr val="tx2"/>
                </a:solidFill>
              </a:defRPr>
            </a:lvl1pPr>
          </a:lstStyle>
          <a:p>
            <a:r>
              <a:rPr lang="en-US"/>
              <a:t>Click to edit Master title style</a:t>
            </a:r>
            <a:endParaRPr lang="en-US" dirty="0"/>
          </a:p>
        </p:txBody>
      </p:sp>
      <p:sp>
        <p:nvSpPr>
          <p:cNvPr id="12" name="Slide Number Placeholder 5"/>
          <p:cNvSpPr>
            <a:spLocks noGrp="1"/>
          </p:cNvSpPr>
          <p:nvPr>
            <p:ph type="sldNum" sz="quarter" idx="4"/>
          </p:nvPr>
        </p:nvSpPr>
        <p:spPr>
          <a:xfrm>
            <a:off x="511080" y="4804307"/>
            <a:ext cx="213868" cy="2724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fld id="{80FBB8BA-9C6A-4A48-A369-70FBD2FA98DA}" type="slidenum">
              <a:rPr lang="en-US" smtClean="0"/>
              <a:pPr/>
              <a:t>‹#›</a:t>
            </a:fld>
            <a:endParaRPr lang="en-US" dirty="0"/>
          </a:p>
        </p:txBody>
      </p:sp>
      <p:sp>
        <p:nvSpPr>
          <p:cNvPr id="11" name="Content Placeholder 10"/>
          <p:cNvSpPr>
            <a:spLocks noGrp="1"/>
          </p:cNvSpPr>
          <p:nvPr>
            <p:ph sz="quarter" idx="10"/>
          </p:nvPr>
        </p:nvSpPr>
        <p:spPr>
          <a:xfrm>
            <a:off x="497840" y="1197864"/>
            <a:ext cx="7772400" cy="3346704"/>
          </a:xfrm>
        </p:spPr>
        <p:txBody>
          <a:bodyPr/>
          <a:lstStyle>
            <a:lvl1pPr marL="0" indent="0">
              <a:buNone/>
              <a:defRPr sz="2200"/>
            </a:lvl1pPr>
            <a:lvl2pPr marL="231764" indent="-231764">
              <a:buFont typeface="Arial"/>
              <a:buChar char="•"/>
              <a:defRPr/>
            </a:lvl2pPr>
            <a:lvl3pPr marL="457178" indent="-225413">
              <a:tabLst/>
              <a:defRPr sz="1600"/>
            </a:lvl3pPr>
            <a:lvl4pPr marL="688941" indent="-231764">
              <a:defRPr sz="1600"/>
            </a:lvl4pPr>
            <a:lvl5pPr marL="914355" indent="-225413">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3495630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a:xfrm>
            <a:off x="752400" y="507995"/>
            <a:ext cx="7639200" cy="388800"/>
          </a:xfrm>
        </p:spPr>
        <p:txBody>
          <a:bodyPr/>
          <a:lstStyle/>
          <a:p>
            <a:r>
              <a:rPr lang="en-US" noProof="0"/>
              <a:t>Click to edit Master title style</a:t>
            </a:r>
            <a:endParaRPr lang="en-US" noProof="0" dirty="0"/>
          </a:p>
        </p:txBody>
      </p:sp>
      <p:sp>
        <p:nvSpPr>
          <p:cNvPr id="3" name="Text Placeholder 4"/>
          <p:cNvSpPr>
            <a:spLocks noGrp="1"/>
          </p:cNvSpPr>
          <p:nvPr>
            <p:ph type="body" sz="quarter" idx="11" hasCustomPrompt="1"/>
          </p:nvPr>
        </p:nvSpPr>
        <p:spPr>
          <a:xfrm>
            <a:off x="752400" y="266245"/>
            <a:ext cx="7639200" cy="126900"/>
          </a:xfrm>
        </p:spPr>
        <p:txBody>
          <a:bodyPr anchor="b"/>
          <a:lstStyle>
            <a:lvl1pPr>
              <a:spcAft>
                <a:spcPts val="0"/>
              </a:spcAft>
              <a:defRPr sz="900"/>
            </a:lvl1pPr>
          </a:lstStyle>
          <a:p>
            <a:pPr lvl="0"/>
            <a:r>
              <a:rPr lang="en-US" noProof="0" dirty="0"/>
              <a:t>Super title here</a:t>
            </a:r>
          </a:p>
        </p:txBody>
      </p:sp>
    </p:spTree>
    <p:extLst>
      <p:ext uri="{BB962C8B-B14F-4D97-AF65-F5344CB8AC3E}">
        <p14:creationId xmlns:p14="http://schemas.microsoft.com/office/powerpoint/2010/main" val="279965930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73A36-104C-4A7B-97FB-835E0022D348}"/>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EDFE4108-580E-4F1D-8F17-82D51FF6D9B5}"/>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3681554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3" name="TextBox 15"/>
          <p:cNvSpPr txBox="1">
            <a:spLocks noChangeArrowheads="1"/>
          </p:cNvSpPr>
          <p:nvPr/>
        </p:nvSpPr>
        <p:spPr bwMode="auto">
          <a:xfrm>
            <a:off x="857251" y="2303860"/>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endParaRPr lang="en-US" altLang="en-US" sz="1350" dirty="0">
              <a:latin typeface="Calibri" pitchFamily="34" charset="0"/>
            </a:endParaRPr>
          </a:p>
        </p:txBody>
      </p:sp>
      <p:sp>
        <p:nvSpPr>
          <p:cNvPr id="4" name="Rectangle 3"/>
          <p:cNvSpPr/>
          <p:nvPr/>
        </p:nvSpPr>
        <p:spPr>
          <a:xfrm>
            <a:off x="0" y="-2382"/>
            <a:ext cx="9144000" cy="100013"/>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solidFill>
                <a:srgbClr val="FFFFFF"/>
              </a:solidFill>
              <a:ea typeface="ＭＳ Ｐゴシック" pitchFamily="-64" charset="-128"/>
              <a:cs typeface="ＭＳ Ｐゴシック" pitchFamily="-64" charset="-128"/>
            </a:endParaRPr>
          </a:p>
        </p:txBody>
      </p:sp>
      <p:sp>
        <p:nvSpPr>
          <p:cNvPr id="5" name="TextBox 18"/>
          <p:cNvSpPr txBox="1">
            <a:spLocks noChangeArrowheads="1"/>
          </p:cNvSpPr>
          <p:nvPr/>
        </p:nvSpPr>
        <p:spPr bwMode="auto">
          <a:xfrm>
            <a:off x="857251" y="2303860"/>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endParaRPr lang="en-US" altLang="en-US" sz="1350" dirty="0">
              <a:latin typeface="Calibri" pitchFamily="34" charset="0"/>
            </a:endParaRPr>
          </a:p>
        </p:txBody>
      </p:sp>
      <p:sp>
        <p:nvSpPr>
          <p:cNvPr id="6" name="Text Box 26"/>
          <p:cNvSpPr txBox="1">
            <a:spLocks noChangeArrowheads="1"/>
          </p:cNvSpPr>
          <p:nvPr/>
        </p:nvSpPr>
        <p:spPr bwMode="auto">
          <a:xfrm>
            <a:off x="2087564" y="4960144"/>
            <a:ext cx="7148512"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r>
              <a:rPr lang="en-US" altLang="en-US" sz="450" dirty="0">
                <a:solidFill>
                  <a:schemeClr val="bg1"/>
                </a:solidFill>
              </a:rPr>
              <a:t> </a:t>
            </a:r>
          </a:p>
        </p:txBody>
      </p:sp>
      <p:sp>
        <p:nvSpPr>
          <p:cNvPr id="2" name="Title 1"/>
          <p:cNvSpPr>
            <a:spLocks noGrp="1"/>
          </p:cNvSpPr>
          <p:nvPr>
            <p:ph type="ctrTitle"/>
          </p:nvPr>
        </p:nvSpPr>
        <p:spPr>
          <a:xfrm>
            <a:off x="759560" y="1541198"/>
            <a:ext cx="6704967" cy="1131693"/>
          </a:xfrm>
          <a:prstGeom prst="rect">
            <a:avLst/>
          </a:prstGeom>
        </p:spPr>
        <p:txBody>
          <a:bodyPr>
            <a:noAutofit/>
          </a:bodyPr>
          <a:lstStyle>
            <a:lvl1pPr algn="l">
              <a:defRPr kumimoji="0" lang="en-US" sz="3450" b="0" i="0" u="none" strike="noStrike" kern="0" cap="none" spc="0" normalizeH="0" baseline="0" noProof="0" smtClean="0">
                <a:ln>
                  <a:noFill/>
                </a:ln>
                <a:solidFill>
                  <a:schemeClr val="tx1"/>
                </a:solidFill>
                <a:effectLst/>
                <a:uLnTx/>
                <a:uFillTx/>
                <a:latin typeface="Arial"/>
                <a:ea typeface="ヒラギノ角ゴ Pro W3" charset="-128"/>
                <a:cs typeface="Arial"/>
              </a:defRPr>
            </a:lvl1pPr>
          </a:lstStyle>
          <a:p>
            <a:r>
              <a:rPr lang="en-US"/>
              <a:t>Click to edit Master title style</a:t>
            </a:r>
            <a:endParaRPr lang="en-US" dirty="0"/>
          </a:p>
        </p:txBody>
      </p:sp>
      <p:sp>
        <p:nvSpPr>
          <p:cNvPr id="7" name="Date Placeholder 5"/>
          <p:cNvSpPr>
            <a:spLocks noGrp="1"/>
          </p:cNvSpPr>
          <p:nvPr>
            <p:ph type="dt" sz="half" idx="10"/>
          </p:nvPr>
        </p:nvSpPr>
        <p:spPr/>
        <p:txBody>
          <a:bodyPr/>
          <a:lstStyle>
            <a:lvl1pPr>
              <a:defRPr/>
            </a:lvl1pPr>
          </a:lstStyle>
          <a:p>
            <a:fld id="{6878B35B-777F-44F5-9400-6DD3C87C4FBD}" type="datetime1">
              <a:rPr lang="en-US" smtClean="0"/>
              <a:t>9/13/23</a:t>
            </a:fld>
            <a:endParaRPr lang="en-US"/>
          </a:p>
        </p:txBody>
      </p:sp>
      <p:sp>
        <p:nvSpPr>
          <p:cNvPr id="9" name="Footer Placeholder 7"/>
          <p:cNvSpPr>
            <a:spLocks noGrp="1"/>
          </p:cNvSpPr>
          <p:nvPr>
            <p:ph type="ftr" sz="quarter" idx="12"/>
          </p:nvPr>
        </p:nvSpPr>
        <p:spPr/>
        <p:txBody>
          <a:bodyPr/>
          <a:lstStyle>
            <a:lvl1pPr>
              <a:defRPr/>
            </a:lvl1pPr>
          </a:lstStyle>
          <a:p>
            <a:endParaRPr lang="en-US" dirty="0"/>
          </a:p>
        </p:txBody>
      </p:sp>
    </p:spTree>
    <p:extLst>
      <p:ext uri="{BB962C8B-B14F-4D97-AF65-F5344CB8AC3E}">
        <p14:creationId xmlns:p14="http://schemas.microsoft.com/office/powerpoint/2010/main" val="10592864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Divider Slide">
    <p:spTree>
      <p:nvGrpSpPr>
        <p:cNvPr id="1" name=""/>
        <p:cNvGrpSpPr/>
        <p:nvPr/>
      </p:nvGrpSpPr>
      <p:grpSpPr>
        <a:xfrm>
          <a:off x="0" y="0"/>
          <a:ext cx="0" cy="0"/>
          <a:chOff x="0" y="0"/>
          <a:chExt cx="0" cy="0"/>
        </a:xfrm>
      </p:grpSpPr>
      <p:sp>
        <p:nvSpPr>
          <p:cNvPr id="3" name="Rectangle 2"/>
          <p:cNvSpPr/>
          <p:nvPr/>
        </p:nvSpPr>
        <p:spPr>
          <a:xfrm>
            <a:off x="0" y="-2382"/>
            <a:ext cx="9144000" cy="100013"/>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solidFill>
                <a:srgbClr val="FFFFFF"/>
              </a:solidFill>
              <a:ea typeface="ＭＳ Ｐゴシック" pitchFamily="-64" charset="-128"/>
              <a:cs typeface="ＭＳ Ｐゴシック" pitchFamily="-64" charset="-128"/>
            </a:endParaRPr>
          </a:p>
        </p:txBody>
      </p:sp>
      <p:sp>
        <p:nvSpPr>
          <p:cNvPr id="4" name="TextBox 16"/>
          <p:cNvSpPr txBox="1">
            <a:spLocks noChangeArrowheads="1"/>
          </p:cNvSpPr>
          <p:nvPr/>
        </p:nvSpPr>
        <p:spPr bwMode="auto">
          <a:xfrm>
            <a:off x="857251" y="2303860"/>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endParaRPr lang="en-US" altLang="en-US" sz="1350" dirty="0">
              <a:latin typeface="Calibri" pitchFamily="34" charset="0"/>
            </a:endParaRPr>
          </a:p>
        </p:txBody>
      </p:sp>
      <p:sp>
        <p:nvSpPr>
          <p:cNvPr id="5" name="Text Box 26"/>
          <p:cNvSpPr txBox="1">
            <a:spLocks noChangeArrowheads="1"/>
          </p:cNvSpPr>
          <p:nvPr/>
        </p:nvSpPr>
        <p:spPr bwMode="auto">
          <a:xfrm>
            <a:off x="2087564" y="4960144"/>
            <a:ext cx="7148512"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r>
              <a:rPr lang="en-US" altLang="en-US" sz="450" dirty="0">
                <a:solidFill>
                  <a:schemeClr val="bg1"/>
                </a:solidFill>
              </a:rPr>
              <a:t> </a:t>
            </a:r>
          </a:p>
        </p:txBody>
      </p:sp>
      <p:sp>
        <p:nvSpPr>
          <p:cNvPr id="2" name="Title 1"/>
          <p:cNvSpPr>
            <a:spLocks noGrp="1"/>
          </p:cNvSpPr>
          <p:nvPr>
            <p:ph type="ctrTitle"/>
          </p:nvPr>
        </p:nvSpPr>
        <p:spPr>
          <a:xfrm>
            <a:off x="759560" y="1541198"/>
            <a:ext cx="6704967" cy="1131693"/>
          </a:xfrm>
          <a:prstGeom prst="rect">
            <a:avLst/>
          </a:prstGeom>
        </p:spPr>
        <p:txBody>
          <a:bodyPr>
            <a:noAutofit/>
          </a:bodyPr>
          <a:lstStyle>
            <a:lvl1pPr algn="l">
              <a:defRPr kumimoji="0" lang="en-US" sz="3450" b="0" i="0" u="none" strike="noStrike" kern="0" cap="none" spc="0" normalizeH="0" baseline="0" noProof="0" smtClean="0">
                <a:ln>
                  <a:noFill/>
                </a:ln>
                <a:solidFill>
                  <a:schemeClr val="tx1"/>
                </a:solidFill>
                <a:effectLst/>
                <a:uLnTx/>
                <a:uFillTx/>
                <a:latin typeface="Arial"/>
                <a:ea typeface="ヒラギノ角ゴ Pro W3" charset="-128"/>
                <a:cs typeface="Arial"/>
              </a:defRPr>
            </a:lvl1pPr>
          </a:lstStyle>
          <a:p>
            <a:r>
              <a:rPr lang="en-US"/>
              <a:t>Click to edit Master title style</a:t>
            </a:r>
            <a:endParaRPr lang="en-US" dirty="0"/>
          </a:p>
        </p:txBody>
      </p:sp>
    </p:spTree>
    <p:extLst>
      <p:ext uri="{BB962C8B-B14F-4D97-AF65-F5344CB8AC3E}">
        <p14:creationId xmlns:p14="http://schemas.microsoft.com/office/powerpoint/2010/main" val="40263905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5" name="Text Box 26"/>
          <p:cNvSpPr txBox="1">
            <a:spLocks noChangeArrowheads="1"/>
          </p:cNvSpPr>
          <p:nvPr/>
        </p:nvSpPr>
        <p:spPr bwMode="auto">
          <a:xfrm>
            <a:off x="2012951" y="4960144"/>
            <a:ext cx="7148513"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endParaRPr lang="en-US" altLang="en-US" sz="450" dirty="0">
              <a:solidFill>
                <a:schemeClr val="bg1"/>
              </a:solidFill>
            </a:endParaRPr>
          </a:p>
        </p:txBody>
      </p:sp>
      <p:sp>
        <p:nvSpPr>
          <p:cNvPr id="6" name="Title 1"/>
          <p:cNvSpPr>
            <a:spLocks noGrp="1"/>
          </p:cNvSpPr>
          <p:nvPr>
            <p:ph type="title"/>
          </p:nvPr>
        </p:nvSpPr>
        <p:spPr>
          <a:xfrm>
            <a:off x="508680" y="265341"/>
            <a:ext cx="8178120" cy="675758"/>
          </a:xfrm>
          <a:prstGeom prst="rect">
            <a:avLst/>
          </a:prstGeom>
        </p:spPr>
        <p:txBody>
          <a:bodyPr/>
          <a:lstStyle>
            <a:lvl1pPr algn="l">
              <a:defRPr sz="2400" b="1"/>
            </a:lvl1pPr>
          </a:lstStyle>
          <a:p>
            <a:r>
              <a:rPr lang="en-US"/>
              <a:t>Click to edit Master title style</a:t>
            </a:r>
            <a:endParaRPr lang="en-US" dirty="0"/>
          </a:p>
        </p:txBody>
      </p:sp>
      <p:sp>
        <p:nvSpPr>
          <p:cNvPr id="7" name="Content Placeholder 2"/>
          <p:cNvSpPr>
            <a:spLocks noGrp="1"/>
          </p:cNvSpPr>
          <p:nvPr>
            <p:ph idx="1"/>
          </p:nvPr>
        </p:nvSpPr>
        <p:spPr>
          <a:xfrm>
            <a:off x="508680" y="1125243"/>
            <a:ext cx="8178120" cy="3574996"/>
          </a:xfrm>
          <a:prstGeom prst="rect">
            <a:avLst/>
          </a:prstGeom>
        </p:spPr>
        <p:txBody>
          <a:bodyPr/>
          <a:lstStyle>
            <a:lvl1pPr>
              <a:buClr>
                <a:schemeClr val="accent2"/>
              </a:buClr>
              <a:defRPr>
                <a:solidFill>
                  <a:schemeClr val="accent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9"/>
          <p:cNvSpPr>
            <a:spLocks noGrp="1"/>
          </p:cNvSpPr>
          <p:nvPr>
            <p:ph type="sldNum" sz="quarter" idx="10"/>
          </p:nvPr>
        </p:nvSpPr>
        <p:spPr/>
        <p:txBody>
          <a:bodyPr/>
          <a:lstStyle>
            <a:lvl1pPr>
              <a:defRPr/>
            </a:lvl1pPr>
          </a:lstStyle>
          <a:p>
            <a:fld id="{78237697-9759-4ECB-B695-1A60979A0462}" type="slidenum">
              <a:rPr lang="en-US" smtClean="0"/>
              <a:t>‹#›</a:t>
            </a:fld>
            <a:endParaRPr lang="en-US"/>
          </a:p>
        </p:txBody>
      </p:sp>
    </p:spTree>
    <p:extLst>
      <p:ext uri="{BB962C8B-B14F-4D97-AF65-F5344CB8AC3E}">
        <p14:creationId xmlns:p14="http://schemas.microsoft.com/office/powerpoint/2010/main" val="30829459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5" name="Text Box 26"/>
          <p:cNvSpPr txBox="1">
            <a:spLocks noChangeArrowheads="1"/>
          </p:cNvSpPr>
          <p:nvPr/>
        </p:nvSpPr>
        <p:spPr bwMode="auto">
          <a:xfrm>
            <a:off x="2066926" y="4968478"/>
            <a:ext cx="7148513"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r>
              <a:rPr lang="en-US" altLang="en-US" sz="450" dirty="0">
                <a:solidFill>
                  <a:schemeClr val="bg1"/>
                </a:solidFill>
              </a:rPr>
              <a:t> </a:t>
            </a:r>
          </a:p>
        </p:txBody>
      </p:sp>
      <p:sp>
        <p:nvSpPr>
          <p:cNvPr id="7" name="Content Placeholder 2"/>
          <p:cNvSpPr>
            <a:spLocks noGrp="1"/>
          </p:cNvSpPr>
          <p:nvPr>
            <p:ph sz="half" idx="1"/>
          </p:nvPr>
        </p:nvSpPr>
        <p:spPr>
          <a:xfrm>
            <a:off x="505580" y="1121135"/>
            <a:ext cx="4063320" cy="3641622"/>
          </a:xfrm>
          <a:prstGeom prst="rect">
            <a:avLst/>
          </a:prstGeom>
        </p:spPr>
        <p:txBody>
          <a:bodyPr/>
          <a:lstStyle>
            <a:lvl1pPr>
              <a:buClr>
                <a:schemeClr val="accent2"/>
              </a:buClr>
              <a:defRPr sz="1800">
                <a:solidFill>
                  <a:schemeClr val="accent1"/>
                </a:solidFill>
              </a:defRPr>
            </a:lvl1pPr>
            <a:lvl2pPr>
              <a:defRPr sz="1500">
                <a:solidFill>
                  <a:schemeClr val="tx1"/>
                </a:solidFill>
              </a:defRPr>
            </a:lvl2pPr>
            <a:lvl3pPr>
              <a:defRPr sz="1500">
                <a:solidFill>
                  <a:schemeClr val="tx1"/>
                </a:solidFill>
              </a:defRPr>
            </a:lvl3pPr>
            <a:lvl4pPr>
              <a:defRPr sz="1500">
                <a:solidFill>
                  <a:schemeClr val="tx1"/>
                </a:solidFill>
              </a:defRPr>
            </a:lvl4pPr>
            <a:lvl5pPr>
              <a:defRPr sz="1500">
                <a:solidFill>
                  <a:schemeClr val="tx1"/>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3"/>
          <p:cNvSpPr>
            <a:spLocks noGrp="1"/>
          </p:cNvSpPr>
          <p:nvPr>
            <p:ph sz="half" idx="2"/>
          </p:nvPr>
        </p:nvSpPr>
        <p:spPr>
          <a:xfrm>
            <a:off x="4594302" y="1121135"/>
            <a:ext cx="4063320" cy="3641622"/>
          </a:xfrm>
          <a:prstGeom prst="rect">
            <a:avLst/>
          </a:prstGeom>
        </p:spPr>
        <p:txBody>
          <a:bodyPr/>
          <a:lstStyle>
            <a:lvl1pPr>
              <a:buClr>
                <a:schemeClr val="accent2"/>
              </a:buClr>
              <a:defRPr sz="1800">
                <a:solidFill>
                  <a:srgbClr val="005BBF"/>
                </a:solidFill>
              </a:defRPr>
            </a:lvl1pPr>
            <a:lvl2pPr>
              <a:defRPr sz="1500">
                <a:solidFill>
                  <a:srgbClr val="000000"/>
                </a:solidFill>
              </a:defRPr>
            </a:lvl2pPr>
            <a:lvl3pPr>
              <a:defRPr sz="1500">
                <a:solidFill>
                  <a:srgbClr val="000000"/>
                </a:solidFill>
              </a:defRPr>
            </a:lvl3pPr>
            <a:lvl4pPr>
              <a:defRPr sz="1500">
                <a:solidFill>
                  <a:srgbClr val="000000"/>
                </a:solidFill>
              </a:defRPr>
            </a:lvl4pPr>
            <a:lvl5pPr>
              <a:defRPr sz="1500">
                <a:solidFill>
                  <a:srgbClr val="000000"/>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508680" y="265341"/>
            <a:ext cx="8178120" cy="675758"/>
          </a:xfrm>
          <a:prstGeom prst="rect">
            <a:avLst/>
          </a:prstGeom>
        </p:spPr>
        <p:txBody>
          <a:bodyPr/>
          <a:lstStyle>
            <a:lvl1pPr algn="l">
              <a:defRPr sz="2400" b="1"/>
            </a:lvl1pPr>
          </a:lstStyle>
          <a:p>
            <a:r>
              <a:rPr lang="en-US"/>
              <a:t>Click to edit Master title style</a:t>
            </a:r>
            <a:endParaRPr lang="en-US" dirty="0"/>
          </a:p>
        </p:txBody>
      </p:sp>
      <p:sp>
        <p:nvSpPr>
          <p:cNvPr id="6" name="Slide Number Placeholder 10"/>
          <p:cNvSpPr>
            <a:spLocks noGrp="1"/>
          </p:cNvSpPr>
          <p:nvPr>
            <p:ph type="sldNum" sz="quarter" idx="10"/>
          </p:nvPr>
        </p:nvSpPr>
        <p:spPr/>
        <p:txBody>
          <a:bodyPr/>
          <a:lstStyle>
            <a:lvl1pPr>
              <a:defRPr/>
            </a:lvl1pPr>
          </a:lstStyle>
          <a:p>
            <a:fld id="{78237697-9759-4ECB-B695-1A60979A0462}" type="slidenum">
              <a:rPr lang="en-US" smtClean="0"/>
              <a:t>‹#›</a:t>
            </a:fld>
            <a:endParaRPr lang="en-US"/>
          </a:p>
        </p:txBody>
      </p:sp>
    </p:spTree>
    <p:extLst>
      <p:ext uri="{BB962C8B-B14F-4D97-AF65-F5344CB8AC3E}">
        <p14:creationId xmlns:p14="http://schemas.microsoft.com/office/powerpoint/2010/main" val="192666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66293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Divider 1a">
    <p:spTree>
      <p:nvGrpSpPr>
        <p:cNvPr id="1" name=""/>
        <p:cNvGrpSpPr/>
        <p:nvPr/>
      </p:nvGrpSpPr>
      <p:grpSpPr>
        <a:xfrm>
          <a:off x="0" y="0"/>
          <a:ext cx="0" cy="0"/>
          <a:chOff x="0" y="0"/>
          <a:chExt cx="0" cy="0"/>
        </a:xfrm>
      </p:grpSpPr>
      <p:pic>
        <p:nvPicPr>
          <p:cNvPr id="3" name="Picture 4" descr="HIGH Bkg Merged"/>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sz="quarter" idx="10"/>
          </p:nvPr>
        </p:nvSpPr>
        <p:spPr bwMode="white">
          <a:xfrm>
            <a:off x="1923805" y="2128652"/>
            <a:ext cx="5462649" cy="1282535"/>
          </a:xfrm>
          <a:prstGeom prst="rect">
            <a:avLst/>
          </a:prstGeom>
        </p:spPr>
        <p:txBody>
          <a:bodyPr anchor="ctr"/>
          <a:lstStyle>
            <a:lvl1pPr algn="ctr">
              <a:lnSpc>
                <a:spcPct val="100000"/>
              </a:lnSpc>
              <a:buNone/>
              <a:defRPr sz="2700" baseline="0">
                <a:solidFill>
                  <a:schemeClr val="bg1"/>
                </a:solidFill>
              </a:defRPr>
            </a:lvl1pPr>
          </a:lstStyle>
          <a:p>
            <a:pPr lvl="0"/>
            <a:r>
              <a:rPr lang="en-US"/>
              <a:t>Edit Master text styles</a:t>
            </a:r>
          </a:p>
        </p:txBody>
      </p:sp>
      <p:sp>
        <p:nvSpPr>
          <p:cNvPr id="4" name="Rectangle 13"/>
          <p:cNvSpPr>
            <a:spLocks noGrp="1" noChangeArrowheads="1"/>
          </p:cNvSpPr>
          <p:nvPr>
            <p:ph type="sldNum" sz="quarter" idx="11"/>
          </p:nvPr>
        </p:nvSpPr>
        <p:spPr>
          <a:xfrm>
            <a:off x="8420100" y="4874420"/>
            <a:ext cx="609600" cy="183356"/>
          </a:xfrm>
        </p:spPr>
        <p:txBody>
          <a:bodyPr/>
          <a:lstStyle>
            <a:lvl1pPr>
              <a:defRPr/>
            </a:lvl1pPr>
          </a:lstStyle>
          <a:p>
            <a:fld id="{78237697-9759-4ECB-B695-1A60979A0462}" type="slidenum">
              <a:rPr lang="en-US" smtClean="0"/>
              <a:t>‹#›</a:t>
            </a:fld>
            <a:endParaRPr lang="en-US"/>
          </a:p>
        </p:txBody>
      </p:sp>
    </p:spTree>
    <p:extLst>
      <p:ext uri="{BB962C8B-B14F-4D97-AF65-F5344CB8AC3E}">
        <p14:creationId xmlns:p14="http://schemas.microsoft.com/office/powerpoint/2010/main" val="3374954290"/>
      </p:ext>
    </p:extLst>
  </p:cSld>
  <p:clrMapOvr>
    <a:masterClrMapping/>
  </p:clrMapOvr>
  <p:transition>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ubtitle Slide">
    <p:bg>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397198" y="1054552"/>
            <a:ext cx="6996017" cy="1074964"/>
          </a:xfrm>
        </p:spPr>
        <p:txBody>
          <a:bodyPr anchor="b">
            <a:normAutofit/>
          </a:bodyPr>
          <a:lstStyle>
            <a:lvl1pPr>
              <a:defRPr sz="2700" baseline="0">
                <a:solidFill>
                  <a:srgbClr val="355F9B"/>
                </a:solidFill>
                <a:latin typeface="Arial" pitchFamily="34" charset="0"/>
                <a:cs typeface="Arial" pitchFamily="34" charset="0"/>
              </a:defRPr>
            </a:lvl1pPr>
          </a:lstStyle>
          <a:p>
            <a:r>
              <a:rPr lang="en-US"/>
              <a:t>Click to edit Master subtitle </a:t>
            </a:r>
          </a:p>
        </p:txBody>
      </p:sp>
    </p:spTree>
    <p:extLst>
      <p:ext uri="{BB962C8B-B14F-4D97-AF65-F5344CB8AC3E}">
        <p14:creationId xmlns:p14="http://schemas.microsoft.com/office/powerpoint/2010/main" val="3954629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 Box 26"/>
          <p:cNvSpPr txBox="1">
            <a:spLocks noChangeArrowheads="1"/>
          </p:cNvSpPr>
          <p:nvPr/>
        </p:nvSpPr>
        <p:spPr bwMode="auto">
          <a:xfrm>
            <a:off x="2012951" y="4960144"/>
            <a:ext cx="7148513"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endParaRPr lang="en-US" altLang="en-US" sz="450" dirty="0">
              <a:solidFill>
                <a:schemeClr val="bg1"/>
              </a:solidFill>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6" name="Footer Placeholder 4"/>
          <p:cNvSpPr>
            <a:spLocks noGrp="1"/>
          </p:cNvSpPr>
          <p:nvPr>
            <p:ph type="ftr" sz="quarter" idx="11"/>
          </p:nvPr>
        </p:nvSpPr>
        <p:spPr>
          <a:xfrm>
            <a:off x="1244600" y="4568428"/>
            <a:ext cx="6654800" cy="575072"/>
          </a:xfrm>
        </p:spPr>
        <p:txBody>
          <a:bodyPr/>
          <a:lstStyle>
            <a:lvl1pPr>
              <a:defRPr/>
            </a:lvl1pPr>
            <a:extLst/>
          </a:lstStyle>
          <a:p>
            <a:pPr algn="l"/>
            <a:endParaRPr lang="en-US" sz="600" dirty="0">
              <a:solidFill>
                <a:schemeClr val="bg1">
                  <a:lumMod val="65000"/>
                </a:schemeClr>
              </a:solidFill>
            </a:endParaRPr>
          </a:p>
        </p:txBody>
      </p:sp>
    </p:spTree>
    <p:extLst>
      <p:ext uri="{BB962C8B-B14F-4D97-AF65-F5344CB8AC3E}">
        <p14:creationId xmlns:p14="http://schemas.microsoft.com/office/powerpoint/2010/main" val="10678605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Title and Content (no bullet titl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spcBef>
                <a:spcPts val="1125"/>
              </a:spcBef>
              <a:buClr>
                <a:srgbClr val="EF4142"/>
              </a:buClr>
              <a:buFontTx/>
              <a:buNone/>
              <a:defRPr b="1" i="1" baseline="0">
                <a:solidFill>
                  <a:schemeClr val="tx1"/>
                </a:solidFill>
                <a:latin typeface="Arial" pitchFamily="34" charset="0"/>
                <a:cs typeface="Arial" pitchFamily="34" charset="0"/>
              </a:defRPr>
            </a:lvl1pPr>
            <a:lvl2pPr marL="215504" indent="-215504">
              <a:lnSpc>
                <a:spcPts val="1875"/>
              </a:lnSpc>
              <a:spcBef>
                <a:spcPts val="750"/>
              </a:spcBef>
              <a:buClr>
                <a:srgbClr val="EF4142"/>
              </a:buClr>
              <a:buFont typeface="Wingdings" charset="2"/>
              <a:buChar char="§"/>
              <a:defRPr sz="1800">
                <a:solidFill>
                  <a:schemeClr val="tx1">
                    <a:lumMod val="95000"/>
                    <a:lumOff val="5000"/>
                  </a:schemeClr>
                </a:solidFill>
                <a:latin typeface="Arial" pitchFamily="34" charset="0"/>
                <a:cs typeface="Arial" pitchFamily="34" charset="0"/>
              </a:defRPr>
            </a:lvl2pPr>
            <a:lvl3pPr marL="431006" indent="-215504">
              <a:lnSpc>
                <a:spcPts val="1725"/>
              </a:lnSpc>
              <a:spcBef>
                <a:spcPts val="300"/>
              </a:spcBef>
              <a:buClr>
                <a:srgbClr val="EF4142"/>
              </a:buClr>
              <a:buFont typeface="Lucida Grande"/>
              <a:buChar char="-"/>
              <a:defRPr sz="1650">
                <a:solidFill>
                  <a:srgbClr val="595959"/>
                </a:solidFill>
                <a:latin typeface="Arial" pitchFamily="34" charset="0"/>
                <a:cs typeface="Arial" pitchFamily="34" charset="0"/>
              </a:defRPr>
            </a:lvl3pPr>
            <a:lvl4pPr>
              <a:buClr>
                <a:srgbClr val="EF4142"/>
              </a:buClr>
              <a:defRPr>
                <a:solidFill>
                  <a:srgbClr val="595959"/>
                </a:solidFill>
                <a:latin typeface="Arial" pitchFamily="34" charset="0"/>
                <a:cs typeface="Arial" pitchFamily="34" charset="0"/>
              </a:defRPr>
            </a:lvl4pPr>
            <a:lvl5pPr>
              <a:buClr>
                <a:srgbClr val="EF4142"/>
              </a:buClr>
              <a:defRPr>
                <a:solidFill>
                  <a:srgbClr val="595959"/>
                </a:solidFill>
                <a:latin typeface="Arial" pitchFamily="34" charset="0"/>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p:cNvSpPr>
            <a:spLocks noGrp="1"/>
          </p:cNvSpPr>
          <p:nvPr>
            <p:ph type="title"/>
          </p:nvPr>
        </p:nvSpPr>
        <p:spPr bwMode="auto">
          <a:xfrm>
            <a:off x="236078" y="402993"/>
            <a:ext cx="8907921" cy="679124"/>
          </a:xfrm>
          <a:prstGeom prst="rect">
            <a:avLst/>
          </a:prstGeom>
          <a:noFill/>
          <a:ln w="9525">
            <a:noFill/>
            <a:miter lim="800000"/>
            <a:headEnd/>
            <a:tailEnd/>
          </a:ln>
        </p:spPr>
        <p:txBody>
          <a:bodyPr/>
          <a:lstStyle/>
          <a:p>
            <a:pPr lvl="0"/>
            <a:r>
              <a:rPr lang="en-US"/>
              <a:t>Click to edit Master title style</a:t>
            </a:r>
          </a:p>
        </p:txBody>
      </p:sp>
      <p:sp>
        <p:nvSpPr>
          <p:cNvPr id="4" name="Date Placeholder 3"/>
          <p:cNvSpPr>
            <a:spLocks noGrp="1"/>
          </p:cNvSpPr>
          <p:nvPr>
            <p:ph type="dt" sz="half" idx="10"/>
          </p:nvPr>
        </p:nvSpPr>
        <p:spPr/>
        <p:txBody>
          <a:bodyPr/>
          <a:lstStyle>
            <a:lvl1pPr>
              <a:defRPr/>
            </a:lvl1pPr>
          </a:lstStyle>
          <a:p>
            <a:fld id="{1FE65911-F05D-4CBC-8658-12C94F790D67}" type="datetime1">
              <a:rPr lang="en-US" smtClean="0"/>
              <a:t>9/13/23</a:t>
            </a:fld>
            <a:endParaRPr lang="en-US"/>
          </a:p>
        </p:txBody>
      </p:sp>
      <p:sp>
        <p:nvSpPr>
          <p:cNvPr id="5" name="Slide Number Placeholder 5"/>
          <p:cNvSpPr>
            <a:spLocks noGrp="1"/>
          </p:cNvSpPr>
          <p:nvPr>
            <p:ph type="sldNum" sz="quarter" idx="11"/>
          </p:nvPr>
        </p:nvSpPr>
        <p:spPr/>
        <p:txBody>
          <a:bodyPr/>
          <a:lstStyle>
            <a:lvl1pPr>
              <a:defRPr/>
            </a:lvl1pPr>
          </a:lstStyle>
          <a:p>
            <a:fld id="{78237697-9759-4ECB-B695-1A60979A0462}" type="slidenum">
              <a:rPr lang="en-US" smtClean="0"/>
              <a:t>‹#›</a:t>
            </a:fld>
            <a:endParaRPr lang="en-US"/>
          </a:p>
        </p:txBody>
      </p:sp>
    </p:spTree>
    <p:extLst>
      <p:ext uri="{BB962C8B-B14F-4D97-AF65-F5344CB8AC3E}">
        <p14:creationId xmlns:p14="http://schemas.microsoft.com/office/powerpoint/2010/main" val="3510484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Subtitle Slide">
    <p:bg>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397198" y="1054552"/>
            <a:ext cx="6996017" cy="1074964"/>
          </a:xfrm>
        </p:spPr>
        <p:txBody>
          <a:bodyPr anchor="b">
            <a:normAutofit/>
          </a:bodyPr>
          <a:lstStyle>
            <a:lvl1pPr>
              <a:defRPr sz="2700" baseline="0">
                <a:solidFill>
                  <a:srgbClr val="355F9B"/>
                </a:solidFill>
                <a:latin typeface="Arial" pitchFamily="34" charset="0"/>
                <a:cs typeface="Arial" pitchFamily="34" charset="0"/>
              </a:defRPr>
            </a:lvl1pPr>
          </a:lstStyle>
          <a:p>
            <a:r>
              <a:rPr lang="en-US"/>
              <a:t>Click to edit Master subtitle </a:t>
            </a:r>
          </a:p>
        </p:txBody>
      </p:sp>
      <p:cxnSp>
        <p:nvCxnSpPr>
          <p:cNvPr id="3" name="Straight Connector 2"/>
          <p:cNvCxnSpPr/>
          <p:nvPr/>
        </p:nvCxnSpPr>
        <p:spPr>
          <a:xfrm>
            <a:off x="527067" y="2191936"/>
            <a:ext cx="8616934" cy="1191"/>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12309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cSld name="Title &amp; Content with Call 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599" y="342900"/>
            <a:ext cx="5715000" cy="774953"/>
          </a:xfrm>
        </p:spPr>
        <p:txBody>
          <a:bodyPr lIns="91440" rIns="91440">
            <a:noAutofit/>
          </a:bodyPr>
          <a:lstStyle>
            <a:lvl1pPr>
              <a:defRPr sz="3000" spc="-113" baseline="0">
                <a:solidFill>
                  <a:schemeClr val="bg2"/>
                </a:solidFill>
              </a:defRPr>
            </a:lvl1pPr>
          </a:lstStyle>
          <a:p>
            <a:r>
              <a:rPr lang="en-US" dirty="0"/>
              <a:t>CLICK TO EDIT MASTER</a:t>
            </a:r>
          </a:p>
        </p:txBody>
      </p:sp>
      <p:sp>
        <p:nvSpPr>
          <p:cNvPr id="3" name="Content Placeholder 2"/>
          <p:cNvSpPr>
            <a:spLocks noGrp="1"/>
          </p:cNvSpPr>
          <p:nvPr>
            <p:ph idx="1"/>
          </p:nvPr>
        </p:nvSpPr>
        <p:spPr>
          <a:xfrm>
            <a:off x="228598" y="1117855"/>
            <a:ext cx="5715000" cy="3745091"/>
          </a:xfrm>
        </p:spPr>
        <p:txBody>
          <a:bodyPr/>
          <a:lstStyle>
            <a:lvl1pPr marL="0" indent="0">
              <a:buNone/>
              <a:defRPr>
                <a:solidFill>
                  <a:schemeClr val="tx2"/>
                </a:solidFill>
                <a:latin typeface="Tw Cen MT" panose="020B0602020104020603" pitchFamily="34" charset="0"/>
              </a:defRPr>
            </a:lvl1pPr>
            <a:lvl2pPr marL="257175" indent="0">
              <a:buNone/>
              <a:defRPr>
                <a:solidFill>
                  <a:schemeClr val="accent1"/>
                </a:solidFill>
                <a:latin typeface="Tw Cen MT" panose="020B0602020104020603" pitchFamily="34" charset="0"/>
              </a:defRPr>
            </a:lvl2pPr>
            <a:lvl3pPr marL="514350" indent="0">
              <a:buNone/>
              <a:defRPr>
                <a:solidFill>
                  <a:schemeClr val="accent1"/>
                </a:solidFill>
                <a:latin typeface="Tw Cen MT" panose="020B0602020104020603" pitchFamily="34" charset="0"/>
              </a:defRPr>
            </a:lvl3pPr>
            <a:lvl4pPr marL="771525" indent="0">
              <a:buNone/>
              <a:defRPr>
                <a:solidFill>
                  <a:schemeClr val="accent1"/>
                </a:solidFill>
                <a:latin typeface="Tw Cen MT" panose="020B0602020104020603" pitchFamily="34" charset="0"/>
              </a:defRPr>
            </a:lvl4pPr>
            <a:lvl5pPr marL="1028700" indent="0">
              <a:buNone/>
              <a:defRPr>
                <a:solidFill>
                  <a:schemeClr val="accent1"/>
                </a:solidFill>
                <a:latin typeface="Tw Cen MT" panose="020B06020201040206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6400800" y="0"/>
            <a:ext cx="27432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29400" y="1117854"/>
            <a:ext cx="640080" cy="182993"/>
          </a:xfrm>
          <a:prstGeom prst="rect">
            <a:avLst/>
          </a:prstGeom>
        </p:spPr>
      </p:pic>
      <p:sp>
        <p:nvSpPr>
          <p:cNvPr id="11" name="Date Placeholder 3"/>
          <p:cNvSpPr>
            <a:spLocks noGrp="1"/>
          </p:cNvSpPr>
          <p:nvPr>
            <p:ph type="dt" sz="half" idx="2"/>
          </p:nvPr>
        </p:nvSpPr>
        <p:spPr>
          <a:xfrm>
            <a:off x="228600" y="4972050"/>
            <a:ext cx="914400" cy="137160"/>
          </a:xfrm>
          <a:prstGeom prst="rect">
            <a:avLst/>
          </a:prstGeom>
        </p:spPr>
        <p:txBody>
          <a:bodyPr vert="horz" lIns="91440" tIns="45720" rIns="91440" bIns="45720" rtlCol="0" anchor="ctr"/>
          <a:lstStyle>
            <a:lvl1pPr algn="l">
              <a:defRPr sz="675">
                <a:solidFill>
                  <a:schemeClr val="accent1"/>
                </a:solidFill>
                <a:latin typeface="Tw Cen MT" panose="020B0602020104020603" pitchFamily="34" charset="0"/>
              </a:defRPr>
            </a:lvl1pPr>
          </a:lstStyle>
          <a:p>
            <a:fld id="{201CEC91-5F54-4E62-BEAA-23970F68F785}" type="datetime1">
              <a:rPr lang="en-US" smtClean="0"/>
              <a:t>9/13/23</a:t>
            </a:fld>
            <a:endParaRPr lang="en-US"/>
          </a:p>
        </p:txBody>
      </p:sp>
      <p:sp>
        <p:nvSpPr>
          <p:cNvPr id="12" name="Footer Placeholder 4"/>
          <p:cNvSpPr>
            <a:spLocks noGrp="1"/>
          </p:cNvSpPr>
          <p:nvPr>
            <p:ph type="ftr" sz="quarter" idx="3"/>
          </p:nvPr>
        </p:nvSpPr>
        <p:spPr>
          <a:xfrm>
            <a:off x="1366685" y="4972050"/>
            <a:ext cx="3618271" cy="137160"/>
          </a:xfrm>
          <a:prstGeom prst="rect">
            <a:avLst/>
          </a:prstGeom>
        </p:spPr>
        <p:txBody>
          <a:bodyPr vert="horz" lIns="91440" tIns="45720" rIns="91440" bIns="45720" rtlCol="0" anchor="ctr"/>
          <a:lstStyle>
            <a:lvl1pPr algn="ctr">
              <a:defRPr sz="675">
                <a:solidFill>
                  <a:schemeClr val="accent1"/>
                </a:solidFill>
                <a:latin typeface="Tw Cen MT" panose="020B0602020104020603" pitchFamily="34" charset="0"/>
              </a:defRPr>
            </a:lvl1pPr>
          </a:lstStyle>
          <a:p>
            <a:endParaRPr lang="en-US" dirty="0"/>
          </a:p>
        </p:txBody>
      </p:sp>
      <p:sp>
        <p:nvSpPr>
          <p:cNvPr id="13" name="Slide Number Placeholder 5"/>
          <p:cNvSpPr>
            <a:spLocks noGrp="1"/>
          </p:cNvSpPr>
          <p:nvPr>
            <p:ph type="sldNum" sz="quarter" idx="4"/>
          </p:nvPr>
        </p:nvSpPr>
        <p:spPr>
          <a:xfrm>
            <a:off x="5257798" y="4972050"/>
            <a:ext cx="685800" cy="137160"/>
          </a:xfrm>
          <a:prstGeom prst="rect">
            <a:avLst/>
          </a:prstGeom>
        </p:spPr>
        <p:txBody>
          <a:bodyPr vert="horz" lIns="91440" tIns="45720" rIns="91440" bIns="45720" rtlCol="0" anchor="ctr"/>
          <a:lstStyle>
            <a:lvl1pPr algn="r">
              <a:defRPr sz="675">
                <a:solidFill>
                  <a:schemeClr val="accent1"/>
                </a:solidFill>
                <a:latin typeface="Tw Cen MT" panose="020B0602020104020603" pitchFamily="34" charset="0"/>
              </a:defRPr>
            </a:lvl1pPr>
          </a:lstStyle>
          <a:p>
            <a:fld id="{78237697-9759-4ECB-B695-1A60979A0462}" type="slidenum">
              <a:rPr lang="en-US" smtClean="0"/>
              <a:t>‹#›</a:t>
            </a:fld>
            <a:endParaRPr lang="en-US"/>
          </a:p>
        </p:txBody>
      </p:sp>
      <p:sp>
        <p:nvSpPr>
          <p:cNvPr id="15" name="Content Placeholder 2"/>
          <p:cNvSpPr>
            <a:spLocks noGrp="1"/>
          </p:cNvSpPr>
          <p:nvPr>
            <p:ph idx="10"/>
          </p:nvPr>
        </p:nvSpPr>
        <p:spPr>
          <a:xfrm>
            <a:off x="6629400" y="1440181"/>
            <a:ext cx="2286000" cy="1770914"/>
          </a:xfrm>
        </p:spPr>
        <p:txBody>
          <a:bodyPr lIns="0" tIns="0" rIns="0" bIns="0">
            <a:normAutofit/>
          </a:bodyPr>
          <a:lstStyle>
            <a:lvl1pPr marL="0" indent="0">
              <a:lnSpc>
                <a:spcPct val="100000"/>
              </a:lnSpc>
              <a:spcAft>
                <a:spcPts val="150"/>
              </a:spcAft>
              <a:buNone/>
              <a:defRPr sz="1350">
                <a:solidFill>
                  <a:schemeClr val="bg1"/>
                </a:solidFill>
                <a:latin typeface="+mj-lt"/>
              </a:defRPr>
            </a:lvl1pPr>
            <a:lvl2pPr marL="257175" indent="0">
              <a:buNone/>
              <a:defRPr sz="2250">
                <a:solidFill>
                  <a:schemeClr val="bg1"/>
                </a:solidFill>
                <a:latin typeface="+mj-lt"/>
              </a:defRPr>
            </a:lvl2pPr>
            <a:lvl3pPr marL="514350" indent="0">
              <a:buNone/>
              <a:defRPr sz="2250">
                <a:solidFill>
                  <a:schemeClr val="bg1"/>
                </a:solidFill>
                <a:latin typeface="+mj-lt"/>
              </a:defRPr>
            </a:lvl3pPr>
            <a:lvl4pPr marL="771525" indent="0">
              <a:buNone/>
              <a:defRPr sz="2250">
                <a:solidFill>
                  <a:schemeClr val="bg1"/>
                </a:solidFill>
                <a:latin typeface="+mj-lt"/>
              </a:defRPr>
            </a:lvl4pPr>
            <a:lvl5pPr marL="1028700" indent="0">
              <a:buNone/>
              <a:defRPr sz="2250">
                <a:solidFill>
                  <a:schemeClr val="bg1"/>
                </a:solidFill>
                <a:latin typeface="+mj-lt"/>
              </a:defRPr>
            </a:lvl5pPr>
          </a:lstStyle>
          <a:p>
            <a:pPr lvl="0"/>
            <a:r>
              <a:rPr lang="en-US"/>
              <a:t>Edit Master text styles</a:t>
            </a:r>
          </a:p>
        </p:txBody>
      </p:sp>
    </p:spTree>
    <p:extLst>
      <p:ext uri="{BB962C8B-B14F-4D97-AF65-F5344CB8AC3E}">
        <p14:creationId xmlns:p14="http://schemas.microsoft.com/office/powerpoint/2010/main" val="30974968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ext any type">
    <p:spTree>
      <p:nvGrpSpPr>
        <p:cNvPr id="1" name=""/>
        <p:cNvGrpSpPr/>
        <p:nvPr/>
      </p:nvGrpSpPr>
      <p:grpSpPr>
        <a:xfrm>
          <a:off x="0" y="0"/>
          <a:ext cx="0" cy="0"/>
          <a:chOff x="0" y="0"/>
          <a:chExt cx="0" cy="0"/>
        </a:xfrm>
      </p:grpSpPr>
      <p:sp>
        <p:nvSpPr>
          <p:cNvPr id="2" name="Title 1"/>
          <p:cNvSpPr>
            <a:spLocks noGrp="1"/>
          </p:cNvSpPr>
          <p:nvPr>
            <p:ph type="title"/>
          </p:nvPr>
        </p:nvSpPr>
        <p:spPr>
          <a:xfrm>
            <a:off x="499168" y="365761"/>
            <a:ext cx="7772400" cy="589837"/>
          </a:xfrm>
        </p:spPr>
        <p:txBody>
          <a:bodyPr lIns="0" tIns="0" rIns="0" bIns="0" anchor="t" anchorCtr="0">
            <a:noAutofit/>
          </a:bodyPr>
          <a:lstStyle>
            <a:lvl1pPr algn="l">
              <a:defRPr sz="2400">
                <a:solidFill>
                  <a:schemeClr val="tx2"/>
                </a:solidFill>
              </a:defRPr>
            </a:lvl1pPr>
          </a:lstStyle>
          <a:p>
            <a:r>
              <a:rPr lang="en-US"/>
              <a:t>Click to edit Master title style</a:t>
            </a:r>
            <a:endParaRPr lang="en-US" dirty="0"/>
          </a:p>
        </p:txBody>
      </p:sp>
      <p:sp>
        <p:nvSpPr>
          <p:cNvPr id="12" name="Slide Number Placeholder 5"/>
          <p:cNvSpPr>
            <a:spLocks noGrp="1"/>
          </p:cNvSpPr>
          <p:nvPr>
            <p:ph type="sldNum" sz="quarter" idx="4"/>
          </p:nvPr>
        </p:nvSpPr>
        <p:spPr>
          <a:xfrm>
            <a:off x="511080" y="4804307"/>
            <a:ext cx="213868" cy="2724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fld id="{80FBB8BA-9C6A-4A48-A369-70FBD2FA98DA}" type="slidenum">
              <a:rPr lang="en-US" smtClean="0"/>
              <a:pPr/>
              <a:t>‹#›</a:t>
            </a:fld>
            <a:endParaRPr lang="en-US" dirty="0"/>
          </a:p>
        </p:txBody>
      </p:sp>
      <p:sp>
        <p:nvSpPr>
          <p:cNvPr id="11" name="Content Placeholder 10"/>
          <p:cNvSpPr>
            <a:spLocks noGrp="1"/>
          </p:cNvSpPr>
          <p:nvPr>
            <p:ph sz="quarter" idx="10"/>
          </p:nvPr>
        </p:nvSpPr>
        <p:spPr>
          <a:xfrm>
            <a:off x="497840" y="1197864"/>
            <a:ext cx="7772400" cy="3346704"/>
          </a:xfrm>
        </p:spPr>
        <p:txBody>
          <a:bodyPr/>
          <a:lstStyle>
            <a:lvl1pPr marL="0" indent="0">
              <a:buNone/>
              <a:defRPr sz="2200"/>
            </a:lvl1pPr>
            <a:lvl2pPr marL="231770" indent="-231770">
              <a:buFont typeface="Arial"/>
              <a:buChar char="•"/>
              <a:defRPr/>
            </a:lvl2pPr>
            <a:lvl3pPr marL="457189" indent="-225419">
              <a:tabLst/>
              <a:defRPr sz="1600"/>
            </a:lvl3pPr>
            <a:lvl4pPr marL="688958" indent="-231770">
              <a:defRPr sz="1600"/>
            </a:lvl4pPr>
            <a:lvl5pPr marL="914378" indent="-225419">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023485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pic>
        <p:nvPicPr>
          <p:cNvPr id="9" name="Picture 8" descr="Background8-01.png"/>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0031" y="0"/>
            <a:ext cx="2283970" cy="5143500"/>
          </a:xfrm>
          <a:prstGeom prst="rect">
            <a:avLst/>
          </a:prstGeom>
        </p:spPr>
      </p:pic>
      <p:sp>
        <p:nvSpPr>
          <p:cNvPr id="2" name="Title 1"/>
          <p:cNvSpPr>
            <a:spLocks noGrp="1"/>
          </p:cNvSpPr>
          <p:nvPr>
            <p:ph type="title"/>
          </p:nvPr>
        </p:nvSpPr>
        <p:spPr>
          <a:xfrm>
            <a:off x="458529" y="399588"/>
            <a:ext cx="5943600" cy="433298"/>
          </a:xfrm>
        </p:spPr>
        <p:txBody>
          <a:bodyPr lIns="0" tIns="0" rIns="0" bIns="0" anchor="t">
            <a:noAutofit/>
          </a:bodyPr>
          <a:lstStyle>
            <a:lvl1pPr algn="l">
              <a:defRPr sz="2200">
                <a:solidFill>
                  <a:schemeClr val="tx2"/>
                </a:solidFill>
              </a:defRPr>
            </a:lvl1pPr>
          </a:lstStyle>
          <a:p>
            <a:r>
              <a:rPr lang="en-US"/>
              <a:t>Click to edit Master title style</a:t>
            </a:r>
          </a:p>
        </p:txBody>
      </p:sp>
      <p:sp>
        <p:nvSpPr>
          <p:cNvPr id="7" name="Table Placeholder 6"/>
          <p:cNvSpPr>
            <a:spLocks noGrp="1"/>
          </p:cNvSpPr>
          <p:nvPr>
            <p:ph type="tbl" sz="quarter" idx="14"/>
          </p:nvPr>
        </p:nvSpPr>
        <p:spPr>
          <a:xfrm>
            <a:off x="457201" y="1371602"/>
            <a:ext cx="5939383" cy="3064841"/>
          </a:xfrm>
        </p:spPr>
        <p:txBody>
          <a:bodyPr>
            <a:normAutofit/>
          </a:bodyPr>
          <a:lstStyle>
            <a:lvl1pPr marL="0" indent="0">
              <a:buNone/>
              <a:defRPr sz="1200"/>
            </a:lvl1pPr>
          </a:lstStyle>
          <a:p>
            <a:r>
              <a:rPr lang="en-US"/>
              <a:t>Click icon to add table</a:t>
            </a:r>
            <a:endParaRPr lang="en-US" dirty="0"/>
          </a:p>
        </p:txBody>
      </p:sp>
      <p:sp>
        <p:nvSpPr>
          <p:cNvPr id="13" name="Text Placeholder 12"/>
          <p:cNvSpPr>
            <a:spLocks noGrp="1"/>
          </p:cNvSpPr>
          <p:nvPr>
            <p:ph type="body" sz="quarter" idx="15"/>
          </p:nvPr>
        </p:nvSpPr>
        <p:spPr>
          <a:xfrm>
            <a:off x="7065963" y="1358161"/>
            <a:ext cx="1737360" cy="3292475"/>
          </a:xfrm>
        </p:spPr>
        <p:txBody>
          <a:bodyPr lIns="0" tIns="0" rIns="0" bIns="0">
            <a:noAutofit/>
          </a:bodyPr>
          <a:lstStyle>
            <a:lvl1pPr marL="0" indent="0">
              <a:lnSpc>
                <a:spcPts val="1700"/>
              </a:lnSpc>
              <a:spcBef>
                <a:spcPts val="0"/>
              </a:spcBef>
              <a:spcAft>
                <a:spcPts val="900"/>
              </a:spcAft>
              <a:buNone/>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Edit Master text styles</a:t>
            </a:r>
          </a:p>
        </p:txBody>
      </p:sp>
      <p:pic>
        <p:nvPicPr>
          <p:cNvPr id="8" name="Picture 7" descr="Background8-01.png"/>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0031" y="0"/>
            <a:ext cx="2283970" cy="5143500"/>
          </a:xfrm>
          <a:prstGeom prst="rect">
            <a:avLst/>
          </a:prstGeom>
        </p:spPr>
      </p:pic>
    </p:spTree>
    <p:extLst>
      <p:ext uri="{BB962C8B-B14F-4D97-AF65-F5344CB8AC3E}">
        <p14:creationId xmlns:p14="http://schemas.microsoft.com/office/powerpoint/2010/main" val="6063202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_Text any type">
    <p:spTree>
      <p:nvGrpSpPr>
        <p:cNvPr id="1" name=""/>
        <p:cNvGrpSpPr/>
        <p:nvPr/>
      </p:nvGrpSpPr>
      <p:grpSpPr>
        <a:xfrm>
          <a:off x="0" y="0"/>
          <a:ext cx="0" cy="0"/>
          <a:chOff x="0" y="0"/>
          <a:chExt cx="0" cy="0"/>
        </a:xfrm>
      </p:grpSpPr>
      <p:sp>
        <p:nvSpPr>
          <p:cNvPr id="2" name="Title 1"/>
          <p:cNvSpPr>
            <a:spLocks noGrp="1"/>
          </p:cNvSpPr>
          <p:nvPr>
            <p:ph type="title"/>
          </p:nvPr>
        </p:nvSpPr>
        <p:spPr>
          <a:xfrm>
            <a:off x="499168" y="365761"/>
            <a:ext cx="7772400" cy="589837"/>
          </a:xfrm>
        </p:spPr>
        <p:txBody>
          <a:bodyPr lIns="0" tIns="0" rIns="0" bIns="0" anchor="t" anchorCtr="0">
            <a:noAutofit/>
          </a:bodyPr>
          <a:lstStyle>
            <a:lvl1pPr algn="l">
              <a:defRPr sz="2400">
                <a:solidFill>
                  <a:schemeClr val="tx2"/>
                </a:solidFill>
              </a:defRPr>
            </a:lvl1pPr>
          </a:lstStyle>
          <a:p>
            <a:r>
              <a:rPr lang="en-US"/>
              <a:t>Click to edit Master title style</a:t>
            </a:r>
            <a:endParaRPr lang="en-US" dirty="0"/>
          </a:p>
        </p:txBody>
      </p:sp>
      <p:sp>
        <p:nvSpPr>
          <p:cNvPr id="12" name="Slide Number Placeholder 5"/>
          <p:cNvSpPr>
            <a:spLocks noGrp="1"/>
          </p:cNvSpPr>
          <p:nvPr>
            <p:ph type="sldNum" sz="quarter" idx="4"/>
          </p:nvPr>
        </p:nvSpPr>
        <p:spPr>
          <a:xfrm>
            <a:off x="511080" y="4804307"/>
            <a:ext cx="213868" cy="2724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fld id="{78237697-9759-4ECB-B695-1A60979A0462}" type="slidenum">
              <a:rPr lang="en-US" smtClean="0"/>
              <a:t>‹#›</a:t>
            </a:fld>
            <a:endParaRPr lang="en-US"/>
          </a:p>
        </p:txBody>
      </p:sp>
      <p:sp>
        <p:nvSpPr>
          <p:cNvPr id="11" name="Content Placeholder 10"/>
          <p:cNvSpPr>
            <a:spLocks noGrp="1"/>
          </p:cNvSpPr>
          <p:nvPr>
            <p:ph sz="quarter" idx="10"/>
          </p:nvPr>
        </p:nvSpPr>
        <p:spPr>
          <a:xfrm>
            <a:off x="497840" y="1197864"/>
            <a:ext cx="7772400" cy="3346704"/>
          </a:xfrm>
        </p:spPr>
        <p:txBody>
          <a:bodyPr/>
          <a:lstStyle>
            <a:lvl1pPr marL="0" indent="0">
              <a:buNone/>
              <a:defRPr sz="2200"/>
            </a:lvl1pPr>
            <a:lvl2pPr marL="231770" indent="-231770">
              <a:buFont typeface="Arial"/>
              <a:buChar char="•"/>
              <a:defRPr/>
            </a:lvl2pPr>
            <a:lvl3pPr marL="457189" indent="-225419">
              <a:tabLst/>
              <a:defRPr sz="1600"/>
            </a:lvl3pPr>
            <a:lvl4pPr marL="688958" indent="-231770">
              <a:defRPr sz="1600"/>
            </a:lvl4pPr>
            <a:lvl5pPr marL="914378" indent="-225419">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99612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529" y="399586"/>
            <a:ext cx="4793093" cy="438912"/>
          </a:xfrm>
        </p:spPr>
        <p:txBody>
          <a:bodyPr lIns="0" tIns="0" rIns="0" bIns="0" anchor="t">
            <a:noAutofit/>
          </a:bodyPr>
          <a:lstStyle>
            <a:lvl1pPr algn="l">
              <a:defRPr sz="2200">
                <a:solidFill>
                  <a:schemeClr val="tx2"/>
                </a:solidFill>
              </a:defRPr>
            </a:lvl1pPr>
          </a:lstStyle>
          <a:p>
            <a:r>
              <a:rPr lang="en-US"/>
              <a:t>Click to edit Master title style</a:t>
            </a:r>
            <a:endParaRPr lang="en-US" dirty="0"/>
          </a:p>
        </p:txBody>
      </p:sp>
      <p:pic>
        <p:nvPicPr>
          <p:cNvPr id="10" name="Picture 9" descr="Background11-01-01.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101752" y="0"/>
            <a:ext cx="3042248" cy="5143500"/>
          </a:xfrm>
          <a:prstGeom prst="rect">
            <a:avLst/>
          </a:prstGeom>
        </p:spPr>
      </p:pic>
      <p:sp>
        <p:nvSpPr>
          <p:cNvPr id="9" name="Slide Number Placeholder 5"/>
          <p:cNvSpPr>
            <a:spLocks noGrp="1"/>
          </p:cNvSpPr>
          <p:nvPr>
            <p:ph type="sldNum" sz="quarter" idx="4"/>
          </p:nvPr>
        </p:nvSpPr>
        <p:spPr>
          <a:xfrm>
            <a:off x="7974227" y="4767264"/>
            <a:ext cx="712573" cy="273844"/>
          </a:xfrm>
          <a:prstGeom prst="rect">
            <a:avLst/>
          </a:prstGeom>
        </p:spPr>
        <p:txBody>
          <a:bodyPr vert="horz" lIns="91440" tIns="45720" rIns="91440" bIns="45720" rtlCol="0" anchor="ctr"/>
          <a:lstStyle>
            <a:lvl1pPr algn="r">
              <a:defRPr sz="1400">
                <a:solidFill>
                  <a:schemeClr val="tx1"/>
                </a:solidFill>
              </a:defRPr>
            </a:lvl1pPr>
          </a:lstStyle>
          <a:p>
            <a:fld id="{78237697-9759-4ECB-B695-1A60979A0462}" type="slidenum">
              <a:rPr lang="en-US" smtClean="0"/>
              <a:t>‹#›</a:t>
            </a:fld>
            <a:endParaRPr lang="en-US"/>
          </a:p>
        </p:txBody>
      </p:sp>
      <p:sp>
        <p:nvSpPr>
          <p:cNvPr id="5" name="Content Placeholder 4"/>
          <p:cNvSpPr>
            <a:spLocks noGrp="1"/>
          </p:cNvSpPr>
          <p:nvPr>
            <p:ph sz="quarter" idx="12"/>
          </p:nvPr>
        </p:nvSpPr>
        <p:spPr>
          <a:xfrm>
            <a:off x="458788" y="921435"/>
            <a:ext cx="4800600" cy="36124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13"/>
          </p:nvPr>
        </p:nvSpPr>
        <p:spPr>
          <a:xfrm>
            <a:off x="6273801" y="838498"/>
            <a:ext cx="2701925" cy="369540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Background11-01-01.png"/>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6101752" y="0"/>
            <a:ext cx="3042248" cy="5143500"/>
          </a:xfrm>
          <a:prstGeom prst="rect">
            <a:avLst/>
          </a:prstGeom>
        </p:spPr>
      </p:pic>
    </p:spTree>
    <p:extLst>
      <p:ext uri="{BB962C8B-B14F-4D97-AF65-F5344CB8AC3E}">
        <p14:creationId xmlns:p14="http://schemas.microsoft.com/office/powerpoint/2010/main" val="19233522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_Text 1/4 graphic">
    <p:spTree>
      <p:nvGrpSpPr>
        <p:cNvPr id="1" name=""/>
        <p:cNvGrpSpPr/>
        <p:nvPr/>
      </p:nvGrpSpPr>
      <p:grpSpPr>
        <a:xfrm>
          <a:off x="0" y="0"/>
          <a:ext cx="0" cy="0"/>
          <a:chOff x="0" y="0"/>
          <a:chExt cx="0" cy="0"/>
        </a:xfrm>
      </p:grpSpPr>
      <p:sp>
        <p:nvSpPr>
          <p:cNvPr id="2" name="Title 1"/>
          <p:cNvSpPr>
            <a:spLocks noGrp="1"/>
          </p:cNvSpPr>
          <p:nvPr>
            <p:ph type="title"/>
          </p:nvPr>
        </p:nvSpPr>
        <p:spPr>
          <a:xfrm>
            <a:off x="499170" y="365760"/>
            <a:ext cx="6079430" cy="589840"/>
          </a:xfrm>
        </p:spPr>
        <p:txBody>
          <a:bodyPr lIns="0" tIns="0" rIns="0" bIns="0" anchor="t" anchorCtr="0">
            <a:noAutofit/>
          </a:bodyPr>
          <a:lstStyle>
            <a:lvl1pPr algn="l">
              <a:defRPr sz="2400">
                <a:solidFill>
                  <a:schemeClr val="tx2"/>
                </a:solidFill>
              </a:defRPr>
            </a:lvl1pPr>
          </a:lstStyle>
          <a:p>
            <a:r>
              <a:rPr lang="en-US"/>
              <a:t>Click to edit Master title style</a:t>
            </a:r>
            <a:endParaRPr lang="en-US" dirty="0"/>
          </a:p>
        </p:txBody>
      </p:sp>
      <p:sp>
        <p:nvSpPr>
          <p:cNvPr id="12" name="Text Placeholder 5"/>
          <p:cNvSpPr>
            <a:spLocks noGrp="1"/>
          </p:cNvSpPr>
          <p:nvPr>
            <p:ph type="body" sz="quarter" idx="13"/>
          </p:nvPr>
        </p:nvSpPr>
        <p:spPr>
          <a:xfrm>
            <a:off x="499169" y="1201739"/>
            <a:ext cx="6079431" cy="3349625"/>
          </a:xfrm>
          <a:prstGeom prst="rect">
            <a:avLst/>
          </a:prstGeom>
        </p:spPr>
        <p:txBody>
          <a:bodyPr lIns="0" tIns="0" rIns="0" bIns="0">
            <a:normAutofit/>
          </a:bodyPr>
          <a:lstStyle>
            <a:lvl1pPr marL="0" indent="0">
              <a:lnSpc>
                <a:spcPct val="100000"/>
              </a:lnSpc>
              <a:spcBef>
                <a:spcPts val="0"/>
              </a:spcBef>
              <a:spcAft>
                <a:spcPts val="1200"/>
              </a:spcAft>
              <a:buClrTx/>
              <a:buFontTx/>
              <a:buNone/>
              <a:defRPr sz="2200">
                <a:solidFill>
                  <a:schemeClr val="bg2"/>
                </a:solidFill>
              </a:defRPr>
            </a:lvl1pPr>
            <a:lvl2pPr marL="230183" indent="-173732">
              <a:lnSpc>
                <a:spcPct val="100000"/>
              </a:lnSpc>
              <a:spcBef>
                <a:spcPts val="0"/>
              </a:spcBef>
              <a:spcAft>
                <a:spcPts val="1200"/>
              </a:spcAft>
              <a:buFont typeface="Arial"/>
              <a:buChar char="•"/>
              <a:defRPr sz="2000">
                <a:solidFill>
                  <a:schemeClr val="bg2"/>
                </a:solidFill>
              </a:defRPr>
            </a:lvl2pPr>
            <a:lvl3pPr marL="455602" indent="-225419">
              <a:lnSpc>
                <a:spcPct val="100000"/>
              </a:lnSpc>
              <a:spcBef>
                <a:spcPts val="0"/>
              </a:spcBef>
              <a:spcAft>
                <a:spcPts val="1200"/>
              </a:spcAft>
              <a:buFont typeface="Lucida Grande"/>
              <a:buChar char="–"/>
              <a:defRPr sz="1600">
                <a:solidFill>
                  <a:schemeClr val="bg2"/>
                </a:solidFill>
              </a:defRPr>
            </a:lvl3pPr>
            <a:lvl4pPr marL="687371" indent="-231770">
              <a:lnSpc>
                <a:spcPct val="100000"/>
              </a:lnSpc>
              <a:spcBef>
                <a:spcPts val="0"/>
              </a:spcBef>
              <a:spcAft>
                <a:spcPts val="1200"/>
              </a:spcAft>
              <a:buFont typeface="Lucida Grande"/>
              <a:buChar char="–"/>
              <a:defRPr sz="1600">
                <a:solidFill>
                  <a:schemeClr val="bg2"/>
                </a:solidFill>
              </a:defRPr>
            </a:lvl4pPr>
            <a:lvl5pPr marL="911202" indent="-223832">
              <a:lnSpc>
                <a:spcPct val="100000"/>
              </a:lnSpc>
              <a:spcBef>
                <a:spcPts val="0"/>
              </a:spcBef>
              <a:spcAft>
                <a:spcPts val="1200"/>
              </a:spcAft>
              <a:buFont typeface="Lucida Grande"/>
              <a:buChar char="–"/>
              <a:defRPr sz="16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Background Third Path-01.png"/>
          <p:cNvPicPr>
            <a:picLocks noChangeAspect="1"/>
          </p:cNvPicPr>
          <p:nvPr/>
        </p:nvPicPr>
        <p:blipFill rotWithShape="1">
          <a:blip r:embed="rId2">
            <a:alphaModFix/>
            <a:duotone>
              <a:schemeClr val="accent1">
                <a:shade val="45000"/>
                <a:satMod val="135000"/>
              </a:schemeClr>
              <a:prstClr val="white"/>
            </a:duotone>
            <a:extLst>
              <a:ext uri="{28A0092B-C50C-407E-A947-70E740481C1C}">
                <a14:useLocalDpi xmlns:a14="http://schemas.microsoft.com/office/drawing/2010/main" val="0"/>
              </a:ext>
            </a:extLst>
          </a:blip>
          <a:srcRect l="10661" t="2150" r="21355" b="7548"/>
          <a:stretch/>
        </p:blipFill>
        <p:spPr>
          <a:xfrm>
            <a:off x="6850887" y="-9144"/>
            <a:ext cx="2293114" cy="5152644"/>
          </a:xfrm>
          <a:prstGeom prst="rect">
            <a:avLst/>
          </a:prstGeom>
        </p:spPr>
      </p:pic>
      <p:sp>
        <p:nvSpPr>
          <p:cNvPr id="6" name="Slide Number Placeholder 5">
            <a:extLst>
              <a:ext uri="{FF2B5EF4-FFF2-40B4-BE49-F238E27FC236}">
                <a16:creationId xmlns:a16="http://schemas.microsoft.com/office/drawing/2014/main" id="{D5591842-3F3F-4185-B28C-49684B385570}"/>
              </a:ext>
            </a:extLst>
          </p:cNvPr>
          <p:cNvSpPr txBox="1">
            <a:spLocks/>
          </p:cNvSpPr>
          <p:nvPr/>
        </p:nvSpPr>
        <p:spPr>
          <a:xfrm>
            <a:off x="6553200" y="4767264"/>
            <a:ext cx="2133600" cy="273844"/>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0C1B60A-4AE3-4111-B151-7D6FBDEA7F62}" type="slidenum">
              <a:rPr lang="en-US" sz="1200" smtClean="0">
                <a:solidFill>
                  <a:prstClr val="white"/>
                </a:solidFill>
              </a:rPr>
              <a:pPr/>
              <a:t>‹#›</a:t>
            </a:fld>
            <a:endParaRPr lang="en-US" sz="1200" dirty="0">
              <a:solidFill>
                <a:prstClr val="white"/>
              </a:solidFill>
            </a:endParaRPr>
          </a:p>
        </p:txBody>
      </p:sp>
      <p:pic>
        <p:nvPicPr>
          <p:cNvPr id="8" name="Picture 7" descr="Background Third Path-01.png"/>
          <p:cNvPicPr>
            <a:picLocks noChangeAspect="1"/>
          </p:cNvPicPr>
          <p:nvPr/>
        </p:nvPicPr>
        <p:blipFill rotWithShape="1">
          <a:blip r:embed="rId2">
            <a:alphaModFix/>
            <a:duotone>
              <a:schemeClr val="accent1">
                <a:shade val="45000"/>
                <a:satMod val="135000"/>
              </a:schemeClr>
              <a:prstClr val="white"/>
            </a:duotone>
            <a:extLst>
              <a:ext uri="{28A0092B-C50C-407E-A947-70E740481C1C}">
                <a14:useLocalDpi xmlns:a14="http://schemas.microsoft.com/office/drawing/2010/main" val="0"/>
              </a:ext>
            </a:extLst>
          </a:blip>
          <a:srcRect l="10661" t="2150" r="21355" b="7548"/>
          <a:stretch/>
        </p:blipFill>
        <p:spPr>
          <a:xfrm>
            <a:off x="6850887" y="-9144"/>
            <a:ext cx="2293114" cy="5152644"/>
          </a:xfrm>
          <a:prstGeom prst="rect">
            <a:avLst/>
          </a:prstGeom>
        </p:spPr>
      </p:pic>
      <p:sp>
        <p:nvSpPr>
          <p:cNvPr id="9" name="Slide Number Placeholder 5">
            <a:extLst>
              <a:ext uri="{FF2B5EF4-FFF2-40B4-BE49-F238E27FC236}">
                <a16:creationId xmlns:a16="http://schemas.microsoft.com/office/drawing/2014/main" id="{D5591842-3F3F-4185-B28C-49684B385570}"/>
              </a:ext>
            </a:extLst>
          </p:cNvPr>
          <p:cNvSpPr txBox="1">
            <a:spLocks/>
          </p:cNvSpPr>
          <p:nvPr/>
        </p:nvSpPr>
        <p:spPr>
          <a:xfrm>
            <a:off x="6553200" y="4767264"/>
            <a:ext cx="2133600" cy="273844"/>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dirty="0">
              <a:solidFill>
                <a:prstClr val="white"/>
              </a:solidFill>
            </a:endParaRPr>
          </a:p>
        </p:txBody>
      </p:sp>
    </p:spTree>
    <p:extLst>
      <p:ext uri="{BB962C8B-B14F-4D97-AF65-F5344CB8AC3E}">
        <p14:creationId xmlns:p14="http://schemas.microsoft.com/office/powerpoint/2010/main" val="20802618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530" y="399588"/>
            <a:ext cx="7771070" cy="433298"/>
          </a:xfrm>
        </p:spPr>
        <p:txBody>
          <a:bodyPr lIns="0" tIns="0" rIns="0" bIns="0" anchor="t">
            <a:noAutofit/>
          </a:bodyPr>
          <a:lstStyle>
            <a:lvl1pPr algn="l">
              <a:defRPr sz="2200">
                <a:solidFill>
                  <a:schemeClr val="tx2"/>
                </a:solidFill>
              </a:defRPr>
            </a:lvl1pPr>
          </a:lstStyle>
          <a:p>
            <a:r>
              <a:rPr lang="en-US"/>
              <a:t>Click to edit Master title style</a:t>
            </a:r>
            <a:endParaRPr lang="en-US" dirty="0"/>
          </a:p>
        </p:txBody>
      </p:sp>
      <p:sp>
        <p:nvSpPr>
          <p:cNvPr id="4" name="Content Placeholder 3"/>
          <p:cNvSpPr>
            <a:spLocks noGrp="1"/>
          </p:cNvSpPr>
          <p:nvPr>
            <p:ph sz="quarter" idx="12"/>
          </p:nvPr>
        </p:nvSpPr>
        <p:spPr>
          <a:xfrm>
            <a:off x="457200" y="920751"/>
            <a:ext cx="8229600" cy="37290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a:extLst>
              <a:ext uri="{FF2B5EF4-FFF2-40B4-BE49-F238E27FC236}">
                <a16:creationId xmlns:a16="http://schemas.microsoft.com/office/drawing/2014/main" id="{1F368257-73C9-46A4-91AB-D55D3612D337}"/>
              </a:ext>
            </a:extLst>
          </p:cNvPr>
          <p:cNvSpPr txBox="1">
            <a:spLocks/>
          </p:cNvSpPr>
          <p:nvPr/>
        </p:nvSpPr>
        <p:spPr>
          <a:xfrm>
            <a:off x="5791200" y="4750653"/>
            <a:ext cx="2895600" cy="273844"/>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90F04D7-F38A-444E-BD5C-C65DADCAAAA7}" type="slidenum">
              <a:rPr lang="en-US" sz="1000" smtClean="0">
                <a:solidFill>
                  <a:schemeClr val="tx1"/>
                </a:solidFill>
              </a:rPr>
              <a:pPr/>
              <a:t>‹#›</a:t>
            </a:fld>
            <a:endParaRPr lang="en-US" sz="1000" dirty="0">
              <a:solidFill>
                <a:schemeClr val="tx1"/>
              </a:solidFill>
            </a:endParaRPr>
          </a:p>
        </p:txBody>
      </p:sp>
    </p:spTree>
    <p:extLst>
      <p:ext uri="{BB962C8B-B14F-4D97-AF65-F5344CB8AC3E}">
        <p14:creationId xmlns:p14="http://schemas.microsoft.com/office/powerpoint/2010/main" val="10602471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529" y="399588"/>
            <a:ext cx="5943600" cy="433298"/>
          </a:xfrm>
        </p:spPr>
        <p:txBody>
          <a:bodyPr lIns="0" tIns="0" rIns="0" bIns="0" anchor="t">
            <a:noAutofit/>
          </a:bodyPr>
          <a:lstStyle>
            <a:lvl1pPr algn="l">
              <a:defRPr sz="2200">
                <a:solidFill>
                  <a:schemeClr val="tx2"/>
                </a:solidFill>
              </a:defRPr>
            </a:lvl1pPr>
          </a:lstStyle>
          <a:p>
            <a:r>
              <a:rPr lang="en-US"/>
              <a:t>Click to edit Master title style</a:t>
            </a:r>
            <a:endParaRPr lang="en-US" dirty="0"/>
          </a:p>
        </p:txBody>
      </p:sp>
      <p:cxnSp>
        <p:nvCxnSpPr>
          <p:cNvPr id="10" name="Straight Connector 9"/>
          <p:cNvCxnSpPr/>
          <p:nvPr/>
        </p:nvCxnSpPr>
        <p:spPr>
          <a:xfrm>
            <a:off x="457200" y="4777947"/>
            <a:ext cx="59436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4" name="Picture 3" descr="Background4-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2483" y="0"/>
            <a:ext cx="2283970" cy="5143500"/>
          </a:xfrm>
          <a:prstGeom prst="rect">
            <a:avLst/>
          </a:prstGeom>
        </p:spPr>
      </p:pic>
      <p:sp>
        <p:nvSpPr>
          <p:cNvPr id="9" name="Text Placeholder 12"/>
          <p:cNvSpPr>
            <a:spLocks noGrp="1"/>
          </p:cNvSpPr>
          <p:nvPr>
            <p:ph type="body" sz="quarter" idx="15"/>
          </p:nvPr>
        </p:nvSpPr>
        <p:spPr>
          <a:xfrm>
            <a:off x="7134449" y="837544"/>
            <a:ext cx="1737360" cy="3292475"/>
          </a:xfrm>
        </p:spPr>
        <p:txBody>
          <a:bodyPr lIns="0" tIns="0" rIns="0" bIns="0">
            <a:noAutofit/>
          </a:bodyPr>
          <a:lstStyle>
            <a:lvl1pPr marL="0" indent="0">
              <a:lnSpc>
                <a:spcPts val="2000"/>
              </a:lnSpc>
              <a:spcBef>
                <a:spcPts val="0"/>
              </a:spcBef>
              <a:spcAft>
                <a:spcPts val="900"/>
              </a:spcAft>
              <a:buNone/>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Edit Master text styles</a:t>
            </a:r>
          </a:p>
        </p:txBody>
      </p:sp>
      <p:sp>
        <p:nvSpPr>
          <p:cNvPr id="5" name="Content Placeholder 4"/>
          <p:cNvSpPr>
            <a:spLocks noGrp="1"/>
          </p:cNvSpPr>
          <p:nvPr>
            <p:ph sz="quarter" idx="16"/>
          </p:nvPr>
        </p:nvSpPr>
        <p:spPr>
          <a:xfrm>
            <a:off x="458788" y="914400"/>
            <a:ext cx="6000750" cy="38386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3"/>
          <p:cNvSpPr>
            <a:spLocks noGrp="1"/>
          </p:cNvSpPr>
          <p:nvPr>
            <p:ph type="ftr" sz="quarter" idx="11"/>
          </p:nvPr>
        </p:nvSpPr>
        <p:spPr>
          <a:xfrm>
            <a:off x="457200" y="4802189"/>
            <a:ext cx="5943600" cy="274637"/>
          </a:xfrm>
          <a:prstGeom prst="rect">
            <a:avLst/>
          </a:prstGeom>
        </p:spPr>
        <p:txBody>
          <a:bodyPr vert="horz" lIns="0" tIns="0" rIns="0" bIns="0" rtlCol="0" anchor="t"/>
          <a:lstStyle>
            <a:defPPr>
              <a:defRPr lang="en-US"/>
            </a:defPPr>
            <a:lvl1pPr marL="0" algn="l" defTabSz="457189" rtl="0" eaLnBrk="1" latinLnBrk="0" hangingPunct="1">
              <a:defRPr sz="800" kern="1200">
                <a:solidFill>
                  <a:schemeClr val="bg2"/>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endParaRPr lang="en-US" dirty="0"/>
          </a:p>
        </p:txBody>
      </p:sp>
      <p:sp>
        <p:nvSpPr>
          <p:cNvPr id="8" name="Footer Placeholder 4">
            <a:extLst>
              <a:ext uri="{FF2B5EF4-FFF2-40B4-BE49-F238E27FC236}">
                <a16:creationId xmlns:a16="http://schemas.microsoft.com/office/drawing/2014/main" id="{944E8072-0EC7-4128-93A8-846F628EAFE2}"/>
              </a:ext>
            </a:extLst>
          </p:cNvPr>
          <p:cNvSpPr txBox="1">
            <a:spLocks/>
          </p:cNvSpPr>
          <p:nvPr/>
        </p:nvSpPr>
        <p:spPr>
          <a:xfrm>
            <a:off x="5791200" y="4750653"/>
            <a:ext cx="2895600" cy="273844"/>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90F04D7-F38A-444E-BD5C-C65DADCAAAA7}" type="slidenum">
              <a:rPr lang="en-US" sz="1000" smtClean="0">
                <a:solidFill>
                  <a:schemeClr val="bg1"/>
                </a:solidFill>
              </a:rPr>
              <a:pPr/>
              <a:t>‹#›</a:t>
            </a:fld>
            <a:endParaRPr lang="en-US" sz="1000" dirty="0">
              <a:solidFill>
                <a:schemeClr val="bg1"/>
              </a:solidFill>
            </a:endParaRPr>
          </a:p>
        </p:txBody>
      </p:sp>
    </p:spTree>
    <p:extLst>
      <p:ext uri="{BB962C8B-B14F-4D97-AF65-F5344CB8AC3E}">
        <p14:creationId xmlns:p14="http://schemas.microsoft.com/office/powerpoint/2010/main" val="3096601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Chevron 3"/>
          <p:cNvSpPr/>
          <p:nvPr/>
        </p:nvSpPr>
        <p:spPr>
          <a:xfrm>
            <a:off x="3636963" y="2253854"/>
            <a:ext cx="182562"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1350" dirty="0"/>
          </a:p>
        </p:txBody>
      </p:sp>
      <p:sp>
        <p:nvSpPr>
          <p:cNvPr id="5" name="Chevron 4"/>
          <p:cNvSpPr/>
          <p:nvPr/>
        </p:nvSpPr>
        <p:spPr>
          <a:xfrm>
            <a:off x="3449639" y="2253854"/>
            <a:ext cx="18415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1350" dirty="0"/>
          </a:p>
        </p:txBody>
      </p:sp>
      <p:sp>
        <p:nvSpPr>
          <p:cNvPr id="2" name="Title 1"/>
          <p:cNvSpPr>
            <a:spLocks noGrp="1"/>
          </p:cNvSpPr>
          <p:nvPr>
            <p:ph type="title"/>
          </p:nvPr>
        </p:nvSpPr>
        <p:spPr>
          <a:xfrm>
            <a:off x="722376" y="794784"/>
            <a:ext cx="7772400" cy="1371600"/>
          </a:xfrm>
        </p:spPr>
        <p:txBody>
          <a:bodyPr anchor="b"/>
          <a:lstStyle>
            <a:lvl1pPr algn="r">
              <a:buNone/>
              <a:defRPr sz="36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198784"/>
            <a:ext cx="4572000" cy="1091166"/>
          </a:xfrm>
        </p:spPr>
        <p:txBody>
          <a:bodyPr/>
          <a:lstStyle>
            <a:lvl1pPr marL="0" indent="0" algn="l">
              <a:buNone/>
              <a:defRPr sz="1725">
                <a:solidFill>
                  <a:schemeClr val="tx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extLst/>
          </a:lstStyle>
          <a:p>
            <a:pPr lvl="0"/>
            <a:r>
              <a:rPr lang="en-US"/>
              <a:t>Edit Master text styles</a:t>
            </a:r>
          </a:p>
        </p:txBody>
      </p:sp>
      <p:sp>
        <p:nvSpPr>
          <p:cNvPr id="7" name="Footer Placeholder 4"/>
          <p:cNvSpPr>
            <a:spLocks noGrp="1"/>
          </p:cNvSpPr>
          <p:nvPr>
            <p:ph type="ftr" sz="quarter" idx="11"/>
          </p:nvPr>
        </p:nvSpPr>
        <p:spPr/>
        <p:txBody>
          <a:bodyPr/>
          <a:lstStyle>
            <a:lvl1pPr>
              <a:defRPr/>
            </a:lvl1pPr>
            <a:extLst/>
          </a:lstStyle>
          <a:p>
            <a:endParaRPr lang="en-US" dirty="0"/>
          </a:p>
        </p:txBody>
      </p:sp>
    </p:spTree>
    <p:extLst>
      <p:ext uri="{BB962C8B-B14F-4D97-AF65-F5344CB8AC3E}">
        <p14:creationId xmlns:p14="http://schemas.microsoft.com/office/powerpoint/2010/main" val="2700296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530" y="399588"/>
            <a:ext cx="7771070" cy="433298"/>
          </a:xfrm>
        </p:spPr>
        <p:txBody>
          <a:bodyPr lIns="0" tIns="0" rIns="0" bIns="0" anchor="t">
            <a:noAutofit/>
          </a:bodyPr>
          <a:lstStyle>
            <a:lvl1pPr algn="l">
              <a:defRPr sz="2200">
                <a:solidFill>
                  <a:schemeClr val="tx2"/>
                </a:solidFill>
              </a:defRPr>
            </a:lvl1pPr>
          </a:lstStyle>
          <a:p>
            <a:r>
              <a:rPr lang="en-US"/>
              <a:t>Click to edit Master title style</a:t>
            </a:r>
            <a:endParaRPr lang="en-US" dirty="0"/>
          </a:p>
        </p:txBody>
      </p:sp>
      <p:sp>
        <p:nvSpPr>
          <p:cNvPr id="4" name="Content Placeholder 3"/>
          <p:cNvSpPr>
            <a:spLocks noGrp="1"/>
          </p:cNvSpPr>
          <p:nvPr>
            <p:ph sz="quarter" idx="12"/>
          </p:nvPr>
        </p:nvSpPr>
        <p:spPr>
          <a:xfrm>
            <a:off x="457200" y="920751"/>
            <a:ext cx="8229600" cy="37290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005944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530" y="399588"/>
            <a:ext cx="7771070" cy="433298"/>
          </a:xfrm>
        </p:spPr>
        <p:txBody>
          <a:bodyPr lIns="0" tIns="0" rIns="0" bIns="0" anchor="t">
            <a:noAutofit/>
          </a:bodyPr>
          <a:lstStyle>
            <a:lvl1pPr algn="l">
              <a:defRPr sz="2200">
                <a:solidFill>
                  <a:schemeClr val="tx2"/>
                </a:solidFill>
              </a:defRPr>
            </a:lvl1pPr>
          </a:lstStyle>
          <a:p>
            <a:r>
              <a:rPr lang="en-US"/>
              <a:t>Click to edit Master title style</a:t>
            </a:r>
            <a:endParaRPr lang="en-US" dirty="0"/>
          </a:p>
        </p:txBody>
      </p:sp>
      <p:cxnSp>
        <p:nvCxnSpPr>
          <p:cNvPr id="10" name="Straight Connector 9"/>
          <p:cNvCxnSpPr/>
          <p:nvPr/>
        </p:nvCxnSpPr>
        <p:spPr>
          <a:xfrm>
            <a:off x="457200" y="4777947"/>
            <a:ext cx="82296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4" name="Content Placeholder 3"/>
          <p:cNvSpPr>
            <a:spLocks noGrp="1"/>
          </p:cNvSpPr>
          <p:nvPr>
            <p:ph sz="quarter" idx="12"/>
          </p:nvPr>
        </p:nvSpPr>
        <p:spPr>
          <a:xfrm>
            <a:off x="457200" y="920751"/>
            <a:ext cx="8229600" cy="37290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3"/>
          <p:cNvSpPr>
            <a:spLocks noGrp="1"/>
          </p:cNvSpPr>
          <p:nvPr>
            <p:ph type="ftr" sz="quarter" idx="11"/>
          </p:nvPr>
        </p:nvSpPr>
        <p:spPr>
          <a:xfrm>
            <a:off x="457200" y="4802189"/>
            <a:ext cx="8229600" cy="274637"/>
          </a:xfrm>
          <a:prstGeom prst="rect">
            <a:avLst/>
          </a:prstGeom>
        </p:spPr>
        <p:txBody>
          <a:bodyPr vert="horz" lIns="0" tIns="0" rIns="0" bIns="0" rtlCol="0" anchor="t"/>
          <a:lstStyle>
            <a:defPPr>
              <a:defRPr lang="en-US"/>
            </a:defPPr>
            <a:lvl1pPr marL="0" algn="l" defTabSz="457189" rtl="0" eaLnBrk="1" latinLnBrk="0" hangingPunct="1">
              <a:defRPr sz="800" kern="1200">
                <a:solidFill>
                  <a:schemeClr val="bg2"/>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endParaRPr lang="en-US" dirty="0"/>
          </a:p>
        </p:txBody>
      </p:sp>
      <p:sp>
        <p:nvSpPr>
          <p:cNvPr id="7" name="Footer Placeholder 4">
            <a:extLst>
              <a:ext uri="{FF2B5EF4-FFF2-40B4-BE49-F238E27FC236}">
                <a16:creationId xmlns:a16="http://schemas.microsoft.com/office/drawing/2014/main" id="{1F368257-73C9-46A4-91AB-D55D3612D337}"/>
              </a:ext>
            </a:extLst>
          </p:cNvPr>
          <p:cNvSpPr txBox="1">
            <a:spLocks/>
          </p:cNvSpPr>
          <p:nvPr/>
        </p:nvSpPr>
        <p:spPr>
          <a:xfrm>
            <a:off x="5791200" y="4750653"/>
            <a:ext cx="2895600" cy="273844"/>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90F04D7-F38A-444E-BD5C-C65DADCAAAA7}" type="slidenum">
              <a:rPr lang="en-US" sz="1000" smtClean="0">
                <a:solidFill>
                  <a:schemeClr val="tx1"/>
                </a:solidFill>
              </a:rPr>
              <a:pPr/>
              <a:t>‹#›</a:t>
            </a:fld>
            <a:endParaRPr lang="en-US" sz="1000" dirty="0">
              <a:solidFill>
                <a:schemeClr val="tx1"/>
              </a:solidFill>
            </a:endParaRPr>
          </a:p>
        </p:txBody>
      </p:sp>
    </p:spTree>
    <p:extLst>
      <p:ext uri="{BB962C8B-B14F-4D97-AF65-F5344CB8AC3E}">
        <p14:creationId xmlns:p14="http://schemas.microsoft.com/office/powerpoint/2010/main" val="24827860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529" y="399588"/>
            <a:ext cx="5943600" cy="433298"/>
          </a:xfrm>
        </p:spPr>
        <p:txBody>
          <a:bodyPr lIns="0" tIns="0" rIns="0" bIns="0" anchor="t">
            <a:noAutofit/>
          </a:bodyPr>
          <a:lstStyle>
            <a:lvl1pPr algn="l">
              <a:defRPr sz="2200">
                <a:solidFill>
                  <a:schemeClr val="tx2"/>
                </a:solidFill>
              </a:defRPr>
            </a:lvl1pPr>
          </a:lstStyle>
          <a:p>
            <a:r>
              <a:rPr lang="en-US"/>
              <a:t>Click to edit Master title style</a:t>
            </a:r>
            <a:endParaRPr lang="en-US" dirty="0"/>
          </a:p>
        </p:txBody>
      </p:sp>
      <p:pic>
        <p:nvPicPr>
          <p:cNvPr id="4" name="Picture 3" descr="Background4-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2483" y="0"/>
            <a:ext cx="2283970" cy="5143500"/>
          </a:xfrm>
          <a:prstGeom prst="rect">
            <a:avLst/>
          </a:prstGeom>
        </p:spPr>
      </p:pic>
      <p:sp>
        <p:nvSpPr>
          <p:cNvPr id="9" name="Text Placeholder 12"/>
          <p:cNvSpPr>
            <a:spLocks noGrp="1"/>
          </p:cNvSpPr>
          <p:nvPr>
            <p:ph type="body" sz="quarter" idx="15"/>
          </p:nvPr>
        </p:nvSpPr>
        <p:spPr>
          <a:xfrm>
            <a:off x="7134449" y="837544"/>
            <a:ext cx="1737360" cy="3292475"/>
          </a:xfrm>
        </p:spPr>
        <p:txBody>
          <a:bodyPr lIns="0" tIns="0" rIns="0" bIns="0">
            <a:noAutofit/>
          </a:bodyPr>
          <a:lstStyle>
            <a:lvl1pPr marL="0" indent="0">
              <a:lnSpc>
                <a:spcPts val="2000"/>
              </a:lnSpc>
              <a:spcBef>
                <a:spcPts val="0"/>
              </a:spcBef>
              <a:spcAft>
                <a:spcPts val="900"/>
              </a:spcAft>
              <a:buNone/>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Edit Master text styles</a:t>
            </a:r>
          </a:p>
        </p:txBody>
      </p:sp>
      <p:sp>
        <p:nvSpPr>
          <p:cNvPr id="5" name="Content Placeholder 4"/>
          <p:cNvSpPr>
            <a:spLocks noGrp="1"/>
          </p:cNvSpPr>
          <p:nvPr>
            <p:ph sz="quarter" idx="16"/>
          </p:nvPr>
        </p:nvSpPr>
        <p:spPr>
          <a:xfrm>
            <a:off x="458788" y="914400"/>
            <a:ext cx="6000750" cy="37688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944E8072-0EC7-4128-93A8-846F628EAFE2}"/>
              </a:ext>
            </a:extLst>
          </p:cNvPr>
          <p:cNvSpPr txBox="1">
            <a:spLocks/>
          </p:cNvSpPr>
          <p:nvPr/>
        </p:nvSpPr>
        <p:spPr>
          <a:xfrm>
            <a:off x="5791200" y="4750653"/>
            <a:ext cx="2895600" cy="273844"/>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90F04D7-F38A-444E-BD5C-C65DADCAAAA7}" type="slidenum">
              <a:rPr lang="en-US" sz="1000" smtClean="0">
                <a:solidFill>
                  <a:schemeClr val="bg1"/>
                </a:solidFill>
              </a:rPr>
              <a:pPr/>
              <a:t>‹#›</a:t>
            </a:fld>
            <a:endParaRPr lang="en-US" sz="1000" dirty="0">
              <a:solidFill>
                <a:schemeClr val="bg1"/>
              </a:solidFill>
            </a:endParaRPr>
          </a:p>
        </p:txBody>
      </p:sp>
    </p:spTree>
    <p:extLst>
      <p:ext uri="{BB962C8B-B14F-4D97-AF65-F5344CB8AC3E}">
        <p14:creationId xmlns:p14="http://schemas.microsoft.com/office/powerpoint/2010/main" val="29237171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5_Divider">
    <p:spTree>
      <p:nvGrpSpPr>
        <p:cNvPr id="1" name=""/>
        <p:cNvGrpSpPr/>
        <p:nvPr/>
      </p:nvGrpSpPr>
      <p:grpSpPr>
        <a:xfrm>
          <a:off x="0" y="0"/>
          <a:ext cx="0" cy="0"/>
          <a:chOff x="0" y="0"/>
          <a:chExt cx="0" cy="0"/>
        </a:xfrm>
      </p:grpSpPr>
      <p:pic>
        <p:nvPicPr>
          <p:cNvPr id="4" name="Picture 3" descr="Background2-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2" name="Title 1"/>
          <p:cNvSpPr>
            <a:spLocks noGrp="1"/>
          </p:cNvSpPr>
          <p:nvPr>
            <p:ph type="title"/>
          </p:nvPr>
        </p:nvSpPr>
        <p:spPr>
          <a:xfrm>
            <a:off x="455614" y="1800236"/>
            <a:ext cx="6224690" cy="1536425"/>
          </a:xfrm>
        </p:spPr>
        <p:txBody>
          <a:bodyPr lIns="0" tIns="0" rIns="0" bIns="0" anchor="t">
            <a:noAutofit/>
          </a:bodyPr>
          <a:lstStyle>
            <a:lvl1pPr algn="l">
              <a:lnSpc>
                <a:spcPts val="3000"/>
              </a:lnSpc>
              <a:defRPr sz="2200">
                <a:solidFill>
                  <a:schemeClr val="bg1"/>
                </a:soli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455613" y="3657601"/>
            <a:ext cx="6231040" cy="865185"/>
          </a:xfrm>
        </p:spPr>
        <p:txBody>
          <a:bodyPr lIns="0" tIns="0" rIns="0" bIns="0">
            <a:noAutofit/>
          </a:bodyPr>
          <a:lstStyle>
            <a:lvl1pPr marL="0" indent="0">
              <a:spcBef>
                <a:spcPts val="0"/>
              </a:spcBef>
              <a:buNone/>
              <a:defRPr sz="1200" b="1">
                <a:solidFill>
                  <a:schemeClr val="bg1"/>
                </a:solidFill>
              </a:defRPr>
            </a:lvl1pPr>
            <a:lvl2pPr marL="0" indent="0">
              <a:spcBef>
                <a:spcPts val="0"/>
              </a:spcBef>
              <a:buNone/>
              <a:defRPr sz="1200" b="0">
                <a:solidFill>
                  <a:schemeClr val="bg1"/>
                </a:solidFill>
              </a:defRPr>
            </a:lvl2pPr>
            <a:lvl3pPr marL="914378" indent="0">
              <a:buNone/>
              <a:defRPr sz="1200" b="1">
                <a:solidFill>
                  <a:schemeClr val="bg1"/>
                </a:solidFill>
              </a:defRPr>
            </a:lvl3pPr>
            <a:lvl4pPr marL="1371566" indent="0">
              <a:buNone/>
              <a:defRPr sz="1200" b="1">
                <a:solidFill>
                  <a:schemeClr val="bg1"/>
                </a:solidFill>
              </a:defRPr>
            </a:lvl4pPr>
            <a:lvl5pPr marL="1828754" indent="0">
              <a:buNone/>
              <a:defRPr sz="1200" b="1">
                <a:solidFill>
                  <a:schemeClr val="bg1"/>
                </a:solidFill>
              </a:defRPr>
            </a:lvl5pPr>
          </a:lstStyle>
          <a:p>
            <a:pPr lvl="0"/>
            <a:r>
              <a:rPr lang="en-US"/>
              <a:t>Edit Master text styles</a:t>
            </a:r>
          </a:p>
          <a:p>
            <a:pPr lvl="1"/>
            <a:r>
              <a:rPr lang="en-US"/>
              <a:t>Second level</a:t>
            </a:r>
          </a:p>
        </p:txBody>
      </p:sp>
      <p:sp>
        <p:nvSpPr>
          <p:cNvPr id="6" name="Footer Placeholder 4">
            <a:extLst>
              <a:ext uri="{FF2B5EF4-FFF2-40B4-BE49-F238E27FC236}">
                <a16:creationId xmlns:a16="http://schemas.microsoft.com/office/drawing/2014/main" id="{43DE802A-6433-42D5-B998-0849723ADBAA}"/>
              </a:ext>
            </a:extLst>
          </p:cNvPr>
          <p:cNvSpPr txBox="1">
            <a:spLocks/>
          </p:cNvSpPr>
          <p:nvPr/>
        </p:nvSpPr>
        <p:spPr>
          <a:xfrm>
            <a:off x="5791200" y="4750653"/>
            <a:ext cx="2895600" cy="273844"/>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90F04D7-F38A-444E-BD5C-C65DADCAAAA7}" type="slidenum">
              <a:rPr lang="en-US" sz="1000" smtClean="0">
                <a:solidFill>
                  <a:schemeClr val="bg1"/>
                </a:solidFill>
              </a:rPr>
              <a:pPr/>
              <a:t>‹#›</a:t>
            </a:fld>
            <a:endParaRPr lang="en-US" sz="1000" dirty="0">
              <a:solidFill>
                <a:schemeClr val="bg1"/>
              </a:solidFill>
            </a:endParaRPr>
          </a:p>
        </p:txBody>
      </p:sp>
    </p:spTree>
    <p:extLst>
      <p:ext uri="{BB962C8B-B14F-4D97-AF65-F5344CB8AC3E}">
        <p14:creationId xmlns:p14="http://schemas.microsoft.com/office/powerpoint/2010/main" val="10908111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3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528" y="399588"/>
            <a:ext cx="8228271" cy="433298"/>
          </a:xfrm>
        </p:spPr>
        <p:txBody>
          <a:bodyPr lIns="0" tIns="0" rIns="0" bIns="0" anchor="t">
            <a:noAutofit/>
          </a:bodyPr>
          <a:lstStyle>
            <a:lvl1pPr algn="l">
              <a:defRPr sz="2200">
                <a:solidFill>
                  <a:schemeClr val="tx2"/>
                </a:solidFill>
              </a:defRPr>
            </a:lvl1pPr>
          </a:lstStyle>
          <a:p>
            <a:r>
              <a:rPr lang="en-US"/>
              <a:t>Click to edit Master title style</a:t>
            </a:r>
          </a:p>
        </p:txBody>
      </p:sp>
      <p:sp>
        <p:nvSpPr>
          <p:cNvPr id="6" name="Text Placeholder 5"/>
          <p:cNvSpPr>
            <a:spLocks noGrp="1"/>
          </p:cNvSpPr>
          <p:nvPr>
            <p:ph type="body" sz="quarter" idx="13"/>
          </p:nvPr>
        </p:nvSpPr>
        <p:spPr>
          <a:xfrm>
            <a:off x="458528" y="832702"/>
            <a:ext cx="8228271" cy="3349625"/>
          </a:xfrm>
        </p:spPr>
        <p:txBody>
          <a:bodyPr lIns="0" tIns="0" rIns="0" bIns="0" numCol="2" spcCol="374904">
            <a:noAutofit/>
          </a:bodyPr>
          <a:lstStyle>
            <a:lvl1pPr marL="192020" indent="-192020">
              <a:lnSpc>
                <a:spcPts val="2000"/>
              </a:lnSpc>
              <a:spcBef>
                <a:spcPts val="0"/>
              </a:spcBef>
              <a:spcAft>
                <a:spcPts val="900"/>
              </a:spcAft>
              <a:buClr>
                <a:schemeClr val="tx2"/>
              </a:buClr>
              <a:defRPr sz="1400">
                <a:solidFill>
                  <a:schemeClr val="bg2"/>
                </a:solidFill>
              </a:defRPr>
            </a:lvl1pPr>
            <a:lvl2pPr marL="411470" indent="-192020">
              <a:lnSpc>
                <a:spcPts val="2000"/>
              </a:lnSpc>
              <a:spcBef>
                <a:spcPts val="0"/>
              </a:spcBef>
              <a:spcAft>
                <a:spcPts val="900"/>
              </a:spcAft>
              <a:defRPr sz="1400">
                <a:solidFill>
                  <a:schemeClr val="bg2"/>
                </a:solidFill>
              </a:defRPr>
            </a:lvl2pPr>
            <a:lvl3pPr marL="640064" indent="-192020">
              <a:lnSpc>
                <a:spcPts val="2000"/>
              </a:lnSpc>
              <a:spcBef>
                <a:spcPts val="0"/>
              </a:spcBef>
              <a:spcAft>
                <a:spcPts val="900"/>
              </a:spcAft>
              <a:defRPr sz="1400">
                <a:solidFill>
                  <a:schemeClr val="bg2"/>
                </a:solidFill>
              </a:defRPr>
            </a:lvl3pPr>
            <a:lvl4pPr marL="868658" indent="-192020">
              <a:lnSpc>
                <a:spcPts val="2000"/>
              </a:lnSpc>
              <a:spcBef>
                <a:spcPts val="0"/>
              </a:spcBef>
              <a:spcAft>
                <a:spcPts val="900"/>
              </a:spcAft>
              <a:defRPr sz="1400">
                <a:solidFill>
                  <a:schemeClr val="bg2"/>
                </a:solidFill>
              </a:defRPr>
            </a:lvl4pPr>
            <a:lvl5pPr marL="1097252" indent="-192020">
              <a:lnSpc>
                <a:spcPts val="2000"/>
              </a:lnSpc>
              <a:spcBef>
                <a:spcPts val="0"/>
              </a:spcBef>
              <a:spcAft>
                <a:spcPts val="900"/>
              </a:spcAft>
              <a:defRPr sz="14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solidFill>
              </a:defRPr>
            </a:lvl1pPr>
          </a:lstStyle>
          <a:p>
            <a:fld id="{78237697-9759-4ECB-B695-1A60979A0462}" type="slidenum">
              <a:rPr lang="en-US" smtClean="0"/>
              <a:t>‹#›</a:t>
            </a:fld>
            <a:endParaRPr lang="en-US"/>
          </a:p>
        </p:txBody>
      </p:sp>
    </p:spTree>
    <p:extLst>
      <p:ext uri="{BB962C8B-B14F-4D97-AF65-F5344CB8AC3E}">
        <p14:creationId xmlns:p14="http://schemas.microsoft.com/office/powerpoint/2010/main" val="7852609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Title and Content ">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19503" y="1239508"/>
            <a:ext cx="8561387" cy="3468180"/>
          </a:xfrm>
        </p:spPr>
        <p:txBody>
          <a:bodyPr/>
          <a:lstStyle>
            <a:lvl1pPr marL="175022" indent="-170260">
              <a:lnSpc>
                <a:spcPct val="112000"/>
              </a:lnSpc>
              <a:buClr>
                <a:srgbClr val="EF4142"/>
              </a:buClr>
              <a:buFont typeface="Wingdings" charset="2"/>
              <a:buChar char="§"/>
              <a:tabLst/>
              <a:defRPr sz="1800" b="0">
                <a:solidFill>
                  <a:srgbClr val="000000"/>
                </a:solidFill>
                <a:latin typeface="Arial" pitchFamily="34" charset="0"/>
                <a:cs typeface="Arial" pitchFamily="34" charset="0"/>
              </a:defRPr>
            </a:lvl1pPr>
            <a:lvl2pPr marL="342900" indent="-167879">
              <a:lnSpc>
                <a:spcPct val="112000"/>
              </a:lnSpc>
              <a:buClr>
                <a:srgbClr val="EF4142"/>
              </a:buClr>
              <a:tabLst/>
              <a:defRPr sz="1650" baseline="0">
                <a:solidFill>
                  <a:schemeClr val="tx1">
                    <a:lumMod val="75000"/>
                    <a:lumOff val="25000"/>
                  </a:schemeClr>
                </a:solidFill>
                <a:latin typeface="Arial" pitchFamily="34" charset="0"/>
                <a:cs typeface="Arial" pitchFamily="34" charset="0"/>
              </a:defRPr>
            </a:lvl2pPr>
            <a:lvl3pPr marL="517922" indent="-166688">
              <a:lnSpc>
                <a:spcPct val="112000"/>
              </a:lnSpc>
              <a:buClr>
                <a:srgbClr val="EF4142"/>
              </a:buClr>
              <a:buFont typeface="Arial" pitchFamily="34" charset="0"/>
              <a:buChar char="•"/>
              <a:tabLst/>
              <a:defRPr sz="1500">
                <a:solidFill>
                  <a:schemeClr val="tx1">
                    <a:lumMod val="75000"/>
                    <a:lumOff val="25000"/>
                  </a:schemeClr>
                </a:solidFill>
                <a:latin typeface="Arial" pitchFamily="34" charset="0"/>
                <a:cs typeface="Arial" pitchFamily="34" charset="0"/>
              </a:defRPr>
            </a:lvl3pPr>
            <a:lvl4pPr marL="685800" indent="-170260">
              <a:lnSpc>
                <a:spcPct val="112000"/>
              </a:lnSpc>
              <a:buClr>
                <a:srgbClr val="EF4142"/>
              </a:buClr>
              <a:tabLst/>
              <a:defRPr sz="1350">
                <a:solidFill>
                  <a:schemeClr val="tx1">
                    <a:lumMod val="75000"/>
                    <a:lumOff val="25000"/>
                  </a:schemeClr>
                </a:solidFill>
                <a:latin typeface="Arial" pitchFamily="34" charset="0"/>
                <a:cs typeface="Arial" pitchFamily="34" charset="0"/>
              </a:defRPr>
            </a:lvl4pPr>
            <a:lvl5pPr marL="860822" indent="-170260">
              <a:lnSpc>
                <a:spcPct val="112000"/>
              </a:lnSpc>
              <a:buClr>
                <a:srgbClr val="EF4142"/>
              </a:buClr>
              <a:defRPr sz="1350">
                <a:solidFill>
                  <a:schemeClr val="tx1">
                    <a:lumMod val="75000"/>
                    <a:lumOff val="25000"/>
                  </a:schemeClr>
                </a:solidFill>
                <a:latin typeface="Arial" pitchFamily="34" charset="0"/>
                <a:cs typeface="Arial" pitchFamily="34" charset="0"/>
              </a:defRPr>
            </a:lvl5pPr>
          </a:lstStyle>
          <a:p>
            <a:pPr lvl="0"/>
            <a:r>
              <a:rPr lang="en-US" dirty="0"/>
              <a:t>First level, Arial Regular 24pt</a:t>
            </a:r>
          </a:p>
          <a:p>
            <a:pPr lvl="1"/>
            <a:r>
              <a:rPr lang="en-US" dirty="0"/>
              <a:t>Second level, Arial Regular 22pt</a:t>
            </a:r>
          </a:p>
          <a:p>
            <a:pPr lvl="2"/>
            <a:r>
              <a:rPr lang="en-US" dirty="0"/>
              <a:t>Third level, Arial </a:t>
            </a:r>
            <a:r>
              <a:rPr lang="en-US" dirty="0" err="1"/>
              <a:t>Reglar</a:t>
            </a:r>
            <a:r>
              <a:rPr lang="en-US" dirty="0"/>
              <a:t> 18pt</a:t>
            </a:r>
          </a:p>
          <a:p>
            <a:pPr lvl="3"/>
            <a:r>
              <a:rPr lang="en-US" dirty="0"/>
              <a:t>Fourth level, Arial </a:t>
            </a:r>
            <a:r>
              <a:rPr lang="en-US" dirty="0" err="1"/>
              <a:t>Reglar</a:t>
            </a:r>
            <a:r>
              <a:rPr lang="en-US" dirty="0"/>
              <a:t> 18pt</a:t>
            </a:r>
          </a:p>
          <a:p>
            <a:pPr lvl="4"/>
            <a:r>
              <a:rPr lang="en-US" dirty="0"/>
              <a:t>Fifth level, Arial </a:t>
            </a:r>
            <a:r>
              <a:rPr lang="en-US" dirty="0" err="1"/>
              <a:t>Reglar</a:t>
            </a:r>
            <a:r>
              <a:rPr lang="en-US" dirty="0"/>
              <a:t> 18pt</a:t>
            </a:r>
          </a:p>
        </p:txBody>
      </p:sp>
      <p:sp>
        <p:nvSpPr>
          <p:cNvPr id="7" name="Title Placeholder 1"/>
          <p:cNvSpPr>
            <a:spLocks noGrp="1"/>
          </p:cNvSpPr>
          <p:nvPr>
            <p:ph type="title" hasCustomPrompt="1"/>
          </p:nvPr>
        </p:nvSpPr>
        <p:spPr bwMode="auto">
          <a:xfrm>
            <a:off x="119503" y="402993"/>
            <a:ext cx="8677797" cy="672939"/>
          </a:xfrm>
          <a:prstGeom prst="rect">
            <a:avLst/>
          </a:prstGeom>
          <a:noFill/>
          <a:ln w="9525">
            <a:noFill/>
            <a:miter lim="800000"/>
            <a:headEnd/>
            <a:tailEnd/>
          </a:ln>
        </p:spPr>
        <p:txBody>
          <a:bodyPr lIns="91440" tIns="0" rIns="0" bIns="0"/>
          <a:lstStyle/>
          <a:p>
            <a:pPr lvl="0"/>
            <a:r>
              <a:rPr lang="en-US" dirty="0"/>
              <a:t>Headline in Arial Bold 36pt</a:t>
            </a:r>
          </a:p>
        </p:txBody>
      </p:sp>
      <p:sp>
        <p:nvSpPr>
          <p:cNvPr id="6" name="Slide Number Placeholder 5"/>
          <p:cNvSpPr>
            <a:spLocks noGrp="1"/>
          </p:cNvSpPr>
          <p:nvPr>
            <p:ph type="sldNum" sz="quarter" idx="4"/>
          </p:nvPr>
        </p:nvSpPr>
        <p:spPr>
          <a:xfrm>
            <a:off x="8204662" y="4766413"/>
            <a:ext cx="939338" cy="228600"/>
          </a:xfrm>
          <a:prstGeom prst="rect">
            <a:avLst/>
          </a:prstGeom>
          <a:noFill/>
        </p:spPr>
        <p:txBody>
          <a:bodyPr vert="horz" lIns="91440" tIns="45720" rIns="91440" bIns="45720" rtlCol="0" anchor="ctr"/>
          <a:lstStyle>
            <a:lvl1pPr algn="ctr" fontAlgn="auto">
              <a:spcBef>
                <a:spcPts val="0"/>
              </a:spcBef>
              <a:spcAft>
                <a:spcPts val="0"/>
              </a:spcAft>
              <a:defRPr sz="788" b="0">
                <a:ln>
                  <a:noFill/>
                </a:ln>
                <a:solidFill>
                  <a:srgbClr val="5F5F5F"/>
                </a:solidFill>
                <a:latin typeface="+mn-lt"/>
                <a:cs typeface="+mn-cs"/>
              </a:defRPr>
            </a:lvl1pPr>
          </a:lstStyle>
          <a:p>
            <a:fld id="{78237697-9759-4ECB-B695-1A60979A0462}" type="slidenum">
              <a:rPr lang="en-US" smtClean="0"/>
              <a:t>‹#›</a:t>
            </a:fld>
            <a:endParaRPr lang="en-US"/>
          </a:p>
        </p:txBody>
      </p:sp>
    </p:spTree>
    <p:extLst>
      <p:ext uri="{BB962C8B-B14F-4D97-AF65-F5344CB8AC3E}">
        <p14:creationId xmlns:p14="http://schemas.microsoft.com/office/powerpoint/2010/main" val="82724896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96">
          <p15:clr>
            <a:srgbClr val="FBAE40"/>
          </p15:clr>
        </p15:guide>
        <p15:guide id="4" pos="216">
          <p15:clr>
            <a:srgbClr val="FBAE40"/>
          </p15:clr>
        </p15:guide>
        <p15:guide id="5" orient="horz" pos="110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cSld name="Section Break">
    <p:bg>
      <p:bgPr>
        <a:solidFill>
          <a:schemeClr val="bg1"/>
        </a:solidFill>
        <a:effectLst/>
      </p:bgPr>
    </p:bg>
    <p:spTree>
      <p:nvGrpSpPr>
        <p:cNvPr id="1" name=""/>
        <p:cNvGrpSpPr/>
        <p:nvPr/>
      </p:nvGrpSpPr>
      <p:grpSpPr>
        <a:xfrm>
          <a:off x="0" y="0"/>
          <a:ext cx="0" cy="0"/>
          <a:chOff x="0" y="0"/>
          <a:chExt cx="0" cy="0"/>
        </a:xfrm>
      </p:grpSpPr>
      <p:sp>
        <p:nvSpPr>
          <p:cNvPr id="10" name="Title Placeholder 1"/>
          <p:cNvSpPr>
            <a:spLocks noGrp="1"/>
          </p:cNvSpPr>
          <p:nvPr>
            <p:ph type="title" hasCustomPrompt="1"/>
          </p:nvPr>
        </p:nvSpPr>
        <p:spPr bwMode="auto">
          <a:xfrm>
            <a:off x="237394" y="1735460"/>
            <a:ext cx="8216651" cy="672939"/>
          </a:xfrm>
          <a:prstGeom prst="rect">
            <a:avLst/>
          </a:prstGeom>
          <a:noFill/>
          <a:ln w="3175">
            <a:noFill/>
            <a:miter lim="800000"/>
            <a:headEnd/>
            <a:tailEnd/>
          </a:ln>
        </p:spPr>
        <p:txBody>
          <a:bodyPr/>
          <a:lstStyle>
            <a:lvl1pPr algn="l">
              <a:defRPr baseline="0">
                <a:solidFill>
                  <a:srgbClr val="355F9A"/>
                </a:solidFill>
              </a:defRPr>
            </a:lvl1pPr>
          </a:lstStyle>
          <a:p>
            <a:pPr lvl="0"/>
            <a:r>
              <a:rPr lang="en-US" dirty="0"/>
              <a:t>Section Break Title </a:t>
            </a:r>
            <a:br>
              <a:rPr lang="en-US" dirty="0"/>
            </a:br>
            <a:r>
              <a:rPr lang="en-US" dirty="0"/>
              <a:t>in Arial Bold 36/40</a:t>
            </a:r>
          </a:p>
        </p:txBody>
      </p:sp>
      <p:cxnSp>
        <p:nvCxnSpPr>
          <p:cNvPr id="3" name="Straight Connector 2"/>
          <p:cNvCxnSpPr/>
          <p:nvPr/>
        </p:nvCxnSpPr>
        <p:spPr>
          <a:xfrm>
            <a:off x="347270" y="2535212"/>
            <a:ext cx="8793585"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1" hasCustomPrompt="1"/>
          </p:nvPr>
        </p:nvSpPr>
        <p:spPr>
          <a:xfrm>
            <a:off x="237393" y="2662026"/>
            <a:ext cx="8216651" cy="488423"/>
          </a:xfrm>
        </p:spPr>
        <p:txBody>
          <a:bodyPr/>
          <a:lstStyle>
            <a:lvl1pPr marL="0" indent="0">
              <a:buNone/>
              <a:defRPr sz="2100" baseline="0">
                <a:solidFill>
                  <a:srgbClr val="4374AB"/>
                </a:solidFill>
              </a:defRPr>
            </a:lvl1pPr>
          </a:lstStyle>
          <a:p>
            <a:pPr lvl="0"/>
            <a:r>
              <a:rPr lang="en-US" dirty="0"/>
              <a:t>Subtitle Arial 28</a:t>
            </a:r>
          </a:p>
        </p:txBody>
      </p:sp>
    </p:spTree>
    <p:extLst>
      <p:ext uri="{BB962C8B-B14F-4D97-AF65-F5344CB8AC3E}">
        <p14:creationId xmlns:p14="http://schemas.microsoft.com/office/powerpoint/2010/main" val="36553574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Title and 2 Column Content">
    <p:spTree>
      <p:nvGrpSpPr>
        <p:cNvPr id="1" name=""/>
        <p:cNvGrpSpPr/>
        <p:nvPr/>
      </p:nvGrpSpPr>
      <p:grpSpPr>
        <a:xfrm>
          <a:off x="0" y="0"/>
          <a:ext cx="0" cy="0"/>
          <a:chOff x="0" y="0"/>
          <a:chExt cx="0" cy="0"/>
        </a:xfrm>
      </p:grpSpPr>
      <p:sp>
        <p:nvSpPr>
          <p:cNvPr id="5" name="Content Placeholder 2"/>
          <p:cNvSpPr>
            <a:spLocks noGrp="1"/>
          </p:cNvSpPr>
          <p:nvPr>
            <p:ph idx="1" hasCustomPrompt="1"/>
          </p:nvPr>
        </p:nvSpPr>
        <p:spPr>
          <a:xfrm>
            <a:off x="110448" y="1238970"/>
            <a:ext cx="3825875" cy="3122693"/>
          </a:xfrm>
        </p:spPr>
        <p:txBody>
          <a:bodyPr/>
          <a:lstStyle>
            <a:lvl1pPr marL="175022" indent="-167879">
              <a:lnSpc>
                <a:spcPct val="112000"/>
              </a:lnSpc>
              <a:buClr>
                <a:srgbClr val="EF4142"/>
              </a:buClr>
              <a:tabLst/>
              <a:defRPr sz="1800" b="0">
                <a:solidFill>
                  <a:srgbClr val="000000"/>
                </a:solidFill>
              </a:defRPr>
            </a:lvl1pPr>
            <a:lvl2pPr marL="342900" indent="-171450">
              <a:lnSpc>
                <a:spcPct val="112000"/>
              </a:lnSpc>
              <a:buClr>
                <a:srgbClr val="EF4142"/>
              </a:buClr>
              <a:defRPr sz="1650">
                <a:solidFill>
                  <a:srgbClr val="3D3D3D"/>
                </a:solidFill>
              </a:defRPr>
            </a:lvl2pPr>
            <a:lvl3pPr marL="517922" indent="-177404">
              <a:lnSpc>
                <a:spcPct val="112000"/>
              </a:lnSpc>
              <a:buClr>
                <a:srgbClr val="EF4142"/>
              </a:buClr>
              <a:defRPr sz="1650">
                <a:solidFill>
                  <a:srgbClr val="3D3D3D"/>
                </a:solidFill>
              </a:defRPr>
            </a:lvl3pPr>
            <a:lvl4pPr marL="685800" indent="-171450">
              <a:lnSpc>
                <a:spcPct val="112000"/>
              </a:lnSpc>
              <a:buClr>
                <a:srgbClr val="EF4142"/>
              </a:buClr>
              <a:defRPr sz="1650">
                <a:solidFill>
                  <a:srgbClr val="3D3D3D"/>
                </a:solidFill>
              </a:defRPr>
            </a:lvl4pPr>
            <a:lvl5pPr marL="860822" indent="-170260">
              <a:lnSpc>
                <a:spcPct val="112000"/>
              </a:lnSpc>
              <a:buClr>
                <a:srgbClr val="EF4142"/>
              </a:buClr>
              <a:defRPr sz="1650">
                <a:solidFill>
                  <a:srgbClr val="3D3D3D"/>
                </a:solidFill>
              </a:defRPr>
            </a:lvl5pPr>
          </a:lstStyle>
          <a:p>
            <a:pPr lvl="0"/>
            <a:r>
              <a:rPr lang="en-US" dirty="0"/>
              <a:t>Arial Regular 24pt</a:t>
            </a:r>
          </a:p>
          <a:p>
            <a:pPr lvl="1"/>
            <a:r>
              <a:rPr lang="en-US" dirty="0"/>
              <a:t>Arial Regular 22pt</a:t>
            </a:r>
          </a:p>
          <a:p>
            <a:pPr lvl="2"/>
            <a:r>
              <a:rPr lang="en-US" dirty="0"/>
              <a:t>Arial </a:t>
            </a:r>
            <a:r>
              <a:rPr lang="en-US" dirty="0" err="1"/>
              <a:t>Reglar</a:t>
            </a:r>
            <a:r>
              <a:rPr lang="en-US" dirty="0"/>
              <a:t> 18pt</a:t>
            </a:r>
          </a:p>
          <a:p>
            <a:pPr lvl="3"/>
            <a:r>
              <a:rPr lang="en-US" dirty="0"/>
              <a:t>Arial </a:t>
            </a:r>
            <a:r>
              <a:rPr lang="en-US" dirty="0" err="1"/>
              <a:t>Reglar</a:t>
            </a:r>
            <a:r>
              <a:rPr lang="en-US" dirty="0"/>
              <a:t> 18pt</a:t>
            </a:r>
          </a:p>
          <a:p>
            <a:pPr lvl="4"/>
            <a:r>
              <a:rPr lang="en-US" dirty="0"/>
              <a:t>Arial </a:t>
            </a:r>
            <a:r>
              <a:rPr lang="en-US" dirty="0" err="1"/>
              <a:t>Reglar</a:t>
            </a:r>
            <a:r>
              <a:rPr lang="en-US" dirty="0"/>
              <a:t> 18pt</a:t>
            </a:r>
          </a:p>
        </p:txBody>
      </p:sp>
      <p:sp>
        <p:nvSpPr>
          <p:cNvPr id="8" name="Title Placeholder 1"/>
          <p:cNvSpPr>
            <a:spLocks noGrp="1"/>
          </p:cNvSpPr>
          <p:nvPr>
            <p:ph type="title" hasCustomPrompt="1"/>
          </p:nvPr>
        </p:nvSpPr>
        <p:spPr bwMode="auto">
          <a:xfrm>
            <a:off x="119503" y="402993"/>
            <a:ext cx="8677797" cy="672939"/>
          </a:xfrm>
          <a:prstGeom prst="rect">
            <a:avLst/>
          </a:prstGeom>
          <a:noFill/>
          <a:ln w="9525">
            <a:noFill/>
            <a:miter lim="800000"/>
            <a:headEnd/>
            <a:tailEnd/>
          </a:ln>
        </p:spPr>
        <p:txBody>
          <a:bodyPr lIns="91440" tIns="0" rIns="0" bIns="0"/>
          <a:lstStyle/>
          <a:p>
            <a:pPr lvl="0"/>
            <a:r>
              <a:rPr lang="en-US" dirty="0"/>
              <a:t>Headline in Arial Bold 36pt</a:t>
            </a:r>
          </a:p>
        </p:txBody>
      </p:sp>
      <p:sp>
        <p:nvSpPr>
          <p:cNvPr id="9" name="Slide Number Placeholder 5"/>
          <p:cNvSpPr>
            <a:spLocks noGrp="1"/>
          </p:cNvSpPr>
          <p:nvPr>
            <p:ph type="sldNum" sz="quarter" idx="4"/>
          </p:nvPr>
        </p:nvSpPr>
        <p:spPr>
          <a:xfrm>
            <a:off x="8204662" y="4766413"/>
            <a:ext cx="939338" cy="228600"/>
          </a:xfrm>
          <a:prstGeom prst="rect">
            <a:avLst/>
          </a:prstGeom>
          <a:noFill/>
        </p:spPr>
        <p:txBody>
          <a:bodyPr vert="horz" lIns="91440" tIns="45720" rIns="91440" bIns="45720" rtlCol="0" anchor="ctr"/>
          <a:lstStyle>
            <a:lvl1pPr algn="ctr" fontAlgn="auto">
              <a:spcBef>
                <a:spcPts val="0"/>
              </a:spcBef>
              <a:spcAft>
                <a:spcPts val="0"/>
              </a:spcAft>
              <a:defRPr sz="788" b="0">
                <a:ln>
                  <a:noFill/>
                </a:ln>
                <a:solidFill>
                  <a:srgbClr val="5F5F5F"/>
                </a:solidFill>
                <a:latin typeface="+mn-lt"/>
                <a:cs typeface="+mn-cs"/>
              </a:defRPr>
            </a:lvl1pPr>
          </a:lstStyle>
          <a:p>
            <a:fld id="{78237697-9759-4ECB-B695-1A60979A0462}" type="slidenum">
              <a:rPr lang="en-US" smtClean="0"/>
              <a:t>‹#›</a:t>
            </a:fld>
            <a:endParaRPr lang="en-US"/>
          </a:p>
        </p:txBody>
      </p:sp>
      <p:sp>
        <p:nvSpPr>
          <p:cNvPr id="12" name="Content Placeholder 2"/>
          <p:cNvSpPr>
            <a:spLocks noGrp="1"/>
          </p:cNvSpPr>
          <p:nvPr>
            <p:ph idx="10" hasCustomPrompt="1"/>
          </p:nvPr>
        </p:nvSpPr>
        <p:spPr>
          <a:xfrm>
            <a:off x="4458401" y="1238970"/>
            <a:ext cx="3825875" cy="3122693"/>
          </a:xfrm>
        </p:spPr>
        <p:txBody>
          <a:bodyPr/>
          <a:lstStyle>
            <a:lvl1pPr marL="175022" indent="-167879">
              <a:lnSpc>
                <a:spcPct val="112000"/>
              </a:lnSpc>
              <a:buClr>
                <a:srgbClr val="EF4142"/>
              </a:buClr>
              <a:tabLst/>
              <a:defRPr sz="1800" b="0">
                <a:solidFill>
                  <a:srgbClr val="000000"/>
                </a:solidFill>
              </a:defRPr>
            </a:lvl1pPr>
            <a:lvl2pPr marL="342900" indent="-171450">
              <a:lnSpc>
                <a:spcPct val="112000"/>
              </a:lnSpc>
              <a:buClr>
                <a:srgbClr val="EF4142"/>
              </a:buClr>
              <a:defRPr sz="1650">
                <a:solidFill>
                  <a:srgbClr val="3D3D3D"/>
                </a:solidFill>
              </a:defRPr>
            </a:lvl2pPr>
            <a:lvl3pPr marL="517922" indent="-177404">
              <a:lnSpc>
                <a:spcPct val="112000"/>
              </a:lnSpc>
              <a:buClr>
                <a:srgbClr val="EF4142"/>
              </a:buClr>
              <a:defRPr sz="1650">
                <a:solidFill>
                  <a:srgbClr val="3D3D3D"/>
                </a:solidFill>
              </a:defRPr>
            </a:lvl3pPr>
            <a:lvl4pPr marL="685800" indent="-171450">
              <a:lnSpc>
                <a:spcPct val="112000"/>
              </a:lnSpc>
              <a:buClr>
                <a:srgbClr val="EF4142"/>
              </a:buClr>
              <a:defRPr sz="1650">
                <a:solidFill>
                  <a:srgbClr val="3D3D3D"/>
                </a:solidFill>
              </a:defRPr>
            </a:lvl4pPr>
            <a:lvl5pPr marL="860822" indent="-170260">
              <a:lnSpc>
                <a:spcPct val="112000"/>
              </a:lnSpc>
              <a:buClr>
                <a:srgbClr val="EF4142"/>
              </a:buClr>
              <a:defRPr sz="1650">
                <a:solidFill>
                  <a:srgbClr val="3D3D3D"/>
                </a:solidFill>
              </a:defRPr>
            </a:lvl5pPr>
          </a:lstStyle>
          <a:p>
            <a:pPr lvl="0"/>
            <a:r>
              <a:rPr lang="en-US" dirty="0"/>
              <a:t>Arial Regular 24pt</a:t>
            </a:r>
          </a:p>
          <a:p>
            <a:pPr lvl="1"/>
            <a:r>
              <a:rPr lang="en-US" dirty="0"/>
              <a:t>Arial Regular 22pt</a:t>
            </a:r>
          </a:p>
          <a:p>
            <a:pPr lvl="2"/>
            <a:r>
              <a:rPr lang="en-US" dirty="0"/>
              <a:t>Arial </a:t>
            </a:r>
            <a:r>
              <a:rPr lang="en-US" dirty="0" err="1"/>
              <a:t>Reglar</a:t>
            </a:r>
            <a:r>
              <a:rPr lang="en-US" dirty="0"/>
              <a:t> 18pt</a:t>
            </a:r>
          </a:p>
          <a:p>
            <a:pPr lvl="3"/>
            <a:r>
              <a:rPr lang="en-US" dirty="0"/>
              <a:t>Arial </a:t>
            </a:r>
            <a:r>
              <a:rPr lang="en-US" dirty="0" err="1"/>
              <a:t>Reglar</a:t>
            </a:r>
            <a:r>
              <a:rPr lang="en-US" dirty="0"/>
              <a:t> 18pt</a:t>
            </a:r>
          </a:p>
          <a:p>
            <a:pPr lvl="4"/>
            <a:r>
              <a:rPr lang="en-US" dirty="0"/>
              <a:t>Arial </a:t>
            </a:r>
            <a:r>
              <a:rPr lang="en-US" dirty="0" err="1"/>
              <a:t>Reglar</a:t>
            </a:r>
            <a:r>
              <a:rPr lang="en-US" dirty="0"/>
              <a:t> 18pt</a:t>
            </a:r>
          </a:p>
        </p:txBody>
      </p:sp>
    </p:spTree>
    <p:extLst>
      <p:ext uri="{BB962C8B-B14F-4D97-AF65-F5344CB8AC3E}">
        <p14:creationId xmlns:p14="http://schemas.microsoft.com/office/powerpoint/2010/main" val="222905042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93">
          <p15:clr>
            <a:srgbClr val="FBAE40"/>
          </p15:clr>
        </p15:guide>
        <p15:guide id="4" pos="216">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2_Subtitle Slide">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397200" y="1054555"/>
            <a:ext cx="6996017" cy="1074964"/>
          </a:xfrm>
          <a:prstGeom prst="rect">
            <a:avLst/>
          </a:prstGeom>
        </p:spPr>
        <p:txBody>
          <a:bodyPr anchor="b">
            <a:normAutofit/>
          </a:bodyPr>
          <a:lstStyle>
            <a:lvl1pPr>
              <a:defRPr sz="2025" baseline="0">
                <a:solidFill>
                  <a:srgbClr val="355F9B"/>
                </a:solidFill>
                <a:latin typeface="Arial" pitchFamily="34" charset="0"/>
                <a:cs typeface="Arial" pitchFamily="34" charset="0"/>
              </a:defRPr>
            </a:lvl1pPr>
          </a:lstStyle>
          <a:p>
            <a:r>
              <a:rPr lang="en-US" dirty="0"/>
              <a:t>Click to edit Master subtitle </a:t>
            </a:r>
          </a:p>
        </p:txBody>
      </p:sp>
      <p:sp>
        <p:nvSpPr>
          <p:cNvPr id="12" name="Date Placeholder 3"/>
          <p:cNvSpPr>
            <a:spLocks noGrp="1"/>
          </p:cNvSpPr>
          <p:nvPr>
            <p:ph type="dt" sz="half" idx="10"/>
          </p:nvPr>
        </p:nvSpPr>
        <p:spPr>
          <a:xfrm>
            <a:off x="6794501" y="4675926"/>
            <a:ext cx="1673949" cy="243057"/>
          </a:xfrm>
          <a:prstGeom prst="rect">
            <a:avLst/>
          </a:prstGeom>
        </p:spPr>
        <p:txBody>
          <a:bodyPr/>
          <a:lstStyle>
            <a:lvl1pPr algn="r">
              <a:defRPr/>
            </a:lvl1pPr>
          </a:lstStyle>
          <a:p>
            <a:fld id="{8B2F5CF3-0C2B-41BE-BFC2-9D290C0E1880}" type="datetime1">
              <a:rPr lang="en-US" smtClean="0"/>
              <a:t>9/13/23</a:t>
            </a:fld>
            <a:endParaRPr lang="en-US"/>
          </a:p>
        </p:txBody>
      </p:sp>
      <p:sp>
        <p:nvSpPr>
          <p:cNvPr id="6" name="Slide Number Placeholder 5"/>
          <p:cNvSpPr>
            <a:spLocks noGrp="1"/>
          </p:cNvSpPr>
          <p:nvPr>
            <p:ph type="sldNum" sz="quarter" idx="4"/>
          </p:nvPr>
        </p:nvSpPr>
        <p:spPr>
          <a:xfrm>
            <a:off x="8603675" y="4800600"/>
            <a:ext cx="540327" cy="228600"/>
          </a:xfrm>
          <a:prstGeom prst="rect">
            <a:avLst/>
          </a:prstGeom>
          <a:noFill/>
        </p:spPr>
        <p:txBody>
          <a:bodyPr vert="horz" lIns="91440" tIns="45720" rIns="91440" bIns="45720" rtlCol="0" anchor="ctr"/>
          <a:lstStyle>
            <a:lvl1pPr algn="ctr" fontAlgn="auto">
              <a:spcBef>
                <a:spcPts val="0"/>
              </a:spcBef>
              <a:spcAft>
                <a:spcPts val="0"/>
              </a:spcAft>
              <a:defRPr sz="675">
                <a:ln>
                  <a:noFill/>
                </a:ln>
                <a:solidFill>
                  <a:prstClr val="white"/>
                </a:solidFill>
                <a:latin typeface="+mn-lt"/>
                <a:cs typeface="+mn-cs"/>
              </a:defRPr>
            </a:lvl1pPr>
          </a:lstStyle>
          <a:p>
            <a:fld id="{78237697-9759-4ECB-B695-1A60979A0462}" type="slidenum">
              <a:rPr lang="en-US" smtClean="0"/>
              <a:t>‹#›</a:t>
            </a:fld>
            <a:endParaRPr lang="en-US"/>
          </a:p>
        </p:txBody>
      </p:sp>
      <p:cxnSp>
        <p:nvCxnSpPr>
          <p:cNvPr id="7" name="Straight Connector 6"/>
          <p:cNvCxnSpPr/>
          <p:nvPr/>
        </p:nvCxnSpPr>
        <p:spPr>
          <a:xfrm>
            <a:off x="527067" y="2191936"/>
            <a:ext cx="8616934" cy="1191"/>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20750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2_Title and Content (no bullet titl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spcBef>
                <a:spcPts val="1125"/>
              </a:spcBef>
              <a:buClr>
                <a:srgbClr val="EF4142"/>
              </a:buClr>
              <a:buFontTx/>
              <a:buNone/>
              <a:defRPr b="1" i="1" baseline="0">
                <a:solidFill>
                  <a:schemeClr val="tx1"/>
                </a:solidFill>
                <a:latin typeface="Arial" pitchFamily="34" charset="0"/>
                <a:cs typeface="Arial" pitchFamily="34" charset="0"/>
              </a:defRPr>
            </a:lvl1pPr>
            <a:lvl2pPr marL="215504" indent="-215504">
              <a:lnSpc>
                <a:spcPts val="1875"/>
              </a:lnSpc>
              <a:spcBef>
                <a:spcPts val="750"/>
              </a:spcBef>
              <a:buClr>
                <a:srgbClr val="EF4142"/>
              </a:buClr>
              <a:buFont typeface="Wingdings" charset="2"/>
              <a:buChar char="§"/>
              <a:defRPr sz="1800">
                <a:solidFill>
                  <a:schemeClr val="tx1">
                    <a:lumMod val="95000"/>
                    <a:lumOff val="5000"/>
                  </a:schemeClr>
                </a:solidFill>
                <a:latin typeface="Arial" pitchFamily="34" charset="0"/>
                <a:cs typeface="Arial" pitchFamily="34" charset="0"/>
              </a:defRPr>
            </a:lvl2pPr>
            <a:lvl3pPr marL="431006" indent="-215504">
              <a:lnSpc>
                <a:spcPts val="1725"/>
              </a:lnSpc>
              <a:spcBef>
                <a:spcPts val="300"/>
              </a:spcBef>
              <a:buClr>
                <a:srgbClr val="EF4142"/>
              </a:buClr>
              <a:buFont typeface="Lucida Grande"/>
              <a:buChar char="-"/>
              <a:defRPr sz="1650">
                <a:solidFill>
                  <a:srgbClr val="595959"/>
                </a:solidFill>
                <a:latin typeface="Arial" pitchFamily="34" charset="0"/>
                <a:cs typeface="Arial" pitchFamily="34" charset="0"/>
              </a:defRPr>
            </a:lvl3pPr>
            <a:lvl4pPr>
              <a:buClr>
                <a:srgbClr val="EF4142"/>
              </a:buClr>
              <a:defRPr>
                <a:solidFill>
                  <a:srgbClr val="595959"/>
                </a:solidFill>
                <a:latin typeface="Arial" pitchFamily="34" charset="0"/>
                <a:cs typeface="Arial" pitchFamily="34" charset="0"/>
              </a:defRPr>
            </a:lvl4pPr>
            <a:lvl5pPr>
              <a:buClr>
                <a:srgbClr val="EF4142"/>
              </a:buClr>
              <a:defRPr>
                <a:solidFill>
                  <a:srgbClr val="595959"/>
                </a:solidFill>
                <a:latin typeface="Arial" pitchFamily="34" charset="0"/>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p:cNvSpPr>
            <a:spLocks noGrp="1"/>
          </p:cNvSpPr>
          <p:nvPr>
            <p:ph type="title"/>
          </p:nvPr>
        </p:nvSpPr>
        <p:spPr bwMode="auto">
          <a:xfrm>
            <a:off x="236078" y="402993"/>
            <a:ext cx="8907921" cy="679124"/>
          </a:xfrm>
          <a:prstGeom prst="rect">
            <a:avLst/>
          </a:prstGeom>
          <a:noFill/>
          <a:ln w="9525">
            <a:noFill/>
            <a:miter lim="800000"/>
            <a:headEnd/>
            <a:tailEnd/>
          </a:ln>
        </p:spPr>
        <p:txBody>
          <a:bodyPr/>
          <a:lstStyle/>
          <a:p>
            <a:pPr lvl="0"/>
            <a:r>
              <a:rPr lang="en-US"/>
              <a:t>Click to edit Master title style</a:t>
            </a:r>
          </a:p>
        </p:txBody>
      </p:sp>
      <p:sp>
        <p:nvSpPr>
          <p:cNvPr id="4" name="Date Placeholder 3"/>
          <p:cNvSpPr>
            <a:spLocks noGrp="1"/>
          </p:cNvSpPr>
          <p:nvPr>
            <p:ph type="dt" sz="half" idx="10"/>
          </p:nvPr>
        </p:nvSpPr>
        <p:spPr>
          <a:xfrm>
            <a:off x="6613072" y="4742088"/>
            <a:ext cx="1851252" cy="176894"/>
          </a:xfrm>
          <a:prstGeom prst="rect">
            <a:avLst/>
          </a:prstGeom>
        </p:spPr>
        <p:txBody>
          <a:bodyPr/>
          <a:lstStyle>
            <a:lvl1pPr>
              <a:defRPr/>
            </a:lvl1pPr>
          </a:lstStyle>
          <a:p>
            <a:fld id="{27AB7F52-8EF1-401D-B733-36AF4207B225}" type="datetime1">
              <a:rPr lang="en-US" smtClean="0"/>
              <a:t>9/13/23</a:t>
            </a:fld>
            <a:endParaRPr lang="en-US"/>
          </a:p>
        </p:txBody>
      </p:sp>
      <p:sp>
        <p:nvSpPr>
          <p:cNvPr id="5" name="Slide Number Placeholder 5"/>
          <p:cNvSpPr>
            <a:spLocks noGrp="1"/>
          </p:cNvSpPr>
          <p:nvPr>
            <p:ph type="sldNum" sz="quarter" idx="11"/>
          </p:nvPr>
        </p:nvSpPr>
        <p:spPr/>
        <p:txBody>
          <a:bodyPr/>
          <a:lstStyle>
            <a:lvl1pPr>
              <a:defRPr/>
            </a:lvl1pPr>
          </a:lstStyle>
          <a:p>
            <a:fld id="{78237697-9759-4ECB-B695-1A60979A0462}" type="slidenum">
              <a:rPr lang="en-US" smtClean="0"/>
              <a:t>‹#›</a:t>
            </a:fld>
            <a:endParaRPr lang="en-US"/>
          </a:p>
        </p:txBody>
      </p:sp>
    </p:spTree>
    <p:extLst>
      <p:ext uri="{BB962C8B-B14F-4D97-AF65-F5344CB8AC3E}">
        <p14:creationId xmlns:p14="http://schemas.microsoft.com/office/powerpoint/2010/main" val="242671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Text Box 26"/>
          <p:cNvSpPr txBox="1">
            <a:spLocks noChangeArrowheads="1"/>
          </p:cNvSpPr>
          <p:nvPr/>
        </p:nvSpPr>
        <p:spPr bwMode="auto">
          <a:xfrm>
            <a:off x="2066926" y="4968478"/>
            <a:ext cx="7148513"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r>
              <a:rPr lang="en-US" altLang="en-US" sz="450" dirty="0">
                <a:solidFill>
                  <a:schemeClr val="bg1"/>
                </a:solidFill>
              </a:rPr>
              <a:t> </a:t>
            </a:r>
          </a:p>
        </p:txBody>
      </p:sp>
      <p:sp>
        <p:nvSpPr>
          <p:cNvPr id="3" name="Content Placeholder 2"/>
          <p:cNvSpPr>
            <a:spLocks noGrp="1"/>
          </p:cNvSpPr>
          <p:nvPr>
            <p:ph sz="half" idx="1"/>
          </p:nvPr>
        </p:nvSpPr>
        <p:spPr>
          <a:xfrm>
            <a:off x="457200" y="1110997"/>
            <a:ext cx="4038600" cy="3394472"/>
          </a:xfrm>
        </p:spPr>
        <p:txBody>
          <a:bodyPr/>
          <a:lstStyle>
            <a:lvl1pPr>
              <a:defRPr sz="2100"/>
            </a:lvl1pPr>
            <a:lvl2pPr>
              <a:defRPr sz="1800"/>
            </a:lvl2pPr>
            <a:lvl3pPr>
              <a:defRPr sz="1500"/>
            </a:lvl3pPr>
            <a:lvl4pPr>
              <a:defRPr sz="1350"/>
            </a:lvl4pPr>
            <a:lvl5pPr>
              <a:defRPr sz="135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10997"/>
            <a:ext cx="4038600" cy="3394472"/>
          </a:xfrm>
        </p:spPr>
        <p:txBody>
          <a:bodyPr/>
          <a:lstStyle>
            <a:lvl1pPr>
              <a:defRPr sz="2100"/>
            </a:lvl1pPr>
            <a:lvl2pPr>
              <a:defRPr sz="1800"/>
            </a:lvl2pPr>
            <a:lvl3pPr>
              <a:defRPr sz="1500"/>
            </a:lvl3pPr>
            <a:lvl4pPr>
              <a:defRPr sz="1350"/>
            </a:lvl4pPr>
            <a:lvl5pPr>
              <a:defRPr sz="135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6" name="Date Placeholder 4"/>
          <p:cNvSpPr>
            <a:spLocks noGrp="1"/>
          </p:cNvSpPr>
          <p:nvPr>
            <p:ph type="dt" sz="half" idx="10"/>
          </p:nvPr>
        </p:nvSpPr>
        <p:spPr/>
        <p:txBody>
          <a:bodyPr/>
          <a:lstStyle>
            <a:lvl1pPr>
              <a:defRPr/>
            </a:lvl1pPr>
            <a:extLst/>
          </a:lstStyle>
          <a:p>
            <a:fld id="{D7546596-9EA4-4366-B3CE-A5A452653B85}" type="datetime1">
              <a:rPr lang="en-US" smtClean="0"/>
              <a:t>9/13/23</a:t>
            </a:fld>
            <a:endParaRPr lang="en-US"/>
          </a:p>
        </p:txBody>
      </p:sp>
      <p:sp>
        <p:nvSpPr>
          <p:cNvPr id="7" name="Footer Placeholder 5"/>
          <p:cNvSpPr>
            <a:spLocks noGrp="1"/>
          </p:cNvSpPr>
          <p:nvPr>
            <p:ph type="ftr" sz="quarter" idx="11"/>
          </p:nvPr>
        </p:nvSpPr>
        <p:spPr/>
        <p:txBody>
          <a:bodyPr/>
          <a:lstStyle>
            <a:lvl1pPr>
              <a:defRPr/>
            </a:lvl1pPr>
            <a:extLst/>
          </a:lstStyle>
          <a:p>
            <a:endParaRPr lang="en-US" dirty="0"/>
          </a:p>
        </p:txBody>
      </p:sp>
      <p:sp>
        <p:nvSpPr>
          <p:cNvPr id="9" name="Slide Number Placeholder 6"/>
          <p:cNvSpPr>
            <a:spLocks noGrp="1"/>
          </p:cNvSpPr>
          <p:nvPr>
            <p:ph type="sldNum" sz="quarter" idx="12"/>
          </p:nvPr>
        </p:nvSpPr>
        <p:spPr/>
        <p:txBody>
          <a:bodyPr/>
          <a:lstStyle>
            <a:lvl1pPr>
              <a:defRPr/>
            </a:lvl1pPr>
            <a:extLst/>
          </a:lstStyle>
          <a:p>
            <a:fld id="{78237697-9759-4ECB-B695-1A60979A0462}" type="slidenum">
              <a:rPr lang="en-US" smtClean="0"/>
              <a:t>‹#›</a:t>
            </a:fld>
            <a:endParaRPr lang="en-US"/>
          </a:p>
        </p:txBody>
      </p:sp>
    </p:spTree>
    <p:extLst>
      <p:ext uri="{BB962C8B-B14F-4D97-AF65-F5344CB8AC3E}">
        <p14:creationId xmlns:p14="http://schemas.microsoft.com/office/powerpoint/2010/main" val="2072339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3_Two Content">
    <p:spTree>
      <p:nvGrpSpPr>
        <p:cNvPr id="1" name=""/>
        <p:cNvGrpSpPr/>
        <p:nvPr/>
      </p:nvGrpSpPr>
      <p:grpSpPr>
        <a:xfrm>
          <a:off x="0" y="0"/>
          <a:ext cx="0" cy="0"/>
          <a:chOff x="0" y="0"/>
          <a:chExt cx="0" cy="0"/>
        </a:xfrm>
      </p:grpSpPr>
      <p:sp>
        <p:nvSpPr>
          <p:cNvPr id="10" name="Slide Number Placeholder 7"/>
          <p:cNvSpPr>
            <a:spLocks noGrp="1"/>
          </p:cNvSpPr>
          <p:nvPr>
            <p:ph type="sldNum" sz="quarter" idx="10"/>
          </p:nvPr>
        </p:nvSpPr>
        <p:spPr>
          <a:xfrm>
            <a:off x="6553200" y="4889365"/>
            <a:ext cx="2133600" cy="273844"/>
          </a:xfrm>
        </p:spPr>
        <p:txBody>
          <a:bodyPr/>
          <a:lstStyle/>
          <a:p>
            <a:fld id="{78237697-9759-4ECB-B695-1A60979A0462}" type="slidenum">
              <a:rPr lang="en-US" smtClean="0"/>
              <a:t>‹#›</a:t>
            </a:fld>
            <a:endParaRPr lang="en-US"/>
          </a:p>
        </p:txBody>
      </p:sp>
      <p:sp>
        <p:nvSpPr>
          <p:cNvPr id="9" name="Slide Number Placeholder 7"/>
          <p:cNvSpPr txBox="1">
            <a:spLocks/>
          </p:cNvSpPr>
          <p:nvPr/>
        </p:nvSpPr>
        <p:spPr>
          <a:xfrm>
            <a:off x="5854138" y="4881967"/>
            <a:ext cx="2133600" cy="273844"/>
          </a:xfrm>
          <a:prstGeom prst="rect">
            <a:avLst/>
          </a:prstGeom>
        </p:spPr>
        <p:txBody>
          <a:bodyPr vert="horz" lIns="68580" tIns="34290" rIns="68580" bIns="34290" rtlCol="0" anchor="ctr"/>
          <a:lstStyle>
            <a:defPPr>
              <a:defRPr lang="en-US"/>
            </a:defPPr>
            <a:lvl1pPr algn="r" defTabSz="457200" rtl="0" fontAlgn="base">
              <a:spcBef>
                <a:spcPct val="0"/>
              </a:spcBef>
              <a:spcAft>
                <a:spcPct val="0"/>
              </a:spcAft>
              <a:defRPr sz="1200" kern="1200">
                <a:solidFill>
                  <a:srgbClr val="FFFFFF"/>
                </a:solidFill>
                <a:latin typeface="Arial" pitchFamily="-64" charset="0"/>
                <a:ea typeface="ＭＳ Ｐゴシック" pitchFamily="-64" charset="-128"/>
                <a:cs typeface="ＭＳ Ｐゴシック" pitchFamily="-64" charset="-128"/>
              </a:defRPr>
            </a:lvl1pPr>
            <a:lvl2pPr marL="457200" algn="l" defTabSz="457200" rtl="0" fontAlgn="base">
              <a:spcBef>
                <a:spcPct val="0"/>
              </a:spcBef>
              <a:spcAft>
                <a:spcPct val="0"/>
              </a:spcAft>
              <a:defRPr kern="1200">
                <a:solidFill>
                  <a:schemeClr val="tx1"/>
                </a:solidFill>
                <a:latin typeface="Arial" pitchFamily="-64" charset="0"/>
                <a:ea typeface="ＭＳ Ｐゴシック" pitchFamily="-64" charset="-128"/>
                <a:cs typeface="ＭＳ Ｐゴシック" pitchFamily="-64" charset="-128"/>
              </a:defRPr>
            </a:lvl2pPr>
            <a:lvl3pPr marL="914400" algn="l" defTabSz="457200" rtl="0" fontAlgn="base">
              <a:spcBef>
                <a:spcPct val="0"/>
              </a:spcBef>
              <a:spcAft>
                <a:spcPct val="0"/>
              </a:spcAft>
              <a:defRPr kern="1200">
                <a:solidFill>
                  <a:schemeClr val="tx1"/>
                </a:solidFill>
                <a:latin typeface="Arial" pitchFamily="-64" charset="0"/>
                <a:ea typeface="ＭＳ Ｐゴシック" pitchFamily="-64" charset="-128"/>
                <a:cs typeface="ＭＳ Ｐゴシック" pitchFamily="-64" charset="-128"/>
              </a:defRPr>
            </a:lvl3pPr>
            <a:lvl4pPr marL="1371600" algn="l" defTabSz="457200" rtl="0" fontAlgn="base">
              <a:spcBef>
                <a:spcPct val="0"/>
              </a:spcBef>
              <a:spcAft>
                <a:spcPct val="0"/>
              </a:spcAft>
              <a:defRPr kern="1200">
                <a:solidFill>
                  <a:schemeClr val="tx1"/>
                </a:solidFill>
                <a:latin typeface="Arial" pitchFamily="-64" charset="0"/>
                <a:ea typeface="ＭＳ Ｐゴシック" pitchFamily="-64" charset="-128"/>
                <a:cs typeface="ＭＳ Ｐゴシック" pitchFamily="-64" charset="-128"/>
              </a:defRPr>
            </a:lvl4pPr>
            <a:lvl5pPr marL="1828800" algn="l" defTabSz="457200" rtl="0" fontAlgn="base">
              <a:spcBef>
                <a:spcPct val="0"/>
              </a:spcBef>
              <a:spcAft>
                <a:spcPct val="0"/>
              </a:spcAft>
              <a:defRPr kern="1200">
                <a:solidFill>
                  <a:schemeClr val="tx1"/>
                </a:solidFill>
                <a:latin typeface="Arial" pitchFamily="-64" charset="0"/>
                <a:ea typeface="ＭＳ Ｐゴシック" pitchFamily="-64" charset="-128"/>
                <a:cs typeface="ＭＳ Ｐゴシック" pitchFamily="-64" charset="-128"/>
              </a:defRPr>
            </a:lvl5pPr>
            <a:lvl6pPr marL="2286000" algn="l" defTabSz="457200" rtl="0" eaLnBrk="1" latinLnBrk="0" hangingPunct="1">
              <a:defRPr kern="1200">
                <a:solidFill>
                  <a:schemeClr val="tx1"/>
                </a:solidFill>
                <a:latin typeface="Arial" pitchFamily="-64" charset="0"/>
                <a:ea typeface="ＭＳ Ｐゴシック" pitchFamily="-64" charset="-128"/>
                <a:cs typeface="ＭＳ Ｐゴシック" pitchFamily="-64" charset="-128"/>
              </a:defRPr>
            </a:lvl6pPr>
            <a:lvl7pPr marL="2743200" algn="l" defTabSz="457200" rtl="0" eaLnBrk="1" latinLnBrk="0" hangingPunct="1">
              <a:defRPr kern="1200">
                <a:solidFill>
                  <a:schemeClr val="tx1"/>
                </a:solidFill>
                <a:latin typeface="Arial" pitchFamily="-64" charset="0"/>
                <a:ea typeface="ＭＳ Ｐゴシック" pitchFamily="-64" charset="-128"/>
                <a:cs typeface="ＭＳ Ｐゴシック" pitchFamily="-64" charset="-128"/>
              </a:defRPr>
            </a:lvl7pPr>
            <a:lvl8pPr marL="3200400" algn="l" defTabSz="457200" rtl="0" eaLnBrk="1" latinLnBrk="0" hangingPunct="1">
              <a:defRPr kern="1200">
                <a:solidFill>
                  <a:schemeClr val="tx1"/>
                </a:solidFill>
                <a:latin typeface="Arial" pitchFamily="-64" charset="0"/>
                <a:ea typeface="ＭＳ Ｐゴシック" pitchFamily="-64" charset="-128"/>
                <a:cs typeface="ＭＳ Ｐゴシック" pitchFamily="-64" charset="-128"/>
              </a:defRPr>
            </a:lvl8pPr>
            <a:lvl9pPr marL="3657600" algn="l" defTabSz="457200" rtl="0" eaLnBrk="1" latinLnBrk="0" hangingPunct="1">
              <a:defRPr kern="1200">
                <a:solidFill>
                  <a:schemeClr val="tx1"/>
                </a:solidFill>
                <a:latin typeface="Arial" pitchFamily="-64" charset="0"/>
                <a:ea typeface="ＭＳ Ｐゴシック" pitchFamily="-64" charset="-128"/>
                <a:cs typeface="ＭＳ Ｐゴシック" pitchFamily="-64" charset="-128"/>
              </a:defRPr>
            </a:lvl9pPr>
          </a:lstStyle>
          <a:p>
            <a:endParaRPr lang="en-US" sz="1050" dirty="0"/>
          </a:p>
        </p:txBody>
      </p:sp>
    </p:spTree>
    <p:extLst>
      <p:ext uri="{BB962C8B-B14F-4D97-AF65-F5344CB8AC3E}">
        <p14:creationId xmlns:p14="http://schemas.microsoft.com/office/powerpoint/2010/main" val="19457282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Title, Assoc, symbol graphic">
    <p:spTree>
      <p:nvGrpSpPr>
        <p:cNvPr id="1" name=""/>
        <p:cNvGrpSpPr/>
        <p:nvPr/>
      </p:nvGrpSpPr>
      <p:grpSpPr>
        <a:xfrm>
          <a:off x="0" y="0"/>
          <a:ext cx="0" cy="0"/>
          <a:chOff x="0" y="0"/>
          <a:chExt cx="0" cy="0"/>
        </a:xfrm>
      </p:grpSpPr>
      <p:pic>
        <p:nvPicPr>
          <p:cNvPr id="9" name="Picture 8" descr="Association_PPT_Supergraphic_Horz_Adjustr2-03.png">
            <a:extLst>
              <a:ext uri="{FF2B5EF4-FFF2-40B4-BE49-F238E27FC236}">
                <a16:creationId xmlns:a16="http://schemas.microsoft.com/office/drawing/2014/main" id="{DFACF3A9-0F68-7B4C-B1C3-4BE1A878EBB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 r="961" b="980"/>
          <a:stretch/>
        </p:blipFill>
        <p:spPr>
          <a:xfrm>
            <a:off x="-5800" y="-8142"/>
            <a:ext cx="9149800" cy="5151641"/>
          </a:xfrm>
          <a:prstGeom prst="rect">
            <a:avLst/>
          </a:prstGeom>
        </p:spPr>
      </p:pic>
      <p:sp>
        <p:nvSpPr>
          <p:cNvPr id="2" name="Title 1"/>
          <p:cNvSpPr>
            <a:spLocks noGrp="1"/>
          </p:cNvSpPr>
          <p:nvPr>
            <p:ph type="ctrTitle"/>
          </p:nvPr>
        </p:nvSpPr>
        <p:spPr>
          <a:xfrm>
            <a:off x="497450" y="1956912"/>
            <a:ext cx="6015892" cy="1495771"/>
          </a:xfrm>
        </p:spPr>
        <p:txBody>
          <a:bodyPr lIns="0" tIns="0" rIns="0" bIns="0" anchor="t">
            <a:noAutofit/>
          </a:bodyPr>
          <a:lstStyle>
            <a:lvl1pPr algn="l">
              <a:lnSpc>
                <a:spcPts val="5200"/>
              </a:lnSpc>
              <a:defRPr sz="48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08404" y="3520440"/>
            <a:ext cx="6400800" cy="1314450"/>
          </a:xfrm>
          <a:prstGeom prst="rect">
            <a:avLst/>
          </a:prstGeom>
        </p:spPr>
        <p:txBody>
          <a:bodyPr lIns="0" tIns="0" rIns="0" bIns="0">
            <a:noAutofit/>
          </a:bodyPr>
          <a:lstStyle>
            <a:lvl1pPr marL="0" indent="0" algn="l">
              <a:lnSpc>
                <a:spcPts val="1800"/>
              </a:lnSpc>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1" name="Text Placeholder 4"/>
          <p:cNvSpPr>
            <a:spLocks noGrp="1"/>
          </p:cNvSpPr>
          <p:nvPr>
            <p:ph type="body" sz="quarter" idx="10"/>
          </p:nvPr>
        </p:nvSpPr>
        <p:spPr>
          <a:xfrm>
            <a:off x="7214617" y="-1"/>
            <a:ext cx="1929383" cy="563231"/>
          </a:xfrm>
        </p:spPr>
        <p:txBody>
          <a:bodyPr wrap="square" lIns="165100" tIns="118872" rIns="328930" bIns="73152">
            <a:spAutoFit/>
          </a:bodyPr>
          <a:lstStyle>
            <a:lvl1pPr>
              <a:defRPr sz="1200">
                <a:solidFill>
                  <a:schemeClr val="bg1"/>
                </a:solidFill>
              </a:defRPr>
            </a:lvl1pPr>
          </a:lstStyle>
          <a:p>
            <a:pPr lvl="0"/>
            <a:r>
              <a:rPr lang="en-US"/>
              <a:t>Edit Master text styles</a:t>
            </a:r>
          </a:p>
        </p:txBody>
      </p:sp>
      <p:pic>
        <p:nvPicPr>
          <p:cNvPr id="12" name="Picture 11">
            <a:extLst>
              <a:ext uri="{FF2B5EF4-FFF2-40B4-BE49-F238E27FC236}">
                <a16:creationId xmlns:a16="http://schemas.microsoft.com/office/drawing/2014/main" id="{BDBFAF41-0899-3241-B520-480EF56B701C}"/>
              </a:ext>
            </a:extLst>
          </p:cNvPr>
          <p:cNvPicPr>
            <a:picLocks noChangeAspect="1"/>
          </p:cNvPicPr>
          <p:nvPr userDrawn="1"/>
        </p:nvPicPr>
        <p:blipFill>
          <a:blip r:embed="rId3"/>
          <a:stretch>
            <a:fillRect/>
          </a:stretch>
        </p:blipFill>
        <p:spPr>
          <a:xfrm>
            <a:off x="493204" y="523576"/>
            <a:ext cx="2044724" cy="649321"/>
          </a:xfrm>
          <a:prstGeom prst="rect">
            <a:avLst/>
          </a:prstGeom>
        </p:spPr>
      </p:pic>
      <p:sp>
        <p:nvSpPr>
          <p:cNvPr id="10" name="Footer Placeholder 4">
            <a:extLst>
              <a:ext uri="{FF2B5EF4-FFF2-40B4-BE49-F238E27FC236}">
                <a16:creationId xmlns:a16="http://schemas.microsoft.com/office/drawing/2014/main" id="{9A11C3FB-C6B3-49E6-A1D7-F78C7FA58244}"/>
              </a:ext>
            </a:extLst>
          </p:cNvPr>
          <p:cNvSpPr>
            <a:spLocks noGrp="1"/>
          </p:cNvSpPr>
          <p:nvPr>
            <p:ph type="ftr" sz="quarter" idx="11"/>
          </p:nvPr>
        </p:nvSpPr>
        <p:spPr>
          <a:xfrm>
            <a:off x="1" y="4846797"/>
            <a:ext cx="9143999" cy="273844"/>
          </a:xfrm>
          <a:prstGeom prst="rect">
            <a:avLst/>
          </a:prstGeom>
        </p:spPr>
        <p:txBody>
          <a:bodyPr/>
          <a:lstStyle/>
          <a:p>
            <a:endParaRPr lang="en-US" dirty="0"/>
          </a:p>
        </p:txBody>
      </p:sp>
    </p:spTree>
    <p:extLst>
      <p:ext uri="{BB962C8B-B14F-4D97-AF65-F5344CB8AC3E}">
        <p14:creationId xmlns:p14="http://schemas.microsoft.com/office/powerpoint/2010/main" val="5264970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Divider purple gradient">
    <p:spTree>
      <p:nvGrpSpPr>
        <p:cNvPr id="1" name=""/>
        <p:cNvGrpSpPr/>
        <p:nvPr/>
      </p:nvGrpSpPr>
      <p:grpSpPr>
        <a:xfrm>
          <a:off x="0" y="0"/>
          <a:ext cx="0" cy="0"/>
          <a:chOff x="0" y="0"/>
          <a:chExt cx="0" cy="0"/>
        </a:xfrm>
      </p:grpSpPr>
      <p:pic>
        <p:nvPicPr>
          <p:cNvPr id="6" name="Picture 5" descr="Association_PPT_Back_Horz_Adjustr2-03.png">
            <a:extLst>
              <a:ext uri="{FF2B5EF4-FFF2-40B4-BE49-F238E27FC236}">
                <a16:creationId xmlns:a16="http://schemas.microsoft.com/office/drawing/2014/main" id="{07D237D6-A7DF-0640-BCFD-D65D36D2F68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800" y="0"/>
            <a:ext cx="9149800" cy="5152669"/>
          </a:xfrm>
          <a:prstGeom prst="rect">
            <a:avLst/>
          </a:prstGeom>
        </p:spPr>
      </p:pic>
      <p:sp>
        <p:nvSpPr>
          <p:cNvPr id="7" name="Text Placeholder 6"/>
          <p:cNvSpPr>
            <a:spLocks noGrp="1"/>
          </p:cNvSpPr>
          <p:nvPr>
            <p:ph type="body" sz="quarter" idx="10"/>
          </p:nvPr>
        </p:nvSpPr>
        <p:spPr>
          <a:xfrm>
            <a:off x="496251" y="1824205"/>
            <a:ext cx="7498080" cy="2894007"/>
          </a:xfrm>
          <a:prstGeom prst="rect">
            <a:avLst/>
          </a:prstGeom>
        </p:spPr>
        <p:txBody>
          <a:bodyPr lIns="0" tIns="0" rIns="0" bIns="0">
            <a:noAutofit/>
          </a:bodyPr>
          <a:lstStyle>
            <a:lvl1pPr marL="0" indent="0">
              <a:lnSpc>
                <a:spcPts val="6400"/>
              </a:lnSpc>
              <a:spcBef>
                <a:spcPts val="0"/>
              </a:spcBef>
              <a:buNone/>
              <a:defRPr sz="4800">
                <a:solidFill>
                  <a:srgbClr val="FFFFFF"/>
                </a:solidFill>
              </a:defRPr>
            </a:lvl1pPr>
          </a:lstStyle>
          <a:p>
            <a:pPr lvl="0"/>
            <a:r>
              <a:rPr lang="en-US" dirty="0"/>
              <a:t>Edit Master text styles</a:t>
            </a:r>
          </a:p>
        </p:txBody>
      </p:sp>
      <p:sp>
        <p:nvSpPr>
          <p:cNvPr id="10" name="Footer Placeholder 2">
            <a:extLst>
              <a:ext uri="{FF2B5EF4-FFF2-40B4-BE49-F238E27FC236}">
                <a16:creationId xmlns:a16="http://schemas.microsoft.com/office/drawing/2014/main" id="{B2D5757B-55DA-4E16-94F3-EF830658D2EC}"/>
              </a:ext>
            </a:extLst>
          </p:cNvPr>
          <p:cNvSpPr>
            <a:spLocks noGrp="1"/>
          </p:cNvSpPr>
          <p:nvPr>
            <p:ph type="ftr" sz="quarter" idx="11"/>
          </p:nvPr>
        </p:nvSpPr>
        <p:spPr>
          <a:xfrm>
            <a:off x="2025253" y="4777740"/>
            <a:ext cx="5093494" cy="274637"/>
          </a:xfrm>
          <a:prstGeom prst="rect">
            <a:avLst/>
          </a:prstGeom>
        </p:spPr>
        <p:txBody>
          <a:bodyPr/>
          <a:lstStyle/>
          <a:p>
            <a:endParaRPr lang="en-US" dirty="0"/>
          </a:p>
        </p:txBody>
      </p:sp>
    </p:spTree>
    <p:extLst>
      <p:ext uri="{BB962C8B-B14F-4D97-AF65-F5344CB8AC3E}">
        <p14:creationId xmlns:p14="http://schemas.microsoft.com/office/powerpoint/2010/main" val="21773442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Text 1 column">
    <p:spTree>
      <p:nvGrpSpPr>
        <p:cNvPr id="1" name=""/>
        <p:cNvGrpSpPr/>
        <p:nvPr/>
      </p:nvGrpSpPr>
      <p:grpSpPr>
        <a:xfrm>
          <a:off x="0" y="0"/>
          <a:ext cx="0" cy="0"/>
          <a:chOff x="0" y="0"/>
          <a:chExt cx="0" cy="0"/>
        </a:xfrm>
      </p:grpSpPr>
      <p:sp>
        <p:nvSpPr>
          <p:cNvPr id="2" name="Title 1"/>
          <p:cNvSpPr>
            <a:spLocks noGrp="1"/>
          </p:cNvSpPr>
          <p:nvPr>
            <p:ph type="title"/>
          </p:nvPr>
        </p:nvSpPr>
        <p:spPr>
          <a:xfrm>
            <a:off x="499169" y="365760"/>
            <a:ext cx="7772400" cy="591353"/>
          </a:xfrm>
        </p:spPr>
        <p:txBody>
          <a:bodyPr lIns="0" tIns="0" rIns="0" bIns="0" anchor="b" anchorCtr="0">
            <a:noAutofit/>
          </a:bodyPr>
          <a:lstStyle>
            <a:lvl1pPr algn="l">
              <a:defRPr sz="2200">
                <a:solidFill>
                  <a:schemeClr val="tx2"/>
                </a:solidFill>
              </a:defRPr>
            </a:lvl1pPr>
          </a:lstStyle>
          <a:p>
            <a:r>
              <a:rPr lang="en-US"/>
              <a:t>Click to edit Master title style</a:t>
            </a:r>
          </a:p>
        </p:txBody>
      </p:sp>
      <p:sp>
        <p:nvSpPr>
          <p:cNvPr id="4" name="Content Placeholder 3"/>
          <p:cNvSpPr>
            <a:spLocks noGrp="1"/>
          </p:cNvSpPr>
          <p:nvPr>
            <p:ph sz="quarter" idx="14"/>
          </p:nvPr>
        </p:nvSpPr>
        <p:spPr>
          <a:xfrm>
            <a:off x="499168" y="1201737"/>
            <a:ext cx="7772399" cy="3349625"/>
          </a:xfrm>
        </p:spPr>
        <p:txBody>
          <a:bodyPr>
            <a:noAutofit/>
          </a:bodyPr>
          <a:lstStyle>
            <a:lvl1pPr>
              <a:spcAft>
                <a:spcPts val="1200"/>
              </a:spcAft>
              <a:defRPr/>
            </a:lvl1pPr>
            <a:lvl2pPr>
              <a:spcAft>
                <a:spcPts val="1200"/>
              </a:spcAft>
              <a:defRPr/>
            </a:lvl2pPr>
            <a:lvl3pPr indent="-228600">
              <a:spcAft>
                <a:spcPts val="1200"/>
              </a:spcAft>
              <a:defRPr/>
            </a:lvl3pPr>
            <a:lvl4pPr>
              <a:spcAft>
                <a:spcPts val="1200"/>
              </a:spcAft>
              <a:defRPr/>
            </a:lvl4pPr>
            <a:lvl5pPr>
              <a:spcAft>
                <a:spcPts val="12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2175380"/>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Text 1/3 graphic callout">
    <p:spTree>
      <p:nvGrpSpPr>
        <p:cNvPr id="1" name=""/>
        <p:cNvGrpSpPr/>
        <p:nvPr/>
      </p:nvGrpSpPr>
      <p:grpSpPr>
        <a:xfrm>
          <a:off x="0" y="0"/>
          <a:ext cx="0" cy="0"/>
          <a:chOff x="0" y="0"/>
          <a:chExt cx="0" cy="0"/>
        </a:xfrm>
      </p:grpSpPr>
      <p:sp>
        <p:nvSpPr>
          <p:cNvPr id="2" name="Title 1"/>
          <p:cNvSpPr>
            <a:spLocks noGrp="1"/>
          </p:cNvSpPr>
          <p:nvPr>
            <p:ph type="title"/>
          </p:nvPr>
        </p:nvSpPr>
        <p:spPr>
          <a:xfrm>
            <a:off x="499169" y="365760"/>
            <a:ext cx="6080384" cy="594360"/>
          </a:xfrm>
        </p:spPr>
        <p:txBody>
          <a:bodyPr lIns="0" tIns="0" rIns="0" bIns="0" anchor="b" anchorCtr="0">
            <a:noAutofit/>
          </a:bodyPr>
          <a:lstStyle>
            <a:lvl1pPr algn="l">
              <a:defRPr sz="2200">
                <a:solidFill>
                  <a:schemeClr val="tx2"/>
                </a:solidFill>
              </a:defRPr>
            </a:lvl1pPr>
          </a:lstStyle>
          <a:p>
            <a:r>
              <a:rPr lang="en-US"/>
              <a:t>Click to edit Master title style</a:t>
            </a:r>
          </a:p>
        </p:txBody>
      </p:sp>
      <p:sp>
        <p:nvSpPr>
          <p:cNvPr id="12" name="Text Placeholder 5"/>
          <p:cNvSpPr>
            <a:spLocks noGrp="1"/>
          </p:cNvSpPr>
          <p:nvPr>
            <p:ph type="body" sz="quarter" idx="13"/>
          </p:nvPr>
        </p:nvSpPr>
        <p:spPr>
          <a:xfrm>
            <a:off x="499169" y="1201738"/>
            <a:ext cx="6080384" cy="3349625"/>
          </a:xfrm>
          <a:prstGeom prst="rect">
            <a:avLst/>
          </a:prstGeom>
        </p:spPr>
        <p:txBody>
          <a:bodyPr lIns="0" tIns="0" rIns="0" bIns="0">
            <a:normAutofit/>
          </a:bodyPr>
          <a:lstStyle>
            <a:lvl1pPr marL="0" indent="0">
              <a:lnSpc>
                <a:spcPct val="100000"/>
              </a:lnSpc>
              <a:spcBef>
                <a:spcPts val="600"/>
              </a:spcBef>
              <a:spcAft>
                <a:spcPts val="1200"/>
              </a:spcAft>
              <a:buClrTx/>
              <a:buFontTx/>
              <a:buNone/>
              <a:defRPr sz="2000">
                <a:solidFill>
                  <a:schemeClr val="bg2"/>
                </a:solidFill>
              </a:defRPr>
            </a:lvl1pPr>
            <a:lvl2pPr marL="230188" indent="-173736">
              <a:lnSpc>
                <a:spcPct val="100000"/>
              </a:lnSpc>
              <a:spcBef>
                <a:spcPts val="0"/>
              </a:spcBef>
              <a:spcAft>
                <a:spcPts val="1200"/>
              </a:spcAft>
              <a:buFont typeface="Arial"/>
              <a:buChar char="•"/>
              <a:defRPr sz="2000">
                <a:solidFill>
                  <a:schemeClr val="bg2"/>
                </a:solidFill>
              </a:defRPr>
            </a:lvl2pPr>
            <a:lvl3pPr marL="455613" indent="-225425">
              <a:lnSpc>
                <a:spcPct val="100000"/>
              </a:lnSpc>
              <a:spcBef>
                <a:spcPts val="0"/>
              </a:spcBef>
              <a:spcAft>
                <a:spcPts val="1200"/>
              </a:spcAft>
              <a:buFont typeface="Lucida Grande"/>
              <a:buChar char="–"/>
              <a:defRPr sz="1400">
                <a:solidFill>
                  <a:schemeClr val="bg2"/>
                </a:solidFill>
              </a:defRPr>
            </a:lvl3pPr>
            <a:lvl4pPr marL="687388" indent="-231775">
              <a:lnSpc>
                <a:spcPct val="100000"/>
              </a:lnSpc>
              <a:spcBef>
                <a:spcPts val="0"/>
              </a:spcBef>
              <a:spcAft>
                <a:spcPts val="1200"/>
              </a:spcAft>
              <a:buFont typeface="Lucida Grande"/>
              <a:buChar char="–"/>
              <a:defRPr sz="1400">
                <a:solidFill>
                  <a:schemeClr val="bg2"/>
                </a:solidFill>
              </a:defRPr>
            </a:lvl4pPr>
            <a:lvl5pPr marL="911225" indent="-223838">
              <a:lnSpc>
                <a:spcPct val="100000"/>
              </a:lnSpc>
              <a:spcBef>
                <a:spcPts val="0"/>
              </a:spcBef>
              <a:spcAft>
                <a:spcPts val="1200"/>
              </a:spcAft>
              <a:buFont typeface="Lucida Grande"/>
              <a:buChar char="–"/>
              <a:defRPr sz="14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2"/>
          <p:cNvSpPr>
            <a:spLocks noGrp="1"/>
          </p:cNvSpPr>
          <p:nvPr>
            <p:ph type="body" sz="quarter" idx="15"/>
          </p:nvPr>
        </p:nvSpPr>
        <p:spPr>
          <a:xfrm>
            <a:off x="7134449" y="1201738"/>
            <a:ext cx="1737360" cy="3292475"/>
          </a:xfrm>
          <a:prstGeom prst="rect">
            <a:avLst/>
          </a:prstGeom>
        </p:spPr>
        <p:txBody>
          <a:bodyPr lIns="0" tIns="0" rIns="0" bIns="0">
            <a:noAutofit/>
          </a:bodyPr>
          <a:lstStyle>
            <a:lvl1pPr marL="0" indent="0">
              <a:lnSpc>
                <a:spcPct val="100000"/>
              </a:lnSpc>
              <a:spcBef>
                <a:spcPts val="0"/>
              </a:spcBef>
              <a:spcAft>
                <a:spcPts val="0"/>
              </a:spcAft>
              <a:buNone/>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Edit Master text styles</a:t>
            </a:r>
          </a:p>
        </p:txBody>
      </p:sp>
      <p:pic>
        <p:nvPicPr>
          <p:cNvPr id="8" name="Picture 7" descr="Background Half Sphere-01.png">
            <a:extLst>
              <a:ext uri="{FF2B5EF4-FFF2-40B4-BE49-F238E27FC236}">
                <a16:creationId xmlns:a16="http://schemas.microsoft.com/office/drawing/2014/main" id="{9F150360-0AB7-B74C-A6FB-D3C91839FB68}"/>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l="46154" r="3880"/>
          <a:stretch/>
        </p:blipFill>
        <p:spPr>
          <a:xfrm>
            <a:off x="6872482" y="0"/>
            <a:ext cx="2283970" cy="5143500"/>
          </a:xfrm>
          <a:prstGeom prst="rect">
            <a:avLst/>
          </a:prstGeom>
        </p:spPr>
      </p:pic>
      <p:sp>
        <p:nvSpPr>
          <p:cNvPr id="4" name="Footer Placeholder 3">
            <a:extLst>
              <a:ext uri="{FF2B5EF4-FFF2-40B4-BE49-F238E27FC236}">
                <a16:creationId xmlns:a16="http://schemas.microsoft.com/office/drawing/2014/main" id="{4EC5A1CE-118E-44CE-A16C-A87BF389BBC1}"/>
              </a:ext>
            </a:extLst>
          </p:cNvPr>
          <p:cNvSpPr>
            <a:spLocks noGrp="1"/>
          </p:cNvSpPr>
          <p:nvPr>
            <p:ph type="ftr" sz="quarter" idx="16"/>
          </p:nvPr>
        </p:nvSpPr>
        <p:spPr>
          <a:xfrm>
            <a:off x="642938" y="4792981"/>
            <a:ext cx="5472112" cy="259396"/>
          </a:xfrm>
          <a:prstGeom prst="rect">
            <a:avLst/>
          </a:prstGeom>
        </p:spPr>
        <p:txBody>
          <a:bodyPr/>
          <a:lstStyle/>
          <a:p>
            <a:endParaRPr lang="en-US" dirty="0"/>
          </a:p>
        </p:txBody>
      </p:sp>
      <p:sp>
        <p:nvSpPr>
          <p:cNvPr id="10" name="Slide Number Placeholder 4">
            <a:extLst>
              <a:ext uri="{FF2B5EF4-FFF2-40B4-BE49-F238E27FC236}">
                <a16:creationId xmlns:a16="http://schemas.microsoft.com/office/drawing/2014/main" id="{B3E051E2-37EF-48D0-9EE0-5C3869AADBBA}"/>
              </a:ext>
            </a:extLst>
          </p:cNvPr>
          <p:cNvSpPr>
            <a:spLocks noGrp="1"/>
          </p:cNvSpPr>
          <p:nvPr>
            <p:ph type="sldNum" sz="quarter" idx="11"/>
          </p:nvPr>
        </p:nvSpPr>
        <p:spPr>
          <a:xfrm>
            <a:off x="7008019" y="4777740"/>
            <a:ext cx="2057400" cy="274637"/>
          </a:xfrm>
          <a:prstGeom prst="rect">
            <a:avLst/>
          </a:prstGeom>
        </p:spPr>
        <p:txBody>
          <a:bodyPr/>
          <a:lstStyle/>
          <a:p>
            <a:r>
              <a:rPr lang="en-US" dirty="0"/>
              <a:t>#AICPAgaac</a:t>
            </a:r>
          </a:p>
        </p:txBody>
      </p:sp>
    </p:spTree>
    <p:extLst>
      <p:ext uri="{BB962C8B-B14F-4D97-AF65-F5344CB8AC3E}">
        <p14:creationId xmlns:p14="http://schemas.microsoft.com/office/powerpoint/2010/main" val="3518904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40519"/>
            <a:ext cx="8229600" cy="480060"/>
          </a:xfrm>
        </p:spPr>
        <p:txBody>
          <a:bodyPr/>
          <a:lstStyle/>
          <a:p>
            <a:r>
              <a:rPr lang="en-US"/>
              <a:t>Click to edit Master title style</a:t>
            </a:r>
          </a:p>
        </p:txBody>
      </p:sp>
      <p:sp>
        <p:nvSpPr>
          <p:cNvPr id="4" name="Content Placeholder 3"/>
          <p:cNvSpPr>
            <a:spLocks noGrp="1"/>
          </p:cNvSpPr>
          <p:nvPr>
            <p:ph sz="quarter" idx="10"/>
          </p:nvPr>
        </p:nvSpPr>
        <p:spPr>
          <a:xfrm>
            <a:off x="457201" y="957263"/>
            <a:ext cx="8240573" cy="344566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183040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Text 1/4 gradient callout">
    <p:spTree>
      <p:nvGrpSpPr>
        <p:cNvPr id="1" name=""/>
        <p:cNvGrpSpPr/>
        <p:nvPr/>
      </p:nvGrpSpPr>
      <p:grpSpPr>
        <a:xfrm>
          <a:off x="0" y="0"/>
          <a:ext cx="0" cy="0"/>
          <a:chOff x="0" y="0"/>
          <a:chExt cx="0" cy="0"/>
        </a:xfrm>
      </p:grpSpPr>
      <p:sp>
        <p:nvSpPr>
          <p:cNvPr id="2" name="Title 1"/>
          <p:cNvSpPr>
            <a:spLocks noGrp="1"/>
          </p:cNvSpPr>
          <p:nvPr>
            <p:ph type="title"/>
          </p:nvPr>
        </p:nvSpPr>
        <p:spPr>
          <a:xfrm>
            <a:off x="499169" y="365760"/>
            <a:ext cx="6080384" cy="589837"/>
          </a:xfrm>
        </p:spPr>
        <p:txBody>
          <a:bodyPr lIns="0" tIns="0" rIns="0" bIns="0" anchor="b" anchorCtr="0">
            <a:noAutofit/>
          </a:bodyPr>
          <a:lstStyle>
            <a:lvl1pPr algn="l">
              <a:defRPr sz="2200">
                <a:solidFill>
                  <a:schemeClr val="tx2"/>
                </a:solidFill>
              </a:defRPr>
            </a:lvl1pPr>
          </a:lstStyle>
          <a:p>
            <a:r>
              <a:rPr lang="en-US"/>
              <a:t>Click to edit Master title style</a:t>
            </a:r>
          </a:p>
        </p:txBody>
      </p:sp>
      <p:sp>
        <p:nvSpPr>
          <p:cNvPr id="7" name="Table Placeholder 6"/>
          <p:cNvSpPr>
            <a:spLocks noGrp="1"/>
          </p:cNvSpPr>
          <p:nvPr>
            <p:ph type="tbl" sz="quarter" idx="14"/>
          </p:nvPr>
        </p:nvSpPr>
        <p:spPr>
          <a:xfrm>
            <a:off x="497840" y="1197864"/>
            <a:ext cx="6081713" cy="3064841"/>
          </a:xfrm>
          <a:prstGeom prst="rect">
            <a:avLst/>
          </a:prstGeom>
        </p:spPr>
        <p:txBody>
          <a:bodyPr>
            <a:normAutofit/>
          </a:bodyPr>
          <a:lstStyle>
            <a:lvl1pPr marL="0" indent="0">
              <a:lnSpc>
                <a:spcPts val="2400"/>
              </a:lnSpc>
              <a:spcBef>
                <a:spcPts val="0"/>
              </a:spcBef>
              <a:buNone/>
              <a:defRPr sz="2000"/>
            </a:lvl1pPr>
          </a:lstStyle>
          <a:p>
            <a:r>
              <a:rPr lang="en-US" dirty="0"/>
              <a:t>Click icon to add table</a:t>
            </a:r>
          </a:p>
        </p:txBody>
      </p:sp>
      <p:sp>
        <p:nvSpPr>
          <p:cNvPr id="13" name="Text Placeholder 12"/>
          <p:cNvSpPr>
            <a:spLocks noGrp="1"/>
          </p:cNvSpPr>
          <p:nvPr>
            <p:ph type="body" sz="quarter" idx="15"/>
          </p:nvPr>
        </p:nvSpPr>
        <p:spPr>
          <a:xfrm>
            <a:off x="7132320" y="1197864"/>
            <a:ext cx="1737360" cy="3064841"/>
          </a:xfrm>
          <a:prstGeom prst="rect">
            <a:avLst/>
          </a:prstGeom>
        </p:spPr>
        <p:txBody>
          <a:bodyPr lIns="0" tIns="0" rIns="0" bIns="0">
            <a:noAutofit/>
          </a:bodyPr>
          <a:lstStyle>
            <a:lvl1pPr marL="0" indent="0">
              <a:lnSpc>
                <a:spcPct val="100000"/>
              </a:lnSpc>
              <a:spcBef>
                <a:spcPts val="0"/>
              </a:spcBef>
              <a:spcAft>
                <a:spcPts val="0"/>
              </a:spcAft>
              <a:buNone/>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Edit Master text styles</a:t>
            </a:r>
          </a:p>
        </p:txBody>
      </p:sp>
      <p:pic>
        <p:nvPicPr>
          <p:cNvPr id="10" name="Picture 9" descr="Background Half gradient-03.png">
            <a:extLst>
              <a:ext uri="{FF2B5EF4-FFF2-40B4-BE49-F238E27FC236}">
                <a16:creationId xmlns:a16="http://schemas.microsoft.com/office/drawing/2014/main" id="{26B35CF6-A61C-A14E-9201-84A96FC1009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58338" y="0"/>
            <a:ext cx="2285662" cy="5143500"/>
          </a:xfrm>
          <a:prstGeom prst="rect">
            <a:avLst/>
          </a:prstGeom>
        </p:spPr>
      </p:pic>
      <p:sp>
        <p:nvSpPr>
          <p:cNvPr id="3" name="Footer Placeholder 2">
            <a:extLst>
              <a:ext uri="{FF2B5EF4-FFF2-40B4-BE49-F238E27FC236}">
                <a16:creationId xmlns:a16="http://schemas.microsoft.com/office/drawing/2014/main" id="{ACFABC31-FEA6-439E-8BC9-88F15F784844}"/>
              </a:ext>
            </a:extLst>
          </p:cNvPr>
          <p:cNvSpPr>
            <a:spLocks noGrp="1"/>
          </p:cNvSpPr>
          <p:nvPr>
            <p:ph type="ftr" sz="quarter" idx="16"/>
          </p:nvPr>
        </p:nvSpPr>
        <p:spPr>
          <a:xfrm>
            <a:off x="957263" y="4777740"/>
            <a:ext cx="5157787" cy="274637"/>
          </a:xfrm>
          <a:prstGeom prst="rect">
            <a:avLst/>
          </a:prstGeom>
        </p:spPr>
        <p:txBody>
          <a:bodyPr/>
          <a:lstStyle/>
          <a:p>
            <a:endParaRPr lang="en-US" dirty="0"/>
          </a:p>
        </p:txBody>
      </p:sp>
      <p:sp>
        <p:nvSpPr>
          <p:cNvPr id="11" name="Slide Number Placeholder 4">
            <a:extLst>
              <a:ext uri="{FF2B5EF4-FFF2-40B4-BE49-F238E27FC236}">
                <a16:creationId xmlns:a16="http://schemas.microsoft.com/office/drawing/2014/main" id="{240DCF18-B3C4-4A2D-9990-B9FB3A97E55E}"/>
              </a:ext>
            </a:extLst>
          </p:cNvPr>
          <p:cNvSpPr>
            <a:spLocks noGrp="1"/>
          </p:cNvSpPr>
          <p:nvPr>
            <p:ph type="sldNum" sz="quarter" idx="11"/>
          </p:nvPr>
        </p:nvSpPr>
        <p:spPr>
          <a:xfrm>
            <a:off x="7008019" y="4777740"/>
            <a:ext cx="2057400" cy="274637"/>
          </a:xfrm>
          <a:prstGeom prst="rect">
            <a:avLst/>
          </a:prstGeom>
        </p:spPr>
        <p:txBody>
          <a:bodyPr/>
          <a:lstStyle/>
          <a:p>
            <a:r>
              <a:rPr lang="en-US" dirty="0"/>
              <a:t>#AICPAgaac</a:t>
            </a:r>
          </a:p>
        </p:txBody>
      </p:sp>
    </p:spTree>
    <p:extLst>
      <p:ext uri="{BB962C8B-B14F-4D97-AF65-F5344CB8AC3E}">
        <p14:creationId xmlns:p14="http://schemas.microsoft.com/office/powerpoint/2010/main" val="4593868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a:xfrm>
            <a:off x="752400" y="507995"/>
            <a:ext cx="7639200" cy="388800"/>
          </a:xfrm>
        </p:spPr>
        <p:txBody>
          <a:bodyPr/>
          <a:lstStyle/>
          <a:p>
            <a:r>
              <a:rPr lang="en-US" noProof="0"/>
              <a:t>Click to edit Master title style</a:t>
            </a:r>
            <a:endParaRPr lang="en-US" noProof="0" dirty="0"/>
          </a:p>
        </p:txBody>
      </p:sp>
      <p:sp>
        <p:nvSpPr>
          <p:cNvPr id="3" name="Text Placeholder 4"/>
          <p:cNvSpPr>
            <a:spLocks noGrp="1"/>
          </p:cNvSpPr>
          <p:nvPr>
            <p:ph type="body" sz="quarter" idx="11" hasCustomPrompt="1"/>
          </p:nvPr>
        </p:nvSpPr>
        <p:spPr>
          <a:xfrm>
            <a:off x="752400" y="266245"/>
            <a:ext cx="7639200" cy="126900"/>
          </a:xfrm>
        </p:spPr>
        <p:txBody>
          <a:bodyPr anchor="b"/>
          <a:lstStyle>
            <a:lvl1pPr>
              <a:spcAft>
                <a:spcPts val="0"/>
              </a:spcAft>
              <a:defRPr sz="900"/>
            </a:lvl1pPr>
          </a:lstStyle>
          <a:p>
            <a:pPr lvl="0"/>
            <a:r>
              <a:rPr lang="en-US" noProof="0" dirty="0"/>
              <a:t>Super title here</a:t>
            </a:r>
          </a:p>
        </p:txBody>
      </p:sp>
    </p:spTree>
    <p:extLst>
      <p:ext uri="{BB962C8B-B14F-4D97-AF65-F5344CB8AC3E}">
        <p14:creationId xmlns:p14="http://schemas.microsoft.com/office/powerpoint/2010/main" val="31987375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_Text any type">
    <p:spTree>
      <p:nvGrpSpPr>
        <p:cNvPr id="1" name=""/>
        <p:cNvGrpSpPr/>
        <p:nvPr/>
      </p:nvGrpSpPr>
      <p:grpSpPr>
        <a:xfrm>
          <a:off x="0" y="0"/>
          <a:ext cx="0" cy="0"/>
          <a:chOff x="0" y="0"/>
          <a:chExt cx="0" cy="0"/>
        </a:xfrm>
      </p:grpSpPr>
      <p:sp>
        <p:nvSpPr>
          <p:cNvPr id="2" name="Title 1"/>
          <p:cNvSpPr>
            <a:spLocks noGrp="1"/>
          </p:cNvSpPr>
          <p:nvPr>
            <p:ph type="title"/>
          </p:nvPr>
        </p:nvSpPr>
        <p:spPr>
          <a:xfrm>
            <a:off x="499168" y="365762"/>
            <a:ext cx="7772400" cy="589837"/>
          </a:xfrm>
        </p:spPr>
        <p:txBody>
          <a:bodyPr lIns="0" tIns="0" rIns="0" bIns="0" anchor="t" anchorCtr="0">
            <a:noAutofit/>
          </a:bodyPr>
          <a:lstStyle>
            <a:lvl1pPr algn="l">
              <a:defRPr sz="2400">
                <a:solidFill>
                  <a:schemeClr val="tx2"/>
                </a:solidFill>
              </a:defRPr>
            </a:lvl1pPr>
          </a:lstStyle>
          <a:p>
            <a:r>
              <a:rPr lang="en-US" dirty="0"/>
              <a:t>Click to edit Master title style</a:t>
            </a:r>
          </a:p>
        </p:txBody>
      </p:sp>
      <p:sp>
        <p:nvSpPr>
          <p:cNvPr id="12" name="Slide Number Placeholder 5"/>
          <p:cNvSpPr>
            <a:spLocks noGrp="1"/>
          </p:cNvSpPr>
          <p:nvPr>
            <p:ph type="sldNum" sz="quarter" idx="4"/>
          </p:nvPr>
        </p:nvSpPr>
        <p:spPr>
          <a:xfrm>
            <a:off x="511080" y="4804307"/>
            <a:ext cx="213868" cy="272400"/>
          </a:xfrm>
          <a:prstGeom prst="rect">
            <a:avLst/>
          </a:prstGeom>
        </p:spPr>
        <p:txBody>
          <a:bodyPr vert="horz" lIns="0" tIns="0" rIns="0" bIns="0" rtlCol="0" anchor="t"/>
          <a:lstStyle>
            <a:lvl1pPr algn="l">
              <a:defRPr lang="en-US" sz="1200" kern="1200" smtClean="0">
                <a:solidFill>
                  <a:schemeClr val="bg2"/>
                </a:solidFill>
                <a:latin typeface="+mn-lt"/>
                <a:ea typeface="+mn-ea"/>
                <a:cs typeface="+mn-cs"/>
              </a:defRPr>
            </a:lvl1pPr>
          </a:lstStyle>
          <a:p>
            <a:fld id="{80FBB8BA-9C6A-4A48-A369-70FBD2FA98DA}" type="slidenum">
              <a:rPr lang="en-US" smtClean="0"/>
              <a:pPr/>
              <a:t>‹#›</a:t>
            </a:fld>
            <a:endParaRPr lang="en-US" dirty="0"/>
          </a:p>
        </p:txBody>
      </p:sp>
      <p:sp>
        <p:nvSpPr>
          <p:cNvPr id="11" name="Content Placeholder 10"/>
          <p:cNvSpPr>
            <a:spLocks noGrp="1"/>
          </p:cNvSpPr>
          <p:nvPr>
            <p:ph sz="quarter" idx="10"/>
          </p:nvPr>
        </p:nvSpPr>
        <p:spPr>
          <a:xfrm>
            <a:off x="497840" y="1197864"/>
            <a:ext cx="7772400" cy="3346704"/>
          </a:xfrm>
        </p:spPr>
        <p:txBody>
          <a:bodyPr/>
          <a:lstStyle>
            <a:lvl1pPr marL="0" indent="0">
              <a:buNone/>
              <a:defRPr sz="2200"/>
            </a:lvl1pPr>
            <a:lvl2pPr marL="231776" indent="-231776">
              <a:buFont typeface="Arial"/>
              <a:buChar char="•"/>
              <a:defRPr/>
            </a:lvl2pPr>
            <a:lvl3pPr marL="457203" indent="-225427">
              <a:tabLst/>
              <a:defRPr sz="1600"/>
            </a:lvl3pPr>
            <a:lvl4pPr marL="688979" indent="-231776">
              <a:defRPr sz="1600"/>
            </a:lvl4pPr>
            <a:lvl5pPr marL="914405" indent="-225427">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17601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_Title, Assoc, symbol graphic">
    <p:spTree>
      <p:nvGrpSpPr>
        <p:cNvPr id="1" name=""/>
        <p:cNvGrpSpPr/>
        <p:nvPr/>
      </p:nvGrpSpPr>
      <p:grpSpPr>
        <a:xfrm>
          <a:off x="0" y="0"/>
          <a:ext cx="0" cy="0"/>
          <a:chOff x="0" y="0"/>
          <a:chExt cx="0" cy="0"/>
        </a:xfrm>
      </p:grpSpPr>
      <p:pic>
        <p:nvPicPr>
          <p:cNvPr id="23" name="Picture 22" descr="Association_PPT_Supergraphic_Horz_Adjustr2-03.png">
            <a:extLst>
              <a:ext uri="{FF2B5EF4-FFF2-40B4-BE49-F238E27FC236}">
                <a16:creationId xmlns:a16="http://schemas.microsoft.com/office/drawing/2014/main" id="{8C4B77FC-9F59-A14E-B032-D490B6F4C46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 r="961" b="980"/>
          <a:stretch/>
        </p:blipFill>
        <p:spPr>
          <a:xfrm>
            <a:off x="-5800" y="-8142"/>
            <a:ext cx="9149800" cy="5151641"/>
          </a:xfrm>
          <a:prstGeom prst="rect">
            <a:avLst/>
          </a:prstGeom>
        </p:spPr>
      </p:pic>
      <p:sp>
        <p:nvSpPr>
          <p:cNvPr id="25" name="Text Placeholder 4">
            <a:extLst>
              <a:ext uri="{FF2B5EF4-FFF2-40B4-BE49-F238E27FC236}">
                <a16:creationId xmlns:a16="http://schemas.microsoft.com/office/drawing/2014/main" id="{2EB190BB-5B73-CD43-8315-9B036F5EBB77}"/>
              </a:ext>
            </a:extLst>
          </p:cNvPr>
          <p:cNvSpPr>
            <a:spLocks noGrp="1"/>
          </p:cNvSpPr>
          <p:nvPr>
            <p:ph type="body" sz="quarter" idx="10"/>
          </p:nvPr>
        </p:nvSpPr>
        <p:spPr>
          <a:xfrm>
            <a:off x="7214617" y="-1"/>
            <a:ext cx="1929383" cy="563231"/>
          </a:xfrm>
        </p:spPr>
        <p:txBody>
          <a:bodyPr wrap="square" lIns="165100" tIns="118872" rIns="328930" bIns="73152">
            <a:spAutoFit/>
          </a:bodyPr>
          <a:lstStyle>
            <a:lvl1pPr>
              <a:defRPr sz="1200">
                <a:solidFill>
                  <a:schemeClr val="bg1"/>
                </a:solidFill>
              </a:defRPr>
            </a:lvl1pPr>
          </a:lstStyle>
          <a:p>
            <a:pPr lvl="0"/>
            <a:r>
              <a:rPr lang="en-US"/>
              <a:t>Edit Master text styles</a:t>
            </a:r>
          </a:p>
        </p:txBody>
      </p:sp>
      <p:sp>
        <p:nvSpPr>
          <p:cNvPr id="29" name="Title 1">
            <a:extLst>
              <a:ext uri="{FF2B5EF4-FFF2-40B4-BE49-F238E27FC236}">
                <a16:creationId xmlns:a16="http://schemas.microsoft.com/office/drawing/2014/main" id="{160F6BAC-25DB-7146-BC77-264CC6055E9F}"/>
              </a:ext>
            </a:extLst>
          </p:cNvPr>
          <p:cNvSpPr>
            <a:spLocks noGrp="1"/>
          </p:cNvSpPr>
          <p:nvPr>
            <p:ph type="ctrTitle"/>
          </p:nvPr>
        </p:nvSpPr>
        <p:spPr>
          <a:xfrm>
            <a:off x="497450" y="1956912"/>
            <a:ext cx="6015892" cy="1495771"/>
          </a:xfrm>
        </p:spPr>
        <p:txBody>
          <a:bodyPr lIns="0" tIns="0" rIns="0" bIns="0" anchor="t">
            <a:noAutofit/>
          </a:bodyPr>
          <a:lstStyle>
            <a:lvl1pPr algn="l">
              <a:lnSpc>
                <a:spcPts val="5200"/>
              </a:lnSpc>
              <a:defRPr sz="4800">
                <a:solidFill>
                  <a:schemeClr val="bg1"/>
                </a:solidFill>
              </a:defRPr>
            </a:lvl1pPr>
          </a:lstStyle>
          <a:p>
            <a:r>
              <a:rPr lang="en-US" dirty="0"/>
              <a:t>Click to edit Master title style</a:t>
            </a:r>
          </a:p>
        </p:txBody>
      </p:sp>
      <p:sp>
        <p:nvSpPr>
          <p:cNvPr id="30" name="Subtitle 2">
            <a:extLst>
              <a:ext uri="{FF2B5EF4-FFF2-40B4-BE49-F238E27FC236}">
                <a16:creationId xmlns:a16="http://schemas.microsoft.com/office/drawing/2014/main" id="{57647936-218D-E142-BB0C-D86A4EA4BC8C}"/>
              </a:ext>
            </a:extLst>
          </p:cNvPr>
          <p:cNvSpPr>
            <a:spLocks noGrp="1"/>
          </p:cNvSpPr>
          <p:nvPr>
            <p:ph type="subTitle" idx="1"/>
          </p:nvPr>
        </p:nvSpPr>
        <p:spPr>
          <a:xfrm>
            <a:off x="499073" y="3623081"/>
            <a:ext cx="6400800" cy="333099"/>
          </a:xfrm>
          <a:prstGeom prst="rect">
            <a:avLst/>
          </a:prstGeom>
        </p:spPr>
        <p:txBody>
          <a:bodyPr lIns="0" tIns="0" rIns="0" bIns="0">
            <a:noAutofit/>
          </a:bodyPr>
          <a:lstStyle>
            <a:lvl1pPr marL="0" indent="0" algn="l">
              <a:lnSpc>
                <a:spcPts val="1800"/>
              </a:lnSpc>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4" name="Picture 13">
            <a:extLst>
              <a:ext uri="{FF2B5EF4-FFF2-40B4-BE49-F238E27FC236}">
                <a16:creationId xmlns:a16="http://schemas.microsoft.com/office/drawing/2014/main" id="{0B30BD8C-5211-434F-82CC-F8DCA6EDA113}"/>
              </a:ext>
            </a:extLst>
          </p:cNvPr>
          <p:cNvPicPr>
            <a:picLocks noChangeAspect="1"/>
          </p:cNvPicPr>
          <p:nvPr userDrawn="1"/>
        </p:nvPicPr>
        <p:blipFill>
          <a:blip r:embed="rId3"/>
          <a:stretch>
            <a:fillRect/>
          </a:stretch>
        </p:blipFill>
        <p:spPr>
          <a:xfrm>
            <a:off x="493204" y="523576"/>
            <a:ext cx="2044724" cy="649321"/>
          </a:xfrm>
          <a:prstGeom prst="rect">
            <a:avLst/>
          </a:prstGeom>
        </p:spPr>
      </p:pic>
      <p:sp>
        <p:nvSpPr>
          <p:cNvPr id="9" name="Footer Placeholder 4">
            <a:extLst>
              <a:ext uri="{FF2B5EF4-FFF2-40B4-BE49-F238E27FC236}">
                <a16:creationId xmlns:a16="http://schemas.microsoft.com/office/drawing/2014/main" id="{4BB7AF5F-FC0A-496F-9A14-0F3633B0D32E}"/>
              </a:ext>
            </a:extLst>
          </p:cNvPr>
          <p:cNvSpPr>
            <a:spLocks noGrp="1"/>
          </p:cNvSpPr>
          <p:nvPr>
            <p:ph type="ftr" sz="quarter" idx="11"/>
          </p:nvPr>
        </p:nvSpPr>
        <p:spPr>
          <a:xfrm>
            <a:off x="1" y="4846797"/>
            <a:ext cx="9143999" cy="273844"/>
          </a:xfrm>
          <a:prstGeom prst="rect">
            <a:avLst/>
          </a:prstGeom>
        </p:spPr>
        <p:txBody>
          <a:bodyPr/>
          <a:lstStyle/>
          <a:p>
            <a:endParaRPr lang="en-US" dirty="0"/>
          </a:p>
        </p:txBody>
      </p:sp>
      <p:sp>
        <p:nvSpPr>
          <p:cNvPr id="10" name="Slide Number Placeholder 5">
            <a:extLst>
              <a:ext uri="{FF2B5EF4-FFF2-40B4-BE49-F238E27FC236}">
                <a16:creationId xmlns:a16="http://schemas.microsoft.com/office/drawing/2014/main" id="{250A40D3-1CBD-4C41-863B-D37E8C6D111E}"/>
              </a:ext>
            </a:extLst>
          </p:cNvPr>
          <p:cNvSpPr>
            <a:spLocks noGrp="1"/>
          </p:cNvSpPr>
          <p:nvPr>
            <p:ph type="sldNum" sz="quarter" idx="12"/>
          </p:nvPr>
        </p:nvSpPr>
        <p:spPr>
          <a:xfrm>
            <a:off x="6995235" y="4846797"/>
            <a:ext cx="2133600" cy="273844"/>
          </a:xfrm>
          <a:prstGeom prst="rect">
            <a:avLst/>
          </a:prstGeom>
        </p:spPr>
        <p:txBody>
          <a:bodyPr/>
          <a:lstStyle/>
          <a:p>
            <a:r>
              <a:rPr lang="en-US" dirty="0"/>
              <a:t>#AICPAgaac</a:t>
            </a:r>
          </a:p>
        </p:txBody>
      </p:sp>
    </p:spTree>
    <p:extLst>
      <p:ext uri="{BB962C8B-B14F-4D97-AF65-F5344CB8AC3E}">
        <p14:creationId xmlns:p14="http://schemas.microsoft.com/office/powerpoint/2010/main" val="3907386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4057650"/>
            <a:ext cx="4040188" cy="571500"/>
          </a:xfrm>
          <a:solidFill>
            <a:schemeClr val="accent1"/>
          </a:solidFill>
          <a:ln w="9652">
            <a:solidFill>
              <a:schemeClr val="accent1"/>
            </a:solidFill>
            <a:miter lim="800000"/>
          </a:ln>
        </p:spPr>
        <p:txBody>
          <a:bodyPr lIns="182880" anchor="ctr"/>
          <a:lstStyle>
            <a:lvl1pPr marL="0" indent="0">
              <a:buNone/>
              <a:defRPr sz="1800" b="0">
                <a:solidFill>
                  <a:schemeClr val="bg1"/>
                </a:solidFill>
              </a:defRPr>
            </a:lvl1pPr>
            <a:lvl2pPr>
              <a:buNone/>
              <a:defRPr sz="1500" b="1"/>
            </a:lvl2pPr>
            <a:lvl3pPr>
              <a:buNone/>
              <a:defRPr sz="1350" b="1"/>
            </a:lvl3pPr>
            <a:lvl4pPr>
              <a:buNone/>
              <a:defRPr sz="1200" b="1"/>
            </a:lvl4pPr>
            <a:lvl5pPr>
              <a:buNone/>
              <a:defRPr sz="1200" b="1"/>
            </a:lvl5pPr>
            <a:extLst/>
          </a:lstStyle>
          <a:p>
            <a:pPr lvl="0"/>
            <a:r>
              <a:rPr lang="en-US"/>
              <a:t>Edit Master text styles</a:t>
            </a:r>
          </a:p>
        </p:txBody>
      </p:sp>
      <p:sp>
        <p:nvSpPr>
          <p:cNvPr id="4" name="Text Placeholder 3"/>
          <p:cNvSpPr>
            <a:spLocks noGrp="1"/>
          </p:cNvSpPr>
          <p:nvPr>
            <p:ph type="body" sz="half" idx="3"/>
          </p:nvPr>
        </p:nvSpPr>
        <p:spPr>
          <a:xfrm>
            <a:off x="4645027" y="4057650"/>
            <a:ext cx="4041775" cy="571500"/>
          </a:xfrm>
          <a:solidFill>
            <a:schemeClr val="accent1"/>
          </a:solidFill>
          <a:ln w="9652">
            <a:solidFill>
              <a:schemeClr val="accent1"/>
            </a:solidFill>
            <a:miter lim="800000"/>
          </a:ln>
        </p:spPr>
        <p:txBody>
          <a:bodyPr lIns="182880" anchor="ctr"/>
          <a:lstStyle>
            <a:lvl1pPr marL="0" indent="0">
              <a:buNone/>
              <a:defRPr sz="1800" b="0">
                <a:solidFill>
                  <a:schemeClr val="bg1"/>
                </a:solidFill>
              </a:defRPr>
            </a:lvl1pPr>
            <a:lvl2pPr>
              <a:buNone/>
              <a:defRPr sz="1500" b="1"/>
            </a:lvl2pPr>
            <a:lvl3pPr>
              <a:buNone/>
              <a:defRPr sz="1350" b="1"/>
            </a:lvl3pPr>
            <a:lvl4pPr>
              <a:buNone/>
              <a:defRPr sz="1200" b="1"/>
            </a:lvl4pPr>
            <a:lvl5pPr>
              <a:buNone/>
              <a:defRPr sz="1200" b="1"/>
            </a:lvl5pPr>
            <a:extLst/>
          </a:lstStyle>
          <a:p>
            <a:pPr lvl="0"/>
            <a:r>
              <a:rPr lang="en-US"/>
              <a:t>Edit Master text styles</a:t>
            </a:r>
          </a:p>
        </p:txBody>
      </p:sp>
      <p:sp>
        <p:nvSpPr>
          <p:cNvPr id="5" name="Content Placeholder 4"/>
          <p:cNvSpPr>
            <a:spLocks noGrp="1"/>
          </p:cNvSpPr>
          <p:nvPr>
            <p:ph sz="quarter" idx="2"/>
          </p:nvPr>
        </p:nvSpPr>
        <p:spPr>
          <a:xfrm>
            <a:off x="457200" y="1083222"/>
            <a:ext cx="4040188" cy="2956322"/>
          </a:xfrm>
          <a:ln>
            <a:noFill/>
            <a:prstDash val="sysDash"/>
            <a:miter lim="800000"/>
          </a:ln>
        </p:spPr>
        <p:txBody>
          <a:bodyPr/>
          <a:lstStyle>
            <a:lvl1pPr>
              <a:defRPr sz="1800"/>
            </a:lvl1pPr>
            <a:lvl2pPr>
              <a:defRPr sz="1500"/>
            </a:lvl2pPr>
            <a:lvl3pPr>
              <a:defRPr sz="1350"/>
            </a:lvl3pPr>
            <a:lvl4pPr>
              <a:defRPr sz="1200"/>
            </a:lvl4pPr>
            <a:lvl5pPr>
              <a:defRPr sz="12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6" y="1083222"/>
            <a:ext cx="4041775" cy="2956322"/>
          </a:xfrm>
          <a:ln>
            <a:noFill/>
            <a:prstDash val="sysDash"/>
            <a:miter lim="800000"/>
          </a:ln>
        </p:spPr>
        <p:txBody>
          <a:bodyPr/>
          <a:lstStyle>
            <a:lvl1pPr>
              <a:spcBef>
                <a:spcPts val="0"/>
              </a:spcBef>
              <a:defRPr sz="1800"/>
            </a:lvl1pPr>
            <a:lvl2pPr>
              <a:defRPr sz="1500"/>
            </a:lvl2pPr>
            <a:lvl3pPr>
              <a:defRPr sz="1350"/>
            </a:lvl3pPr>
            <a:lvl4pPr>
              <a:defRPr sz="1200"/>
            </a:lvl4pPr>
            <a:lvl5pPr>
              <a:defRPr sz="12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fld id="{582E7019-1B9E-4152-950C-A3A88B4C2EF7}" type="datetime1">
              <a:rPr lang="en-US" smtClean="0"/>
              <a:t>9/13/23</a:t>
            </a:fld>
            <a:endParaRPr lang="en-US"/>
          </a:p>
        </p:txBody>
      </p:sp>
      <p:sp>
        <p:nvSpPr>
          <p:cNvPr id="8" name="Footer Placeholder 7"/>
          <p:cNvSpPr>
            <a:spLocks noGrp="1"/>
          </p:cNvSpPr>
          <p:nvPr>
            <p:ph type="ftr" sz="quarter" idx="11"/>
          </p:nvPr>
        </p:nvSpPr>
        <p:spPr/>
        <p:txBody>
          <a:bodyPr/>
          <a:lstStyle>
            <a:lvl1pPr>
              <a:defRPr/>
            </a:lvl1pPr>
            <a:extLst/>
          </a:lstStyle>
          <a:p>
            <a:endParaRPr lang="en-US" dirty="0"/>
          </a:p>
        </p:txBody>
      </p:sp>
      <p:sp>
        <p:nvSpPr>
          <p:cNvPr id="9" name="Slide Number Placeholder 8"/>
          <p:cNvSpPr>
            <a:spLocks noGrp="1"/>
          </p:cNvSpPr>
          <p:nvPr>
            <p:ph type="sldNum" sz="quarter" idx="12"/>
          </p:nvPr>
        </p:nvSpPr>
        <p:spPr/>
        <p:txBody>
          <a:bodyPr/>
          <a:lstStyle>
            <a:lvl1pPr>
              <a:defRPr/>
            </a:lvl1pPr>
            <a:extLst/>
          </a:lstStyle>
          <a:p>
            <a:fld id="{78237697-9759-4ECB-B695-1A60979A0462}" type="slidenum">
              <a:rPr lang="en-US" smtClean="0"/>
              <a:t>‹#›</a:t>
            </a:fld>
            <a:endParaRPr lang="en-US"/>
          </a:p>
        </p:txBody>
      </p:sp>
    </p:spTree>
    <p:extLst>
      <p:ext uri="{BB962C8B-B14F-4D97-AF65-F5344CB8AC3E}">
        <p14:creationId xmlns:p14="http://schemas.microsoft.com/office/powerpoint/2010/main" val="16512002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73A36-104C-4A7B-97FB-835E0022D348}"/>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EDFE4108-580E-4F1D-8F17-82D51FF6D9B5}"/>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26041662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Facilitators">
    <p:spTree>
      <p:nvGrpSpPr>
        <p:cNvPr id="1" name=""/>
        <p:cNvGrpSpPr/>
        <p:nvPr/>
      </p:nvGrpSpPr>
      <p:grpSpPr>
        <a:xfrm>
          <a:off x="0" y="0"/>
          <a:ext cx="0" cy="0"/>
          <a:chOff x="0" y="0"/>
          <a:chExt cx="0" cy="0"/>
        </a:xfrm>
      </p:grpSpPr>
      <p:sp>
        <p:nvSpPr>
          <p:cNvPr id="3" name="Title 2"/>
          <p:cNvSpPr>
            <a:spLocks noGrp="1"/>
          </p:cNvSpPr>
          <p:nvPr>
            <p:ph type="title"/>
          </p:nvPr>
        </p:nvSpPr>
        <p:spPr>
          <a:xfrm>
            <a:off x="457200" y="342900"/>
            <a:ext cx="8229600" cy="480060"/>
          </a:xfrm>
        </p:spPr>
        <p:txBody>
          <a:bodyPr/>
          <a:lstStyle>
            <a:lvl1pPr>
              <a:lnSpc>
                <a:spcPct val="90000"/>
              </a:lnSpc>
              <a:defRPr/>
            </a:lvl1pPr>
          </a:lstStyle>
          <a:p>
            <a:r>
              <a:rPr lang="en-US" dirty="0"/>
              <a:t>Click to edit Master title style</a:t>
            </a:r>
          </a:p>
        </p:txBody>
      </p:sp>
      <p:sp>
        <p:nvSpPr>
          <p:cNvPr id="4" name="Text Placeholder 17"/>
          <p:cNvSpPr>
            <a:spLocks noGrp="1"/>
          </p:cNvSpPr>
          <p:nvPr>
            <p:ph type="body" sz="quarter" idx="16" hasCustomPrompt="1"/>
          </p:nvPr>
        </p:nvSpPr>
        <p:spPr bwMode="gray">
          <a:xfrm>
            <a:off x="2157467" y="3623310"/>
            <a:ext cx="2053733" cy="730806"/>
          </a:xfrm>
        </p:spPr>
        <p:txBody>
          <a:bodyPr/>
          <a:lstStyle>
            <a:lvl1pPr marL="0" indent="0" algn="ctr">
              <a:buNone/>
              <a:defRPr sz="1050" b="0">
                <a:solidFill>
                  <a:schemeClr val="tx1"/>
                </a:solidFill>
              </a:defRPr>
            </a:lvl1pPr>
          </a:lstStyle>
          <a:p>
            <a:pPr lvl="0"/>
            <a:r>
              <a:rPr lang="en-US" dirty="0"/>
              <a:t>Name Surname in Arial Bold 14pt</a:t>
            </a:r>
            <a:br>
              <a:rPr lang="en-US" dirty="0"/>
            </a:br>
            <a:r>
              <a:rPr lang="en-US" dirty="0"/>
              <a:t>Title</a:t>
            </a:r>
            <a:br>
              <a:rPr lang="en-US" dirty="0"/>
            </a:br>
            <a:r>
              <a:rPr lang="en-US" dirty="0"/>
              <a:t>Department</a:t>
            </a:r>
          </a:p>
        </p:txBody>
      </p:sp>
      <p:sp>
        <p:nvSpPr>
          <p:cNvPr id="7" name="Picture Placeholder 13"/>
          <p:cNvSpPr>
            <a:spLocks noGrp="1"/>
          </p:cNvSpPr>
          <p:nvPr>
            <p:ph type="pic" sz="quarter" idx="27" hasCustomPrompt="1"/>
          </p:nvPr>
        </p:nvSpPr>
        <p:spPr>
          <a:xfrm>
            <a:off x="2157467" y="1416855"/>
            <a:ext cx="2053733" cy="2038188"/>
          </a:xfrm>
          <a:solidFill>
            <a:schemeClr val="bg1">
              <a:lumMod val="75000"/>
            </a:schemeClr>
          </a:solidFill>
        </p:spPr>
        <p:txBody>
          <a:bodyPr/>
          <a:lstStyle>
            <a:lvl1pPr marL="0" indent="0" algn="ctr">
              <a:buNone/>
              <a:defRPr sz="1350">
                <a:solidFill>
                  <a:srgbClr val="00338D"/>
                </a:solidFill>
              </a:defRPr>
            </a:lvl1pPr>
          </a:lstStyle>
          <a:p>
            <a:r>
              <a:rPr lang="en-US" dirty="0"/>
              <a:t>Insert image or click icon to add picture</a:t>
            </a:r>
          </a:p>
        </p:txBody>
      </p:sp>
      <p:sp>
        <p:nvSpPr>
          <p:cNvPr id="8" name="TextBox 7"/>
          <p:cNvSpPr txBox="1">
            <a:spLocks/>
          </p:cNvSpPr>
          <p:nvPr userDrawn="1"/>
        </p:nvSpPr>
        <p:spPr>
          <a:xfrm>
            <a:off x="2157467" y="966444"/>
            <a:ext cx="2053733" cy="324687"/>
          </a:xfrm>
          <a:prstGeom prst="rect">
            <a:avLst/>
          </a:prstGeom>
          <a:solidFill>
            <a:srgbClr val="00338D"/>
          </a:solidFill>
          <a:ln w="12700">
            <a:noFill/>
          </a:ln>
        </p:spPr>
        <p:txBody>
          <a:bodyPr vert="horz" lIns="0" tIns="0" rIns="0" bIns="0" rtlCol="0" anchor="ctr" anchorCtr="1">
            <a:noAutofit/>
          </a:bodyPr>
          <a:lstStyle/>
          <a:p>
            <a:pPr marL="0" lvl="0" indent="0" algn="l" defTabSz="685800" rtl="0" eaLnBrk="1" latinLnBrk="0" hangingPunct="1">
              <a:lnSpc>
                <a:spcPct val="100000"/>
              </a:lnSpc>
              <a:spcBef>
                <a:spcPts val="450"/>
              </a:spcBef>
              <a:buFont typeface="Arial" pitchFamily="34" charset="0"/>
              <a:buNone/>
            </a:pPr>
            <a:r>
              <a:rPr lang="en-US" sz="1350" b="1" kern="1200" noProof="0" dirty="0">
                <a:solidFill>
                  <a:schemeClr val="bg1"/>
                </a:solidFill>
                <a:latin typeface="Arial" pitchFamily="34" charset="0"/>
                <a:ea typeface="+mn-ea"/>
                <a:cs typeface="Arial" pitchFamily="34" charset="0"/>
              </a:rPr>
              <a:t>Facilitator 1</a:t>
            </a:r>
          </a:p>
        </p:txBody>
      </p:sp>
      <p:sp>
        <p:nvSpPr>
          <p:cNvPr id="16" name="Text Placeholder 17"/>
          <p:cNvSpPr>
            <a:spLocks noGrp="1"/>
          </p:cNvSpPr>
          <p:nvPr>
            <p:ph type="body" sz="quarter" idx="30" hasCustomPrompt="1"/>
          </p:nvPr>
        </p:nvSpPr>
        <p:spPr bwMode="gray">
          <a:xfrm>
            <a:off x="4932801" y="3623310"/>
            <a:ext cx="2053733" cy="730806"/>
          </a:xfrm>
        </p:spPr>
        <p:txBody>
          <a:bodyPr/>
          <a:lstStyle>
            <a:lvl1pPr marL="0" indent="0" algn="ctr">
              <a:buNone/>
              <a:defRPr sz="1050" b="0">
                <a:solidFill>
                  <a:schemeClr val="tx1"/>
                </a:solidFill>
              </a:defRPr>
            </a:lvl1pPr>
          </a:lstStyle>
          <a:p>
            <a:pPr lvl="0"/>
            <a:r>
              <a:rPr lang="en-US" dirty="0"/>
              <a:t>Name Surname in Arial Bold 14pt</a:t>
            </a:r>
            <a:br>
              <a:rPr lang="en-US" dirty="0"/>
            </a:br>
            <a:r>
              <a:rPr lang="en-US" dirty="0"/>
              <a:t>Title</a:t>
            </a:r>
            <a:br>
              <a:rPr lang="en-US" dirty="0"/>
            </a:br>
            <a:r>
              <a:rPr lang="en-US" dirty="0"/>
              <a:t>Department</a:t>
            </a:r>
          </a:p>
        </p:txBody>
      </p:sp>
      <p:sp>
        <p:nvSpPr>
          <p:cNvPr id="17" name="Picture Placeholder 13"/>
          <p:cNvSpPr>
            <a:spLocks noGrp="1"/>
          </p:cNvSpPr>
          <p:nvPr>
            <p:ph type="pic" sz="quarter" idx="31" hasCustomPrompt="1"/>
          </p:nvPr>
        </p:nvSpPr>
        <p:spPr>
          <a:xfrm>
            <a:off x="4932801" y="1416855"/>
            <a:ext cx="2053733" cy="2038188"/>
          </a:xfrm>
          <a:solidFill>
            <a:schemeClr val="bg1">
              <a:lumMod val="75000"/>
            </a:schemeClr>
          </a:solidFill>
        </p:spPr>
        <p:txBody>
          <a:bodyPr/>
          <a:lstStyle>
            <a:lvl1pPr marL="0" indent="0" algn="ctr">
              <a:buNone/>
              <a:defRPr sz="1350">
                <a:solidFill>
                  <a:srgbClr val="00338D"/>
                </a:solidFill>
              </a:defRPr>
            </a:lvl1pPr>
          </a:lstStyle>
          <a:p>
            <a:r>
              <a:rPr lang="en-US" dirty="0"/>
              <a:t>Insert image or click icon to add picture</a:t>
            </a:r>
          </a:p>
        </p:txBody>
      </p:sp>
      <p:sp>
        <p:nvSpPr>
          <p:cNvPr id="18" name="TextBox 17"/>
          <p:cNvSpPr txBox="1">
            <a:spLocks/>
          </p:cNvSpPr>
          <p:nvPr userDrawn="1"/>
        </p:nvSpPr>
        <p:spPr>
          <a:xfrm>
            <a:off x="4932801" y="966444"/>
            <a:ext cx="2053733" cy="324687"/>
          </a:xfrm>
          <a:prstGeom prst="rect">
            <a:avLst/>
          </a:prstGeom>
          <a:solidFill>
            <a:srgbClr val="00338D"/>
          </a:solidFill>
          <a:ln w="12700">
            <a:noFill/>
          </a:ln>
        </p:spPr>
        <p:txBody>
          <a:bodyPr vert="horz" lIns="0" tIns="0" rIns="0" bIns="0" rtlCol="0" anchor="ctr" anchorCtr="1">
            <a:noAutofit/>
          </a:bodyPr>
          <a:lstStyle/>
          <a:p>
            <a:pPr marL="0" lvl="0" indent="0" algn="l" defTabSz="685800" rtl="0" eaLnBrk="1" latinLnBrk="0" hangingPunct="1">
              <a:lnSpc>
                <a:spcPct val="100000"/>
              </a:lnSpc>
              <a:spcBef>
                <a:spcPts val="450"/>
              </a:spcBef>
              <a:buFont typeface="Arial" pitchFamily="34" charset="0"/>
              <a:buNone/>
            </a:pPr>
            <a:r>
              <a:rPr lang="en-US" sz="1350" b="1" kern="1200" noProof="0" dirty="0">
                <a:solidFill>
                  <a:schemeClr val="bg1"/>
                </a:solidFill>
                <a:latin typeface="Arial" pitchFamily="34" charset="0"/>
                <a:ea typeface="+mn-ea"/>
                <a:cs typeface="Arial" pitchFamily="34" charset="0"/>
              </a:rPr>
              <a:t>Facilitator 2</a:t>
            </a:r>
          </a:p>
        </p:txBody>
      </p:sp>
    </p:spTree>
    <p:extLst>
      <p:ext uri="{BB962C8B-B14F-4D97-AF65-F5344CB8AC3E}">
        <p14:creationId xmlns:p14="http://schemas.microsoft.com/office/powerpoint/2010/main" val="17641479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ext 1/4 graphic">
    <p:spTree>
      <p:nvGrpSpPr>
        <p:cNvPr id="1" name=""/>
        <p:cNvGrpSpPr/>
        <p:nvPr/>
      </p:nvGrpSpPr>
      <p:grpSpPr>
        <a:xfrm>
          <a:off x="0" y="0"/>
          <a:ext cx="0" cy="0"/>
          <a:chOff x="0" y="0"/>
          <a:chExt cx="0" cy="0"/>
        </a:xfrm>
      </p:grpSpPr>
      <p:sp>
        <p:nvSpPr>
          <p:cNvPr id="2" name="Title 1"/>
          <p:cNvSpPr>
            <a:spLocks noGrp="1"/>
          </p:cNvSpPr>
          <p:nvPr>
            <p:ph type="title"/>
          </p:nvPr>
        </p:nvSpPr>
        <p:spPr>
          <a:xfrm>
            <a:off x="499170" y="365760"/>
            <a:ext cx="6079430" cy="589840"/>
          </a:xfrm>
        </p:spPr>
        <p:txBody>
          <a:bodyPr lIns="0" tIns="0" rIns="0" bIns="0" anchor="t" anchorCtr="0">
            <a:noAutofit/>
          </a:bodyPr>
          <a:lstStyle>
            <a:lvl1pPr algn="l">
              <a:defRPr sz="2400">
                <a:solidFill>
                  <a:schemeClr val="tx2"/>
                </a:solidFill>
              </a:defRPr>
            </a:lvl1pPr>
          </a:lstStyle>
          <a:p>
            <a:r>
              <a:rPr lang="en-US" dirty="0"/>
              <a:t>Click to edit Master title style</a:t>
            </a:r>
          </a:p>
        </p:txBody>
      </p:sp>
      <p:sp>
        <p:nvSpPr>
          <p:cNvPr id="12" name="Text Placeholder 5"/>
          <p:cNvSpPr>
            <a:spLocks noGrp="1"/>
          </p:cNvSpPr>
          <p:nvPr>
            <p:ph type="body" sz="quarter" idx="13"/>
          </p:nvPr>
        </p:nvSpPr>
        <p:spPr>
          <a:xfrm>
            <a:off x="499168" y="1201740"/>
            <a:ext cx="6079431" cy="3349625"/>
          </a:xfrm>
          <a:prstGeom prst="rect">
            <a:avLst/>
          </a:prstGeom>
        </p:spPr>
        <p:txBody>
          <a:bodyPr lIns="0" tIns="0" rIns="0" bIns="0">
            <a:normAutofit/>
          </a:bodyPr>
          <a:lstStyle>
            <a:lvl1pPr marL="0" indent="0">
              <a:lnSpc>
                <a:spcPct val="100000"/>
              </a:lnSpc>
              <a:spcBef>
                <a:spcPts val="0"/>
              </a:spcBef>
              <a:spcAft>
                <a:spcPts val="1200"/>
              </a:spcAft>
              <a:buClrTx/>
              <a:buFontTx/>
              <a:buNone/>
              <a:defRPr sz="2200">
                <a:solidFill>
                  <a:schemeClr val="bg2"/>
                </a:solidFill>
              </a:defRPr>
            </a:lvl1pPr>
            <a:lvl2pPr marL="230189" indent="-173737">
              <a:lnSpc>
                <a:spcPct val="100000"/>
              </a:lnSpc>
              <a:spcBef>
                <a:spcPts val="0"/>
              </a:spcBef>
              <a:spcAft>
                <a:spcPts val="1200"/>
              </a:spcAft>
              <a:buFont typeface="Arial"/>
              <a:buChar char="•"/>
              <a:defRPr sz="2000">
                <a:solidFill>
                  <a:schemeClr val="bg2"/>
                </a:solidFill>
              </a:defRPr>
            </a:lvl2pPr>
            <a:lvl3pPr marL="455616" indent="-225427">
              <a:lnSpc>
                <a:spcPct val="100000"/>
              </a:lnSpc>
              <a:spcBef>
                <a:spcPts val="0"/>
              </a:spcBef>
              <a:spcAft>
                <a:spcPts val="1200"/>
              </a:spcAft>
              <a:buFont typeface="Lucida Grande"/>
              <a:buChar char="–"/>
              <a:defRPr sz="1600">
                <a:solidFill>
                  <a:schemeClr val="bg2"/>
                </a:solidFill>
              </a:defRPr>
            </a:lvl3pPr>
            <a:lvl4pPr marL="687392" indent="-231776">
              <a:lnSpc>
                <a:spcPct val="100000"/>
              </a:lnSpc>
              <a:spcBef>
                <a:spcPts val="0"/>
              </a:spcBef>
              <a:spcAft>
                <a:spcPts val="1200"/>
              </a:spcAft>
              <a:buFont typeface="Lucida Grande"/>
              <a:buChar char="–"/>
              <a:defRPr sz="1600">
                <a:solidFill>
                  <a:schemeClr val="bg2"/>
                </a:solidFill>
              </a:defRPr>
            </a:lvl4pPr>
            <a:lvl5pPr marL="911231" indent="-223839">
              <a:lnSpc>
                <a:spcPct val="100000"/>
              </a:lnSpc>
              <a:spcBef>
                <a:spcPts val="0"/>
              </a:spcBef>
              <a:spcAft>
                <a:spcPts val="1200"/>
              </a:spcAft>
              <a:buFont typeface="Lucida Grande"/>
              <a:buChar char="–"/>
              <a:defRPr sz="16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p:cNvSpPr>
            <a:spLocks noGrp="1"/>
          </p:cNvSpPr>
          <p:nvPr>
            <p:ph type="sldNum" sz="quarter" idx="4"/>
          </p:nvPr>
        </p:nvSpPr>
        <p:spPr>
          <a:xfrm>
            <a:off x="511080" y="4804307"/>
            <a:ext cx="213868" cy="2724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fld id="{80FBB8BA-9C6A-4A48-A369-70FBD2FA98DA}" type="slidenum">
              <a:rPr lang="en-US" smtClean="0"/>
              <a:pPr/>
              <a:t>‹#›</a:t>
            </a:fld>
            <a:endParaRPr lang="en-US" dirty="0"/>
          </a:p>
        </p:txBody>
      </p:sp>
      <p:pic>
        <p:nvPicPr>
          <p:cNvPr id="7" name="Picture 6" descr="Background Third Path-01.png"/>
          <p:cNvPicPr>
            <a:picLocks noChangeAspect="1"/>
          </p:cNvPicPr>
          <p:nvPr userDrawn="1"/>
        </p:nvPicPr>
        <p:blipFill rotWithShape="1">
          <a:blip r:embed="rId2">
            <a:alphaModFix/>
            <a:extLst>
              <a:ext uri="{28A0092B-C50C-407E-A947-70E740481C1C}">
                <a14:useLocalDpi xmlns:a14="http://schemas.microsoft.com/office/drawing/2010/main" val="0"/>
              </a:ext>
            </a:extLst>
          </a:blip>
          <a:srcRect l="10661" t="2150" r="21355" b="7548"/>
          <a:stretch/>
        </p:blipFill>
        <p:spPr>
          <a:xfrm>
            <a:off x="6860030" y="-9143"/>
            <a:ext cx="2293114" cy="5152644"/>
          </a:xfrm>
          <a:prstGeom prst="rect">
            <a:avLst/>
          </a:prstGeom>
        </p:spPr>
      </p:pic>
    </p:spTree>
    <p:extLst>
      <p:ext uri="{BB962C8B-B14F-4D97-AF65-F5344CB8AC3E}">
        <p14:creationId xmlns:p14="http://schemas.microsoft.com/office/powerpoint/2010/main" val="25352949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6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530" y="399589"/>
            <a:ext cx="6079430" cy="433298"/>
          </a:xfrm>
        </p:spPr>
        <p:txBody>
          <a:bodyPr lIns="0" tIns="0" rIns="0" bIns="0" anchor="t">
            <a:noAutofit/>
          </a:bodyPr>
          <a:lstStyle>
            <a:lvl1pPr algn="l">
              <a:defRPr sz="1650">
                <a:solidFill>
                  <a:schemeClr val="tx2"/>
                </a:solidFill>
              </a:defRPr>
            </a:lvl1pPr>
          </a:lstStyle>
          <a:p>
            <a:r>
              <a:rPr lang="en-US"/>
              <a:t>Click to edit Master title style</a:t>
            </a:r>
            <a:endParaRPr lang="en-US" dirty="0"/>
          </a:p>
        </p:txBody>
      </p:sp>
      <p:sp>
        <p:nvSpPr>
          <p:cNvPr id="12" name="Text Placeholder 5"/>
          <p:cNvSpPr>
            <a:spLocks noGrp="1"/>
          </p:cNvSpPr>
          <p:nvPr>
            <p:ph type="body" sz="quarter" idx="13"/>
          </p:nvPr>
        </p:nvSpPr>
        <p:spPr>
          <a:xfrm>
            <a:off x="458530" y="832886"/>
            <a:ext cx="6079431" cy="3349625"/>
          </a:xfrm>
        </p:spPr>
        <p:txBody>
          <a:bodyPr lIns="0" tIns="0" rIns="0" bIns="0">
            <a:noAutofit/>
          </a:bodyPr>
          <a:lstStyle>
            <a:lvl1pPr marL="144018" indent="-144018">
              <a:lnSpc>
                <a:spcPts val="1650"/>
              </a:lnSpc>
              <a:spcBef>
                <a:spcPts val="0"/>
              </a:spcBef>
              <a:spcAft>
                <a:spcPts val="900"/>
              </a:spcAft>
              <a:buClr>
                <a:schemeClr val="tx2"/>
              </a:buClr>
              <a:defRPr sz="1200">
                <a:solidFill>
                  <a:schemeClr val="bg2"/>
                </a:solidFill>
              </a:defRPr>
            </a:lvl1pPr>
            <a:lvl2pPr marL="308610" indent="-144018">
              <a:lnSpc>
                <a:spcPts val="1650"/>
              </a:lnSpc>
              <a:spcBef>
                <a:spcPts val="0"/>
              </a:spcBef>
              <a:spcAft>
                <a:spcPts val="900"/>
              </a:spcAft>
              <a:defRPr sz="1200">
                <a:solidFill>
                  <a:schemeClr val="bg2"/>
                </a:solidFill>
              </a:defRPr>
            </a:lvl2pPr>
            <a:lvl3pPr marL="480060" indent="-144018">
              <a:lnSpc>
                <a:spcPts val="1650"/>
              </a:lnSpc>
              <a:spcBef>
                <a:spcPts val="0"/>
              </a:spcBef>
              <a:spcAft>
                <a:spcPts val="900"/>
              </a:spcAft>
              <a:defRPr sz="1200">
                <a:solidFill>
                  <a:schemeClr val="bg2"/>
                </a:solidFill>
              </a:defRPr>
            </a:lvl3pPr>
            <a:lvl4pPr marL="651510" indent="-144018">
              <a:lnSpc>
                <a:spcPts val="1650"/>
              </a:lnSpc>
              <a:spcBef>
                <a:spcPts val="0"/>
              </a:spcBef>
              <a:spcAft>
                <a:spcPts val="900"/>
              </a:spcAft>
              <a:defRPr sz="1200">
                <a:solidFill>
                  <a:schemeClr val="bg2"/>
                </a:solidFill>
              </a:defRPr>
            </a:lvl4pPr>
            <a:lvl5pPr marL="822960" indent="-144018">
              <a:lnSpc>
                <a:spcPts val="1650"/>
              </a:lnSpc>
              <a:spcBef>
                <a:spcPts val="0"/>
              </a:spcBef>
              <a:spcAft>
                <a:spcPts val="900"/>
              </a:spcAft>
              <a:defRPr sz="12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descr="Background9-01.png"/>
          <p:cNvPicPr>
            <a:picLocks noChangeAspect="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0031" y="-9144"/>
            <a:ext cx="2293114" cy="5164092"/>
          </a:xfrm>
          <a:prstGeom prst="rect">
            <a:avLst/>
          </a:prstGeom>
        </p:spPr>
      </p:pic>
    </p:spTree>
    <p:extLst>
      <p:ext uri="{BB962C8B-B14F-4D97-AF65-F5344CB8AC3E}">
        <p14:creationId xmlns:p14="http://schemas.microsoft.com/office/powerpoint/2010/main" val="37661668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3498110"/>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9" name="Title 8"/>
          <p:cNvSpPr>
            <a:spLocks noGrp="1"/>
          </p:cNvSpPr>
          <p:nvPr>
            <p:ph type="ctrTitle"/>
          </p:nvPr>
        </p:nvSpPr>
        <p:spPr>
          <a:xfrm>
            <a:off x="685800" y="1314452"/>
            <a:ext cx="7772400" cy="1372321"/>
          </a:xfrm>
        </p:spPr>
        <p:txBody>
          <a:bodyPr vert="horz" anchor="b">
            <a:normAutofit/>
            <a:scene3d>
              <a:camera prst="orthographicFront"/>
              <a:lightRig rig="soft" dir="t"/>
            </a:scene3d>
            <a:sp3d prstMaterial="softEdge">
              <a:bevelT w="25400" h="25400"/>
            </a:sp3d>
          </a:bodyPr>
          <a:lstStyle>
            <a:lvl1pPr algn="r">
              <a:defRPr sz="36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2708705"/>
            <a:ext cx="7772400" cy="899778"/>
          </a:xfrm>
        </p:spPr>
        <p:txBody>
          <a:bodyPr lIns="45720" rIns="45720"/>
          <a:lstStyle>
            <a:lvl1pPr marL="0" marR="48006" indent="0" algn="r">
              <a:buNone/>
              <a:defRPr>
                <a:solidFill>
                  <a:schemeClr val="tx2"/>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extLst/>
          </a:lstStyle>
          <a:p>
            <a:r>
              <a:rPr kumimoji="0" lang="en-US"/>
              <a:t>Click to edit Master subtitle style</a:t>
            </a:r>
          </a:p>
        </p:txBody>
      </p:sp>
      <p:grpSp>
        <p:nvGrpSpPr>
          <p:cNvPr id="2" name="Group 1"/>
          <p:cNvGrpSpPr/>
          <p:nvPr/>
        </p:nvGrpSpPr>
        <p:grpSpPr>
          <a:xfrm>
            <a:off x="-3764" y="3714750"/>
            <a:ext cx="9147765" cy="1434066"/>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350"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350"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350"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7736489-50EA-4A45-BCD8-5D513AD02432}" type="datetime1">
              <a:rPr lang="en-US" smtClean="0"/>
              <a:t>9/13/23</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a:xfrm>
            <a:off x="8647272" y="4805959"/>
            <a:ext cx="365760" cy="273844"/>
          </a:xfrm>
          <a:prstGeom prst="rect">
            <a:avLst/>
          </a:prstGeom>
        </p:spPr>
        <p:txBody>
          <a:bodyPr/>
          <a:lstStyle>
            <a:lvl1pPr>
              <a:defRPr>
                <a:solidFill>
                  <a:srgbClr val="FFFFFF"/>
                </a:solidFill>
              </a:defRPr>
            </a:lvl1pPr>
            <a:extLst/>
          </a:lstStyle>
          <a:p>
            <a:fld id="{4147CD77-51F4-4733-AE4E-2AAD827E4FA9}" type="slidenum">
              <a:rPr lang="en-US" smtClean="0"/>
              <a:t>‹#›</a:t>
            </a:fld>
            <a:endParaRPr lang="en-US" dirty="0"/>
          </a:p>
        </p:txBody>
      </p:sp>
      <p:pic>
        <p:nvPicPr>
          <p:cNvPr id="13" name="Picture 12" descr="Logo final.jpg"/>
          <p:cNvPicPr>
            <a:picLocks noChangeAspect="1"/>
          </p:cNvPicPr>
          <p:nvPr userDrawn="1"/>
        </p:nvPicPr>
        <p:blipFill>
          <a:blip r:embed="rId3" cstate="print"/>
          <a:srcRect/>
          <a:stretch>
            <a:fillRect/>
          </a:stretch>
        </p:blipFill>
        <p:spPr bwMode="auto">
          <a:xfrm>
            <a:off x="304801" y="4629151"/>
            <a:ext cx="610985" cy="433301"/>
          </a:xfrm>
          <a:prstGeom prst="rect">
            <a:avLst/>
          </a:prstGeom>
          <a:noFill/>
          <a:ln w="9525">
            <a:noFill/>
            <a:miter lim="800000"/>
            <a:headEnd/>
            <a:tailEnd/>
          </a:ln>
        </p:spPr>
      </p:pic>
    </p:spTree>
    <p:extLst>
      <p:ext uri="{BB962C8B-B14F-4D97-AF65-F5344CB8AC3E}">
        <p14:creationId xmlns:p14="http://schemas.microsoft.com/office/powerpoint/2010/main" val="8296503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34180ABD-0A3B-4130-B81E-36111052E9C3}" type="datetime1">
              <a:rPr lang="en-US" smtClean="0"/>
              <a:t>9/13/23</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a:xfrm>
            <a:off x="8647272" y="4805959"/>
            <a:ext cx="365760" cy="273844"/>
          </a:xfrm>
          <a:prstGeom prst="rect">
            <a:avLst/>
          </a:prstGeom>
        </p:spPr>
        <p:txBody>
          <a:bodyPr/>
          <a:lstStyle/>
          <a:p>
            <a:pPr>
              <a:defRPr/>
            </a:pPr>
            <a:fld id="{57A8A382-C2B6-4E28-928F-79201BED7182}" type="slidenum">
              <a:rPr lang="en-US" smtClean="0"/>
              <a:pPr>
                <a:defRPr/>
              </a:pPr>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pic>
        <p:nvPicPr>
          <p:cNvPr id="8" name="Picture 7" descr="Logo final.jpg"/>
          <p:cNvPicPr>
            <a:picLocks noChangeAspect="1"/>
          </p:cNvPicPr>
          <p:nvPr userDrawn="1"/>
        </p:nvPicPr>
        <p:blipFill>
          <a:blip r:embed="rId2" cstate="print"/>
          <a:srcRect/>
          <a:stretch>
            <a:fillRect/>
          </a:stretch>
        </p:blipFill>
        <p:spPr bwMode="auto">
          <a:xfrm>
            <a:off x="304801" y="4629151"/>
            <a:ext cx="610985" cy="433301"/>
          </a:xfrm>
          <a:prstGeom prst="rect">
            <a:avLst/>
          </a:prstGeom>
          <a:noFill/>
          <a:ln w="9525">
            <a:noFill/>
            <a:miter lim="800000"/>
            <a:headEnd/>
            <a:tailEnd/>
          </a:ln>
        </p:spPr>
      </p:pic>
    </p:spTree>
    <p:extLst>
      <p:ext uri="{BB962C8B-B14F-4D97-AF65-F5344CB8AC3E}">
        <p14:creationId xmlns:p14="http://schemas.microsoft.com/office/powerpoint/2010/main" val="20732063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794784"/>
            <a:ext cx="7772400" cy="1371600"/>
          </a:xfrm>
        </p:spPr>
        <p:txBody>
          <a:bodyPr vert="horz" anchor="b">
            <a:normAutofit/>
            <a:scene3d>
              <a:camera prst="orthographicFront"/>
              <a:lightRig rig="soft" dir="t"/>
            </a:scene3d>
            <a:sp3d prstMaterial="softEdge">
              <a:bevelT w="25400" h="25400"/>
            </a:sp3d>
          </a:bodyPr>
          <a:lstStyle>
            <a:lvl1pPr algn="r">
              <a:buNone/>
              <a:defRPr sz="36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198784"/>
            <a:ext cx="4572000" cy="1091166"/>
          </a:xfrm>
        </p:spPr>
        <p:txBody>
          <a:bodyPr lIns="91440" rIns="91440" anchor="t"/>
          <a:lstStyle>
            <a:lvl1pPr marL="0" indent="0" algn="l">
              <a:buNone/>
              <a:defRPr sz="1725">
                <a:solidFill>
                  <a:schemeClr val="tx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extLst/>
          </a:lstStyle>
          <a:p>
            <a:pPr lvl="0" eaLnBrk="1" latinLnBrk="0" hangingPunct="1"/>
            <a:r>
              <a:rPr kumimoji="0" lang="en-US"/>
              <a:t>Edit Master text styles</a:t>
            </a:r>
          </a:p>
        </p:txBody>
      </p:sp>
      <p:sp>
        <p:nvSpPr>
          <p:cNvPr id="4" name="Date Placeholder 3"/>
          <p:cNvSpPr>
            <a:spLocks noGrp="1"/>
          </p:cNvSpPr>
          <p:nvPr>
            <p:ph type="dt" sz="half" idx="10"/>
          </p:nvPr>
        </p:nvSpPr>
        <p:spPr/>
        <p:txBody>
          <a:bodyPr/>
          <a:lstStyle/>
          <a:p>
            <a:fld id="{AF31695C-17BE-4125-B1F9-6E213702DCE5}" type="datetime1">
              <a:rPr lang="en-US" smtClean="0"/>
              <a:t>9/13/23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Chevron 6"/>
          <p:cNvSpPr/>
          <p:nvPr/>
        </p:nvSpPr>
        <p:spPr>
          <a:xfrm>
            <a:off x="3636680"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350" dirty="0"/>
          </a:p>
        </p:txBody>
      </p:sp>
      <p:sp>
        <p:nvSpPr>
          <p:cNvPr id="8" name="Chevron 7"/>
          <p:cNvSpPr/>
          <p:nvPr/>
        </p:nvSpPr>
        <p:spPr>
          <a:xfrm>
            <a:off x="3450264"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350" dirty="0"/>
          </a:p>
        </p:txBody>
      </p:sp>
      <p:pic>
        <p:nvPicPr>
          <p:cNvPr id="9" name="Picture 8" descr="Logo final.jpg"/>
          <p:cNvPicPr>
            <a:picLocks noChangeAspect="1"/>
          </p:cNvPicPr>
          <p:nvPr userDrawn="1"/>
        </p:nvPicPr>
        <p:blipFill>
          <a:blip r:embed="rId2" cstate="print"/>
          <a:srcRect/>
          <a:stretch>
            <a:fillRect/>
          </a:stretch>
        </p:blipFill>
        <p:spPr bwMode="auto">
          <a:xfrm>
            <a:off x="304801" y="4629151"/>
            <a:ext cx="610985" cy="433301"/>
          </a:xfrm>
          <a:prstGeom prst="rect">
            <a:avLst/>
          </a:prstGeom>
          <a:noFill/>
          <a:ln w="9525">
            <a:noFill/>
            <a:miter lim="800000"/>
            <a:headEnd/>
            <a:tailEnd/>
          </a:ln>
        </p:spPr>
      </p:pic>
    </p:spTree>
    <p:extLst>
      <p:ext uri="{BB962C8B-B14F-4D97-AF65-F5344CB8AC3E}">
        <p14:creationId xmlns:p14="http://schemas.microsoft.com/office/powerpoint/2010/main" val="29180982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10997"/>
            <a:ext cx="4038600" cy="3394472"/>
          </a:xfrm>
        </p:spPr>
        <p:txBody>
          <a:bodyPr/>
          <a:lstStyle>
            <a:lvl1pPr>
              <a:defRPr sz="2100"/>
            </a:lvl1pPr>
            <a:lvl2pPr>
              <a:defRPr sz="1800"/>
            </a:lvl2pPr>
            <a:lvl3pPr>
              <a:defRPr sz="1500"/>
            </a:lvl3pPr>
            <a:lvl4pPr>
              <a:defRPr sz="1350"/>
            </a:lvl4pPr>
            <a:lvl5pPr>
              <a:defRPr sz="1350"/>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110997"/>
            <a:ext cx="4038600" cy="3394472"/>
          </a:xfrm>
        </p:spPr>
        <p:txBody>
          <a:bodyPr/>
          <a:lstStyle>
            <a:lvl1pPr>
              <a:defRPr sz="2100"/>
            </a:lvl1pPr>
            <a:lvl2pPr>
              <a:defRPr sz="1800"/>
            </a:lvl2pPr>
            <a:lvl3pPr>
              <a:defRPr sz="1500"/>
            </a:lvl3pPr>
            <a:lvl4pPr>
              <a:defRPr sz="1350"/>
            </a:lvl4pPr>
            <a:lvl5pPr>
              <a:defRPr sz="1350"/>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70C7638-A865-4BF0-985C-D8B951CA6E6E}" type="datetime1">
              <a:rPr lang="en-US" smtClean="0"/>
              <a:t>9/13/23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8" name="Title 7"/>
          <p:cNvSpPr>
            <a:spLocks noGrp="1"/>
          </p:cNvSpPr>
          <p:nvPr>
            <p:ph type="title"/>
          </p:nvPr>
        </p:nvSpPr>
        <p:spPr/>
        <p:txBody>
          <a:bodyPr rtlCol="0"/>
          <a:lstStyle/>
          <a:p>
            <a:r>
              <a:rPr kumimoji="0" lang="en-US"/>
              <a:t>Click to edit Master title style</a:t>
            </a:r>
          </a:p>
        </p:txBody>
      </p:sp>
      <p:pic>
        <p:nvPicPr>
          <p:cNvPr id="9" name="Picture 8" descr="Logo final.jpg"/>
          <p:cNvPicPr>
            <a:picLocks noChangeAspect="1"/>
          </p:cNvPicPr>
          <p:nvPr userDrawn="1"/>
        </p:nvPicPr>
        <p:blipFill>
          <a:blip r:embed="rId2" cstate="print"/>
          <a:srcRect/>
          <a:stretch>
            <a:fillRect/>
          </a:stretch>
        </p:blipFill>
        <p:spPr bwMode="auto">
          <a:xfrm>
            <a:off x="304801" y="4629151"/>
            <a:ext cx="610985" cy="433301"/>
          </a:xfrm>
          <a:prstGeom prst="rect">
            <a:avLst/>
          </a:prstGeom>
          <a:noFill/>
          <a:ln w="9525">
            <a:noFill/>
            <a:miter lim="800000"/>
            <a:headEnd/>
            <a:tailEnd/>
          </a:ln>
        </p:spPr>
      </p:pic>
    </p:spTree>
    <p:extLst>
      <p:ext uri="{BB962C8B-B14F-4D97-AF65-F5344CB8AC3E}">
        <p14:creationId xmlns:p14="http://schemas.microsoft.com/office/powerpoint/2010/main" val="23897409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4057650"/>
            <a:ext cx="4040188" cy="571500"/>
          </a:xfrm>
          <a:solidFill>
            <a:schemeClr val="accent1"/>
          </a:solidFill>
          <a:ln w="9652">
            <a:solidFill>
              <a:schemeClr val="accent1"/>
            </a:solidFill>
            <a:miter lim="800000"/>
          </a:ln>
        </p:spPr>
        <p:txBody>
          <a:bodyPr lIns="182880" anchor="ctr"/>
          <a:lstStyle>
            <a:lvl1pPr marL="0" indent="0">
              <a:buNone/>
              <a:defRPr sz="1800" b="0">
                <a:solidFill>
                  <a:schemeClr val="bg1"/>
                </a:solidFill>
              </a:defRPr>
            </a:lvl1pPr>
            <a:lvl2pPr>
              <a:buNone/>
              <a:defRPr sz="1500" b="1"/>
            </a:lvl2pPr>
            <a:lvl3pPr>
              <a:buNone/>
              <a:defRPr sz="1350" b="1"/>
            </a:lvl3pPr>
            <a:lvl4pPr>
              <a:buNone/>
              <a:defRPr sz="1200" b="1"/>
            </a:lvl4pPr>
            <a:lvl5pPr>
              <a:buNone/>
              <a:defRPr sz="1200" b="1"/>
            </a:lvl5pPr>
            <a:extLst/>
          </a:lstStyle>
          <a:p>
            <a:pPr lvl="0" eaLnBrk="1" latinLnBrk="0" hangingPunct="1"/>
            <a:r>
              <a:rPr kumimoji="0" lang="en-US"/>
              <a:t>Edit Master text styles</a:t>
            </a:r>
          </a:p>
        </p:txBody>
      </p:sp>
      <p:sp>
        <p:nvSpPr>
          <p:cNvPr id="4" name="Text Placeholder 3"/>
          <p:cNvSpPr>
            <a:spLocks noGrp="1"/>
          </p:cNvSpPr>
          <p:nvPr>
            <p:ph type="body" sz="half" idx="3"/>
          </p:nvPr>
        </p:nvSpPr>
        <p:spPr>
          <a:xfrm>
            <a:off x="4645027" y="4057650"/>
            <a:ext cx="4041775" cy="571500"/>
          </a:xfrm>
          <a:solidFill>
            <a:schemeClr val="accent1"/>
          </a:solidFill>
          <a:ln w="9652">
            <a:solidFill>
              <a:schemeClr val="accent1"/>
            </a:solidFill>
            <a:miter lim="800000"/>
          </a:ln>
        </p:spPr>
        <p:txBody>
          <a:bodyPr lIns="182880" anchor="ctr"/>
          <a:lstStyle>
            <a:lvl1pPr marL="0" indent="0">
              <a:buNone/>
              <a:defRPr sz="1800" b="0">
                <a:solidFill>
                  <a:schemeClr val="bg1"/>
                </a:solidFill>
              </a:defRPr>
            </a:lvl1pPr>
            <a:lvl2pPr>
              <a:buNone/>
              <a:defRPr sz="1500" b="1"/>
            </a:lvl2pPr>
            <a:lvl3pPr>
              <a:buNone/>
              <a:defRPr sz="1350" b="1"/>
            </a:lvl3pPr>
            <a:lvl4pPr>
              <a:buNone/>
              <a:defRPr sz="1200" b="1"/>
            </a:lvl4pPr>
            <a:lvl5pPr>
              <a:buNone/>
              <a:defRPr sz="1200" b="1"/>
            </a:lvl5pPr>
            <a:extLst/>
          </a:lstStyle>
          <a:p>
            <a:pPr lvl="0" eaLnBrk="1" latinLnBrk="0" hangingPunct="1"/>
            <a:r>
              <a:rPr kumimoji="0" lang="en-US"/>
              <a:t>Edit Master text styles</a:t>
            </a:r>
          </a:p>
        </p:txBody>
      </p:sp>
      <p:sp>
        <p:nvSpPr>
          <p:cNvPr id="5" name="Content Placeholder 4"/>
          <p:cNvSpPr>
            <a:spLocks noGrp="1"/>
          </p:cNvSpPr>
          <p:nvPr>
            <p:ph sz="quarter" idx="2"/>
          </p:nvPr>
        </p:nvSpPr>
        <p:spPr>
          <a:xfrm>
            <a:off x="457200" y="1083222"/>
            <a:ext cx="4040188" cy="2956322"/>
          </a:xfrm>
          <a:ln>
            <a:noFill/>
            <a:prstDash val="sysDash"/>
            <a:miter lim="800000"/>
          </a:ln>
        </p:spPr>
        <p:txBody>
          <a:bodyPr/>
          <a:lstStyle>
            <a:lvl1pPr>
              <a:defRPr sz="1800"/>
            </a:lvl1pPr>
            <a:lvl2pPr>
              <a:defRPr sz="1500"/>
            </a:lvl2pPr>
            <a:lvl3pPr>
              <a:defRPr sz="1350"/>
            </a:lvl3pPr>
            <a:lvl4pPr>
              <a:defRPr sz="1200"/>
            </a:lvl4pPr>
            <a:lvl5pPr>
              <a:defRPr sz="1200"/>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1083222"/>
            <a:ext cx="4041775" cy="2956322"/>
          </a:xfrm>
          <a:ln>
            <a:noFill/>
            <a:prstDash val="sysDash"/>
            <a:miter lim="800000"/>
          </a:ln>
        </p:spPr>
        <p:txBody>
          <a:bodyPr/>
          <a:lstStyle>
            <a:lvl1pPr>
              <a:spcBef>
                <a:spcPts val="0"/>
              </a:spcBef>
              <a:defRPr sz="1800"/>
            </a:lvl1pPr>
            <a:lvl2pPr>
              <a:defRPr sz="1500"/>
            </a:lvl2pPr>
            <a:lvl3pPr>
              <a:defRPr sz="1350"/>
            </a:lvl3pPr>
            <a:lvl4pPr>
              <a:defRPr sz="1200"/>
            </a:lvl4pPr>
            <a:lvl5pPr>
              <a:defRPr sz="1200"/>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0940DB6-D5C5-48DF-B6FF-716EEF65C8C3}" type="datetime1">
              <a:rPr lang="en-US" smtClean="0"/>
              <a:t>9/13/23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8647272" y="4805959"/>
            <a:ext cx="365760" cy="273844"/>
          </a:xfrm>
          <a:prstGeom prst="rect">
            <a:avLst/>
          </a:prstGeom>
        </p:spPr>
        <p:txBody>
          <a:bodyPr/>
          <a:lstStyle/>
          <a:p>
            <a:endParaRPr lang="en-US" dirty="0"/>
          </a:p>
        </p:txBody>
      </p:sp>
      <p:pic>
        <p:nvPicPr>
          <p:cNvPr id="10" name="Picture 9" descr="Logo final.jpg"/>
          <p:cNvPicPr>
            <a:picLocks noChangeAspect="1"/>
          </p:cNvPicPr>
          <p:nvPr userDrawn="1"/>
        </p:nvPicPr>
        <p:blipFill>
          <a:blip r:embed="rId2" cstate="print"/>
          <a:srcRect/>
          <a:stretch>
            <a:fillRect/>
          </a:stretch>
        </p:blipFill>
        <p:spPr bwMode="auto">
          <a:xfrm>
            <a:off x="304801" y="4629151"/>
            <a:ext cx="610985" cy="433301"/>
          </a:xfrm>
          <a:prstGeom prst="rect">
            <a:avLst/>
          </a:prstGeom>
          <a:noFill/>
          <a:ln w="9525">
            <a:noFill/>
            <a:miter lim="800000"/>
            <a:headEnd/>
            <a:tailEnd/>
          </a:ln>
        </p:spPr>
      </p:pic>
    </p:spTree>
    <p:extLst>
      <p:ext uri="{BB962C8B-B14F-4D97-AF65-F5344CB8AC3E}">
        <p14:creationId xmlns:p14="http://schemas.microsoft.com/office/powerpoint/2010/main" val="38890741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77750876-2F6E-4A70-BAD1-E1D713C10A7A}" type="datetime1">
              <a:rPr lang="en-US" smtClean="0"/>
              <a:t>9/13/23</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6" name="Title 5"/>
          <p:cNvSpPr>
            <a:spLocks noGrp="1"/>
          </p:cNvSpPr>
          <p:nvPr>
            <p:ph type="title"/>
          </p:nvPr>
        </p:nvSpPr>
        <p:spPr/>
        <p:txBody>
          <a:bodyPr rtlCol="0"/>
          <a:lstStyle/>
          <a:p>
            <a:r>
              <a:rPr kumimoji="0" lang="en-US"/>
              <a:t>Click to edit Master title style</a:t>
            </a:r>
          </a:p>
        </p:txBody>
      </p:sp>
      <p:pic>
        <p:nvPicPr>
          <p:cNvPr id="7" name="Picture 6" descr="Logo final.jpg"/>
          <p:cNvPicPr>
            <a:picLocks noChangeAspect="1"/>
          </p:cNvPicPr>
          <p:nvPr userDrawn="1"/>
        </p:nvPicPr>
        <p:blipFill>
          <a:blip r:embed="rId2" cstate="print"/>
          <a:srcRect/>
          <a:stretch>
            <a:fillRect/>
          </a:stretch>
        </p:blipFill>
        <p:spPr bwMode="auto">
          <a:xfrm>
            <a:off x="304801" y="4629151"/>
            <a:ext cx="610985" cy="433301"/>
          </a:xfrm>
          <a:prstGeom prst="rect">
            <a:avLst/>
          </a:prstGeom>
          <a:noFill/>
          <a:ln w="9525">
            <a:noFill/>
            <a:miter lim="800000"/>
            <a:headEnd/>
            <a:tailEnd/>
          </a:ln>
        </p:spPr>
      </p:pic>
    </p:spTree>
    <p:extLst>
      <p:ext uri="{BB962C8B-B14F-4D97-AF65-F5344CB8AC3E}">
        <p14:creationId xmlns:p14="http://schemas.microsoft.com/office/powerpoint/2010/main" val="1562157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fld id="{E32FBEB6-606A-4466-8B83-202AE942C482}" type="datetime1">
              <a:rPr lang="en-US" smtClean="0"/>
              <a:t>9/13/23</a:t>
            </a:fld>
            <a:endParaRPr lang="en-US"/>
          </a:p>
        </p:txBody>
      </p:sp>
      <p:sp>
        <p:nvSpPr>
          <p:cNvPr id="4" name="Footer Placeholder 21"/>
          <p:cNvSpPr>
            <a:spLocks noGrp="1"/>
          </p:cNvSpPr>
          <p:nvPr>
            <p:ph type="ftr" sz="quarter" idx="11"/>
          </p:nvPr>
        </p:nvSpPr>
        <p:spPr/>
        <p:txBody>
          <a:bodyPr/>
          <a:lstStyle>
            <a:lvl1pPr>
              <a:defRPr/>
            </a:lvl1pPr>
          </a:lstStyle>
          <a:p>
            <a:endParaRPr lang="en-US" dirty="0"/>
          </a:p>
        </p:txBody>
      </p:sp>
      <p:sp>
        <p:nvSpPr>
          <p:cNvPr id="5" name="Slide Number Placeholder 17"/>
          <p:cNvSpPr>
            <a:spLocks noGrp="1"/>
          </p:cNvSpPr>
          <p:nvPr>
            <p:ph type="sldNum" sz="quarter" idx="12"/>
          </p:nvPr>
        </p:nvSpPr>
        <p:spPr/>
        <p:txBody>
          <a:bodyPr/>
          <a:lstStyle>
            <a:lvl1pPr>
              <a:defRPr/>
            </a:lvl1pPr>
          </a:lstStyle>
          <a:p>
            <a:r>
              <a:rPr lang="en-US"/>
              <a:t>#AICPAgaac</a:t>
            </a:r>
            <a:endParaRPr lang="en-US" dirty="0"/>
          </a:p>
        </p:txBody>
      </p:sp>
    </p:spTree>
    <p:extLst>
      <p:ext uri="{BB962C8B-B14F-4D97-AF65-F5344CB8AC3E}">
        <p14:creationId xmlns:p14="http://schemas.microsoft.com/office/powerpoint/2010/main" val="25993103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51AD38-6C13-48F7-9617-F78492FC31B8}" type="datetime1">
              <a:rPr lang="en-US" smtClean="0"/>
              <a:t>9/13/23</a:t>
            </a:fld>
            <a:endParaRPr lang="en-US" dirty="0"/>
          </a:p>
        </p:txBody>
      </p:sp>
      <p:sp>
        <p:nvSpPr>
          <p:cNvPr id="3" name="Footer Placeholder 2"/>
          <p:cNvSpPr>
            <a:spLocks noGrp="1"/>
          </p:cNvSpPr>
          <p:nvPr>
            <p:ph type="ftr" sz="quarter" idx="11"/>
          </p:nvPr>
        </p:nvSpPr>
        <p:spPr/>
        <p:txBody>
          <a:bodyPr/>
          <a:lstStyle/>
          <a:p>
            <a:endParaRPr lang="en-US" dirty="0"/>
          </a:p>
        </p:txBody>
      </p:sp>
      <p:pic>
        <p:nvPicPr>
          <p:cNvPr id="5" name="Picture 4" descr="Logo final.jpg"/>
          <p:cNvPicPr>
            <a:picLocks noChangeAspect="1"/>
          </p:cNvPicPr>
          <p:nvPr userDrawn="1"/>
        </p:nvPicPr>
        <p:blipFill>
          <a:blip r:embed="rId2" cstate="print"/>
          <a:srcRect/>
          <a:stretch>
            <a:fillRect/>
          </a:stretch>
        </p:blipFill>
        <p:spPr bwMode="auto">
          <a:xfrm>
            <a:off x="304801" y="4629151"/>
            <a:ext cx="610985" cy="433301"/>
          </a:xfrm>
          <a:prstGeom prst="rect">
            <a:avLst/>
          </a:prstGeom>
          <a:noFill/>
          <a:ln w="9525">
            <a:noFill/>
            <a:miter lim="800000"/>
            <a:headEnd/>
            <a:tailEnd/>
          </a:ln>
        </p:spPr>
      </p:pic>
    </p:spTree>
    <p:extLst>
      <p:ext uri="{BB962C8B-B14F-4D97-AF65-F5344CB8AC3E}">
        <p14:creationId xmlns:p14="http://schemas.microsoft.com/office/powerpoint/2010/main" val="42904930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0"/>
            <a:ext cx="7481776" cy="342900"/>
          </a:xfrm>
        </p:spPr>
        <p:txBody>
          <a:bodyPr vert="horz" anchor="t">
            <a:noAutofit/>
            <a:sp3d prstMaterial="softEdge">
              <a:bevelT w="0" h="0"/>
            </a:sp3d>
          </a:bodyPr>
          <a:lstStyle>
            <a:lvl1pPr algn="r">
              <a:buNone/>
              <a:defRPr sz="1875"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4016327"/>
            <a:ext cx="3974592" cy="685800"/>
          </a:xfrm>
        </p:spPr>
        <p:txBody>
          <a:bodyPr/>
          <a:lstStyle>
            <a:lvl1pPr marL="0" indent="0" algn="r">
              <a:buNone/>
              <a:defRPr sz="1200"/>
            </a:lvl1pPr>
            <a:lvl2pPr>
              <a:buNone/>
              <a:defRPr sz="900"/>
            </a:lvl2pPr>
            <a:lvl3pPr>
              <a:buNone/>
              <a:defRPr sz="750"/>
            </a:lvl3pPr>
            <a:lvl4pPr>
              <a:buNone/>
              <a:defRPr sz="675"/>
            </a:lvl4pPr>
            <a:lvl5pPr>
              <a:buNone/>
              <a:defRPr sz="675"/>
            </a:lvl5pPr>
            <a:extLst/>
          </a:lstStyle>
          <a:p>
            <a:pPr lvl="0" eaLnBrk="1" latinLnBrk="0" hangingPunct="1"/>
            <a:r>
              <a:rPr kumimoji="0" lang="en-US"/>
              <a:t>Edit Master text styles</a:t>
            </a:r>
          </a:p>
        </p:txBody>
      </p:sp>
      <p:sp>
        <p:nvSpPr>
          <p:cNvPr id="4" name="Content Placeholder 3"/>
          <p:cNvSpPr>
            <a:spLocks noGrp="1"/>
          </p:cNvSpPr>
          <p:nvPr>
            <p:ph sz="half" idx="1"/>
          </p:nvPr>
        </p:nvSpPr>
        <p:spPr>
          <a:xfrm>
            <a:off x="914400" y="205740"/>
            <a:ext cx="7479792" cy="3429000"/>
          </a:xfrm>
        </p:spPr>
        <p:txBody>
          <a:bodyPr/>
          <a:lstStyle>
            <a:lvl1pPr>
              <a:defRPr sz="2400"/>
            </a:lvl1pPr>
            <a:lvl2pPr>
              <a:defRPr sz="2100"/>
            </a:lvl2pPr>
            <a:lvl3pPr>
              <a:defRPr sz="1800"/>
            </a:lvl3pPr>
            <a:lvl4pPr>
              <a:defRPr sz="1500"/>
            </a:lvl4pPr>
            <a:lvl5pPr>
              <a:defRPr sz="1500"/>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4805958"/>
            <a:ext cx="1920240" cy="274320"/>
          </a:xfrm>
        </p:spPr>
        <p:txBody>
          <a:bodyPr/>
          <a:lstStyle/>
          <a:p>
            <a:fld id="{70FAD978-CF48-41DE-83B8-DC895F362E48}" type="datetime1">
              <a:rPr lang="en-US" smtClean="0"/>
              <a:t>9/13/23</a:t>
            </a:fld>
            <a:endParaRPr lang="en-US" dirty="0"/>
          </a:p>
        </p:txBody>
      </p:sp>
      <p:sp>
        <p:nvSpPr>
          <p:cNvPr id="6" name="Footer Placeholder 5"/>
          <p:cNvSpPr>
            <a:spLocks noGrp="1"/>
          </p:cNvSpPr>
          <p:nvPr>
            <p:ph type="ftr" sz="quarter" idx="11"/>
          </p:nvPr>
        </p:nvSpPr>
        <p:spPr/>
        <p:txBody>
          <a:bodyPr/>
          <a:lstStyle/>
          <a:p>
            <a:endParaRPr lang="en-US" dirty="0"/>
          </a:p>
        </p:txBody>
      </p:sp>
      <p:pic>
        <p:nvPicPr>
          <p:cNvPr id="8" name="Picture 7" descr="Logo final.jpg"/>
          <p:cNvPicPr>
            <a:picLocks noChangeAspect="1"/>
          </p:cNvPicPr>
          <p:nvPr userDrawn="1"/>
        </p:nvPicPr>
        <p:blipFill>
          <a:blip r:embed="rId2" cstate="print"/>
          <a:srcRect/>
          <a:stretch>
            <a:fillRect/>
          </a:stretch>
        </p:blipFill>
        <p:spPr bwMode="auto">
          <a:xfrm>
            <a:off x="304801" y="4629151"/>
            <a:ext cx="610985" cy="433301"/>
          </a:xfrm>
          <a:prstGeom prst="rect">
            <a:avLst/>
          </a:prstGeom>
          <a:noFill/>
          <a:ln w="9525">
            <a:noFill/>
            <a:miter lim="800000"/>
            <a:headEnd/>
            <a:tailEnd/>
          </a:ln>
        </p:spPr>
      </p:pic>
    </p:spTree>
    <p:extLst>
      <p:ext uri="{BB962C8B-B14F-4D97-AF65-F5344CB8AC3E}">
        <p14:creationId xmlns:p14="http://schemas.microsoft.com/office/powerpoint/2010/main" val="31746431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4082552"/>
            <a:ext cx="7162800" cy="486174"/>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a:t>Edit Master text styles</a:t>
            </a:r>
          </a:p>
        </p:txBody>
      </p:sp>
      <p:sp>
        <p:nvSpPr>
          <p:cNvPr id="3" name="Picture Placeholder 2"/>
          <p:cNvSpPr>
            <a:spLocks noGrp="1"/>
          </p:cNvSpPr>
          <p:nvPr>
            <p:ph type="pic" idx="1"/>
          </p:nvPr>
        </p:nvSpPr>
        <p:spPr>
          <a:xfrm>
            <a:off x="228600" y="142476"/>
            <a:ext cx="8686800" cy="329184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F27F0965-F219-4FE6-89CB-E6307C1055EC}" type="datetime1">
              <a:rPr lang="en-US" smtClean="0"/>
              <a:t>9/13/23</a:t>
            </a:fld>
            <a:endParaRPr lang="en-US" dirty="0"/>
          </a:p>
        </p:txBody>
      </p:sp>
      <p:sp>
        <p:nvSpPr>
          <p:cNvPr id="6" name="Footer Placeholder 5"/>
          <p:cNvSpPr>
            <a:spLocks noGrp="1"/>
          </p:cNvSpPr>
          <p:nvPr>
            <p:ph type="ftr" sz="quarter" idx="11"/>
          </p:nvPr>
        </p:nvSpPr>
        <p:spPr>
          <a:xfrm>
            <a:off x="4380073" y="4805959"/>
            <a:ext cx="2350681" cy="273844"/>
          </a:xfrm>
        </p:spPr>
        <p:txBody>
          <a:bodyPr/>
          <a:lstStyle>
            <a:lvl1pPr>
              <a:defRPr>
                <a:solidFill>
                  <a:schemeClr val="tx1"/>
                </a:solidFill>
              </a:defRPr>
            </a:lvl1pPr>
            <a:extLst/>
          </a:lstStyle>
          <a:p>
            <a:endParaRPr lang="en-US" dirty="0"/>
          </a:p>
        </p:txBody>
      </p:sp>
      <p:sp>
        <p:nvSpPr>
          <p:cNvPr id="2" name="Title 1"/>
          <p:cNvSpPr>
            <a:spLocks noGrp="1"/>
          </p:cNvSpPr>
          <p:nvPr>
            <p:ph type="title"/>
          </p:nvPr>
        </p:nvSpPr>
        <p:spPr>
          <a:xfrm>
            <a:off x="228601" y="3648842"/>
            <a:ext cx="8075432" cy="422004"/>
          </a:xfrm>
          <a:noFill/>
        </p:spPr>
        <p:txBody>
          <a:bodyPr anchor="t">
            <a:sp3d prstMaterial="softEdge"/>
          </a:bodyPr>
          <a:lstStyle>
            <a:lvl1pPr marR="0" algn="r">
              <a:buNone/>
              <a:defRPr sz="225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4458702"/>
            <a:ext cx="4940624" cy="69080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kumimoji="0" lang="en-US" sz="1350" dirty="0"/>
          </a:p>
        </p:txBody>
      </p:sp>
      <p:sp>
        <p:nvSpPr>
          <p:cNvPr id="9" name="Freeform 8"/>
          <p:cNvSpPr>
            <a:spLocks/>
          </p:cNvSpPr>
          <p:nvPr/>
        </p:nvSpPr>
        <p:spPr bwMode="auto">
          <a:xfrm>
            <a:off x="485717" y="4454258"/>
            <a:ext cx="3690451" cy="70008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kumimoji="0" lang="en-US" sz="1350" dirty="0"/>
          </a:p>
        </p:txBody>
      </p:sp>
      <p:sp>
        <p:nvSpPr>
          <p:cNvPr id="10" name="Right Triangle 9"/>
          <p:cNvSpPr>
            <a:spLocks/>
          </p:cNvSpPr>
          <p:nvPr/>
        </p:nvSpPr>
        <p:spPr bwMode="auto">
          <a:xfrm>
            <a:off x="-6042" y="4343440"/>
            <a:ext cx="3402314" cy="810651"/>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eaLnBrk="1" latinLnBrk="0" hangingPunct="1"/>
            <a:endParaRPr kumimoji="0" lang="en-US" sz="1350" dirty="0"/>
          </a:p>
        </p:txBody>
      </p:sp>
      <p:cxnSp>
        <p:nvCxnSpPr>
          <p:cNvPr id="11" name="Straight Connector 10"/>
          <p:cNvCxnSpPr/>
          <p:nvPr/>
        </p:nvCxnSpPr>
        <p:spPr>
          <a:xfrm>
            <a:off x="-9237" y="4340805"/>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350" dirty="0"/>
          </a:p>
        </p:txBody>
      </p:sp>
      <p:sp>
        <p:nvSpPr>
          <p:cNvPr id="13" name="Chevron 12"/>
          <p:cNvSpPr/>
          <p:nvPr/>
        </p:nvSpPr>
        <p:spPr>
          <a:xfrm>
            <a:off x="8477696"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350" dirty="0"/>
          </a:p>
        </p:txBody>
      </p:sp>
      <p:pic>
        <p:nvPicPr>
          <p:cNvPr id="14" name="Picture 13" descr="Logo final.jpg"/>
          <p:cNvPicPr>
            <a:picLocks noChangeAspect="1"/>
          </p:cNvPicPr>
          <p:nvPr userDrawn="1"/>
        </p:nvPicPr>
        <p:blipFill>
          <a:blip r:embed="rId3" cstate="print"/>
          <a:srcRect/>
          <a:stretch>
            <a:fillRect/>
          </a:stretch>
        </p:blipFill>
        <p:spPr bwMode="auto">
          <a:xfrm>
            <a:off x="304801" y="4629151"/>
            <a:ext cx="610985" cy="433301"/>
          </a:xfrm>
          <a:prstGeom prst="rect">
            <a:avLst/>
          </a:prstGeom>
          <a:noFill/>
          <a:ln w="9525">
            <a:noFill/>
            <a:miter lim="800000"/>
            <a:headEnd/>
            <a:tailEnd/>
          </a:ln>
        </p:spPr>
      </p:pic>
    </p:spTree>
    <p:extLst>
      <p:ext uri="{BB962C8B-B14F-4D97-AF65-F5344CB8AC3E}">
        <p14:creationId xmlns:p14="http://schemas.microsoft.com/office/powerpoint/2010/main" val="31656819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110998"/>
            <a:ext cx="8229600" cy="3289553"/>
          </a:xfr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E03E96E-4618-4E24-BEEC-82F49413429F}" type="datetime1">
              <a:rPr lang="en-US" smtClean="0"/>
              <a:t>9/13/23</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7" name="Picture 6" descr="Logo final.jpg"/>
          <p:cNvPicPr>
            <a:picLocks noChangeAspect="1"/>
          </p:cNvPicPr>
          <p:nvPr userDrawn="1"/>
        </p:nvPicPr>
        <p:blipFill>
          <a:blip r:embed="rId2" cstate="print"/>
          <a:srcRect/>
          <a:stretch>
            <a:fillRect/>
          </a:stretch>
        </p:blipFill>
        <p:spPr bwMode="auto">
          <a:xfrm>
            <a:off x="304801" y="4629151"/>
            <a:ext cx="610985" cy="433301"/>
          </a:xfrm>
          <a:prstGeom prst="rect">
            <a:avLst/>
          </a:prstGeom>
          <a:noFill/>
          <a:ln w="9525">
            <a:noFill/>
            <a:miter lim="800000"/>
            <a:headEnd/>
            <a:tailEnd/>
          </a:ln>
        </p:spPr>
      </p:pic>
    </p:spTree>
    <p:extLst>
      <p:ext uri="{BB962C8B-B14F-4D97-AF65-F5344CB8AC3E}">
        <p14:creationId xmlns:p14="http://schemas.microsoft.com/office/powerpoint/2010/main" val="38065095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05981"/>
            <a:ext cx="1777470" cy="419457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05981"/>
            <a:ext cx="6324600" cy="4194570"/>
          </a:xfr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162C9AB-4D69-43B0-9952-2DD2842F62FD}" type="datetime1">
              <a:rPr lang="en-US" smtClean="0"/>
              <a:t>9/13/23</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7" name="Picture 6" descr="Logo final.jpg"/>
          <p:cNvPicPr>
            <a:picLocks noChangeAspect="1"/>
          </p:cNvPicPr>
          <p:nvPr userDrawn="1"/>
        </p:nvPicPr>
        <p:blipFill>
          <a:blip r:embed="rId2" cstate="print"/>
          <a:srcRect/>
          <a:stretch>
            <a:fillRect/>
          </a:stretch>
        </p:blipFill>
        <p:spPr bwMode="auto">
          <a:xfrm>
            <a:off x="304801" y="4629151"/>
            <a:ext cx="610985" cy="433301"/>
          </a:xfrm>
          <a:prstGeom prst="rect">
            <a:avLst/>
          </a:prstGeom>
          <a:noFill/>
          <a:ln w="9525">
            <a:noFill/>
            <a:miter lim="800000"/>
            <a:headEnd/>
            <a:tailEnd/>
          </a:ln>
        </p:spPr>
      </p:pic>
    </p:spTree>
    <p:extLst>
      <p:ext uri="{BB962C8B-B14F-4D97-AF65-F5344CB8AC3E}">
        <p14:creationId xmlns:p14="http://schemas.microsoft.com/office/powerpoint/2010/main" val="93881362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3" name="Rectangle 2"/>
          <p:cNvSpPr/>
          <p:nvPr/>
        </p:nvSpPr>
        <p:spPr>
          <a:xfrm>
            <a:off x="0" y="-2382"/>
            <a:ext cx="9144000" cy="100013"/>
          </a:xfrm>
          <a:prstGeom prst="rect">
            <a:avLst/>
          </a:prstGeom>
          <a:solidFill>
            <a:srgbClr val="BA753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sz="1350" dirty="0">
              <a:solidFill>
                <a:srgbClr val="FFFFFF"/>
              </a:solidFill>
              <a:ea typeface="ＭＳ Ｐゴシック" pitchFamily="-64" charset="-128"/>
              <a:cs typeface="ＭＳ Ｐゴシック" pitchFamily="-64" charset="-128"/>
            </a:endParaRPr>
          </a:p>
        </p:txBody>
      </p:sp>
      <p:sp>
        <p:nvSpPr>
          <p:cNvPr id="5" name="TextBox 4"/>
          <p:cNvSpPr txBox="1"/>
          <p:nvPr/>
        </p:nvSpPr>
        <p:spPr>
          <a:xfrm>
            <a:off x="857251" y="2303860"/>
            <a:ext cx="184731" cy="300082"/>
          </a:xfrm>
          <a:prstGeom prst="rect">
            <a:avLst/>
          </a:prstGeom>
          <a:noFill/>
        </p:spPr>
        <p:txBody>
          <a:bodyPr wrap="none">
            <a:prstTxWarp prst="textNoShape">
              <a:avLst/>
            </a:prstTxWarp>
            <a:spAutoFit/>
          </a:bodyPr>
          <a:lstStyle/>
          <a:p>
            <a:endParaRPr lang="en-US" sz="1350" dirty="0">
              <a:latin typeface="Calibri" pitchFamily="-64" charset="0"/>
            </a:endParaRPr>
          </a:p>
        </p:txBody>
      </p:sp>
      <p:sp>
        <p:nvSpPr>
          <p:cNvPr id="2" name="Title 1"/>
          <p:cNvSpPr>
            <a:spLocks noGrp="1"/>
          </p:cNvSpPr>
          <p:nvPr>
            <p:ph type="ctrTitle"/>
          </p:nvPr>
        </p:nvSpPr>
        <p:spPr>
          <a:xfrm>
            <a:off x="759560" y="1541198"/>
            <a:ext cx="6704967" cy="1131693"/>
          </a:xfrm>
          <a:prstGeom prst="rect">
            <a:avLst/>
          </a:prstGeom>
        </p:spPr>
        <p:txBody>
          <a:bodyPr anchor="ctr">
            <a:noAutofit/>
          </a:bodyPr>
          <a:lstStyle>
            <a:lvl1pPr algn="l">
              <a:defRPr kumimoji="0" lang="en-US" sz="3450" b="0" i="0" u="none" strike="noStrike" kern="0" cap="none" spc="0" normalizeH="0" baseline="0" noProof="0" smtClean="0">
                <a:ln>
                  <a:noFill/>
                </a:ln>
                <a:solidFill>
                  <a:schemeClr val="tx1"/>
                </a:solidFill>
                <a:effectLst/>
                <a:uLnTx/>
                <a:uFillTx/>
                <a:latin typeface="Arial"/>
                <a:ea typeface="ヒラギノ角ゴ Pro W3" charset="-128"/>
                <a:cs typeface="Arial"/>
              </a:defRPr>
            </a:lvl1pPr>
          </a:lstStyle>
          <a:p>
            <a:r>
              <a:rPr lang="en-US"/>
              <a:t>Click to edit Master title style</a:t>
            </a:r>
            <a:endParaRPr lang="en-US" dirty="0"/>
          </a:p>
        </p:txBody>
      </p:sp>
      <p:pic>
        <p:nvPicPr>
          <p:cNvPr id="6" name="Picture 5" descr="Logo final.jpg"/>
          <p:cNvPicPr>
            <a:picLocks noChangeAspect="1"/>
          </p:cNvPicPr>
          <p:nvPr userDrawn="1"/>
        </p:nvPicPr>
        <p:blipFill>
          <a:blip r:embed="rId2" cstate="print"/>
          <a:srcRect/>
          <a:stretch>
            <a:fillRect/>
          </a:stretch>
        </p:blipFill>
        <p:spPr bwMode="auto">
          <a:xfrm>
            <a:off x="304801" y="4629151"/>
            <a:ext cx="610985" cy="433301"/>
          </a:xfrm>
          <a:prstGeom prst="rect">
            <a:avLst/>
          </a:prstGeom>
          <a:noFill/>
          <a:ln w="9525">
            <a:noFill/>
            <a:miter lim="800000"/>
            <a:headEnd/>
            <a:tailEnd/>
          </a:ln>
        </p:spPr>
      </p:pic>
    </p:spTree>
    <p:extLst>
      <p:ext uri="{BB962C8B-B14F-4D97-AF65-F5344CB8AC3E}">
        <p14:creationId xmlns:p14="http://schemas.microsoft.com/office/powerpoint/2010/main" val="38109385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descr="Logo final.jpg"/>
          <p:cNvPicPr>
            <a:picLocks noChangeAspect="1"/>
          </p:cNvPicPr>
          <p:nvPr userDrawn="1"/>
        </p:nvPicPr>
        <p:blipFill>
          <a:blip r:embed="rId2" cstate="print"/>
          <a:srcRect/>
          <a:stretch>
            <a:fillRect/>
          </a:stretch>
        </p:blipFill>
        <p:spPr bwMode="auto">
          <a:xfrm>
            <a:off x="304801" y="4629151"/>
            <a:ext cx="610985" cy="433301"/>
          </a:xfrm>
          <a:prstGeom prst="rect">
            <a:avLst/>
          </a:prstGeom>
          <a:noFill/>
          <a:ln w="9525">
            <a:noFill/>
            <a:miter lim="800000"/>
            <a:headEnd/>
            <a:tailEnd/>
          </a:ln>
        </p:spPr>
      </p:pic>
    </p:spTree>
    <p:extLst>
      <p:ext uri="{BB962C8B-B14F-4D97-AF65-F5344CB8AC3E}">
        <p14:creationId xmlns:p14="http://schemas.microsoft.com/office/powerpoint/2010/main" val="42837876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3"/>
          <p:cNvSpPr/>
          <p:nvPr/>
        </p:nvSpPr>
        <p:spPr>
          <a:xfrm>
            <a:off x="1" y="3498056"/>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dirty="0"/>
          </a:p>
        </p:txBody>
      </p:sp>
      <p:grpSp>
        <p:nvGrpSpPr>
          <p:cNvPr id="5" name="Group 16"/>
          <p:cNvGrpSpPr>
            <a:grpSpLocks/>
          </p:cNvGrpSpPr>
          <p:nvPr/>
        </p:nvGrpSpPr>
        <p:grpSpPr bwMode="auto">
          <a:xfrm>
            <a:off x="-3175" y="3714750"/>
            <a:ext cx="9147175" cy="1433513"/>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sz="1350" dirty="0">
                <a:latin typeface="Arial" pitchFamily="-64" charset="0"/>
                <a:ea typeface="ＭＳ Ｐゴシック" pitchFamily="-64" charset="-128"/>
                <a:cs typeface="ＭＳ Ｐゴシック" pitchFamily="-64" charset="-128"/>
              </a:endParaRPr>
            </a:p>
          </p:txBody>
        </p:sp>
        <p:sp>
          <p:nvSpPr>
            <p:cNvPr id="7" name="Freeform 19"/>
            <p:cNvSpPr>
              <a:spLocks/>
            </p:cNvSpPr>
            <p:nvPr/>
          </p:nvSpPr>
          <p:spPr bwMode="auto">
            <a:xfrm>
              <a:off x="35443" y="5135526"/>
              <a:ext cx="9108557" cy="838200"/>
            </a:xfrm>
            <a:custGeom>
              <a:avLst/>
              <a:gdLst>
                <a:gd name="T0" fmla="*/ 0 w 5760"/>
                <a:gd name="T1" fmla="*/ 0 h 528"/>
                <a:gd name="T2" fmla="*/ 9108557 w 5760"/>
                <a:gd name="T3" fmla="*/ 0 h 528"/>
                <a:gd name="T4" fmla="*/ 9108557 w 5760"/>
                <a:gd name="T5" fmla="*/ 838200 h 528"/>
                <a:gd name="T6" fmla="*/ 75905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sz="1350" dirty="0"/>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1" name="Picture 2" descr="C:\Users\User1\Desktop\Documents\Logo stuff\Logo fin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587479"/>
            <a:ext cx="617538" cy="436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ctrTitle"/>
          </p:nvPr>
        </p:nvSpPr>
        <p:spPr>
          <a:xfrm>
            <a:off x="685800" y="1314452"/>
            <a:ext cx="7772400" cy="1372321"/>
          </a:xfrm>
        </p:spPr>
        <p:txBody>
          <a:bodyPr anchor="b"/>
          <a:lstStyle>
            <a:lvl1pPr algn="r">
              <a:defRPr sz="36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2708705"/>
            <a:ext cx="7772400" cy="899778"/>
          </a:xfrm>
        </p:spPr>
        <p:txBody>
          <a:bodyPr lIns="45720" rIns="45720"/>
          <a:lstStyle>
            <a:lvl1pPr marL="0" marR="48006" indent="0" algn="r">
              <a:buNone/>
              <a:defRPr>
                <a:solidFill>
                  <a:schemeClr val="tx2"/>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extLst/>
          </a:lstStyle>
          <a:p>
            <a:r>
              <a:rPr lang="en-US"/>
              <a:t>Click to edit Master subtitle style</a:t>
            </a:r>
          </a:p>
        </p:txBody>
      </p:sp>
      <p:sp>
        <p:nvSpPr>
          <p:cNvPr id="12" name="Date Placeholder 29"/>
          <p:cNvSpPr>
            <a:spLocks noGrp="1"/>
          </p:cNvSpPr>
          <p:nvPr>
            <p:ph type="dt" sz="half" idx="10"/>
          </p:nvPr>
        </p:nvSpPr>
        <p:spPr/>
        <p:txBody>
          <a:bodyPr/>
          <a:lstStyle>
            <a:lvl1pPr>
              <a:defRPr>
                <a:solidFill>
                  <a:srgbClr val="FFFFFF"/>
                </a:solidFill>
              </a:defRPr>
            </a:lvl1pPr>
            <a:extLst/>
          </a:lstStyle>
          <a:p>
            <a:fld id="{05056BFF-8C4E-4699-9BC1-65BE1B7E6700}" type="datetime1">
              <a:rPr lang="en-US" smtClean="0"/>
              <a:t>9/13/23</a:t>
            </a:fld>
            <a:endParaRPr lang="en-US"/>
          </a:p>
        </p:txBody>
      </p:sp>
      <p:sp>
        <p:nvSpPr>
          <p:cNvPr id="13" name="Footer Placeholder 18"/>
          <p:cNvSpPr>
            <a:spLocks noGrp="1"/>
          </p:cNvSpPr>
          <p:nvPr>
            <p:ph type="ftr" sz="quarter" idx="11"/>
          </p:nvPr>
        </p:nvSpPr>
        <p:spPr>
          <a:xfrm>
            <a:off x="34925" y="4519614"/>
            <a:ext cx="6696075" cy="560785"/>
          </a:xfrm>
        </p:spPr>
        <p:txBody>
          <a:bodyPr/>
          <a:lstStyle>
            <a:lvl1pPr>
              <a:defRPr>
                <a:solidFill>
                  <a:schemeClr val="accent1">
                    <a:tint val="20000"/>
                  </a:schemeClr>
                </a:solidFill>
              </a:defRPr>
            </a:lvl1pPr>
            <a:extLst/>
          </a:lstStyle>
          <a:p>
            <a:endParaRPr lang="en-US"/>
          </a:p>
        </p:txBody>
      </p:sp>
    </p:spTree>
    <p:extLst>
      <p:ext uri="{BB962C8B-B14F-4D97-AF65-F5344CB8AC3E}">
        <p14:creationId xmlns:p14="http://schemas.microsoft.com/office/powerpoint/2010/main" val="14875255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 Box 26"/>
          <p:cNvSpPr txBox="1">
            <a:spLocks noChangeArrowheads="1"/>
          </p:cNvSpPr>
          <p:nvPr/>
        </p:nvSpPr>
        <p:spPr bwMode="auto">
          <a:xfrm>
            <a:off x="2012951" y="4960144"/>
            <a:ext cx="7148513"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endParaRPr lang="en-US" altLang="en-US" sz="450" dirty="0">
              <a:solidFill>
                <a:schemeClr val="bg1"/>
              </a:solidFill>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6" name="Footer Placeholder 4"/>
          <p:cNvSpPr>
            <a:spLocks noGrp="1"/>
          </p:cNvSpPr>
          <p:nvPr>
            <p:ph type="ftr" sz="quarter" idx="11"/>
          </p:nvPr>
        </p:nvSpPr>
        <p:spPr>
          <a:xfrm>
            <a:off x="1244600" y="4568428"/>
            <a:ext cx="6654800" cy="575072"/>
          </a:xfrm>
        </p:spPr>
        <p:txBody>
          <a:bodyPr/>
          <a:lstStyle>
            <a:lvl1pPr>
              <a:defRPr/>
            </a:lvl1pPr>
            <a:extLst/>
          </a:lstStyle>
          <a:p>
            <a:endParaRPr lang="en-US"/>
          </a:p>
        </p:txBody>
      </p:sp>
    </p:spTree>
    <p:extLst>
      <p:ext uri="{BB962C8B-B14F-4D97-AF65-F5344CB8AC3E}">
        <p14:creationId xmlns:p14="http://schemas.microsoft.com/office/powerpoint/2010/main" val="17014648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Chevron 3"/>
          <p:cNvSpPr/>
          <p:nvPr/>
        </p:nvSpPr>
        <p:spPr>
          <a:xfrm>
            <a:off x="3636963" y="2253854"/>
            <a:ext cx="182562"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1350" dirty="0"/>
          </a:p>
        </p:txBody>
      </p:sp>
      <p:sp>
        <p:nvSpPr>
          <p:cNvPr id="5" name="Chevron 4"/>
          <p:cNvSpPr/>
          <p:nvPr/>
        </p:nvSpPr>
        <p:spPr>
          <a:xfrm>
            <a:off x="3449639" y="2253854"/>
            <a:ext cx="18415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1350" dirty="0"/>
          </a:p>
        </p:txBody>
      </p:sp>
      <p:sp>
        <p:nvSpPr>
          <p:cNvPr id="2" name="Title 1"/>
          <p:cNvSpPr>
            <a:spLocks noGrp="1"/>
          </p:cNvSpPr>
          <p:nvPr>
            <p:ph type="title"/>
          </p:nvPr>
        </p:nvSpPr>
        <p:spPr>
          <a:xfrm>
            <a:off x="722376" y="794784"/>
            <a:ext cx="7772400" cy="1371600"/>
          </a:xfrm>
        </p:spPr>
        <p:txBody>
          <a:bodyPr anchor="b"/>
          <a:lstStyle>
            <a:lvl1pPr algn="r">
              <a:buNone/>
              <a:defRPr sz="36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198784"/>
            <a:ext cx="4572000" cy="1091166"/>
          </a:xfrm>
        </p:spPr>
        <p:txBody>
          <a:bodyPr/>
          <a:lstStyle>
            <a:lvl1pPr marL="0" indent="0" algn="l">
              <a:buNone/>
              <a:defRPr sz="1725">
                <a:solidFill>
                  <a:schemeClr val="tx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extLst/>
          </a:lstStyle>
          <a:p>
            <a:pPr lvl="0"/>
            <a:r>
              <a:rPr lang="en-US"/>
              <a:t>Edit Master text styles</a:t>
            </a:r>
          </a:p>
        </p:txBody>
      </p:sp>
      <p:sp>
        <p:nvSpPr>
          <p:cNvPr id="7" name="Footer Placeholder 4"/>
          <p:cNvSpPr>
            <a:spLocks noGrp="1"/>
          </p:cNvSpPr>
          <p:nvPr>
            <p:ph type="ftr" sz="quarter" idx="11"/>
          </p:nvPr>
        </p:nvSpPr>
        <p:spPr/>
        <p:txBody>
          <a:bodyPr/>
          <a:lstStyle>
            <a:lvl1pPr>
              <a:defRPr/>
            </a:lvl1pPr>
            <a:extLst/>
          </a:lstStyle>
          <a:p>
            <a:endParaRPr lang="en-US"/>
          </a:p>
        </p:txBody>
      </p:sp>
    </p:spTree>
    <p:extLst>
      <p:ext uri="{BB962C8B-B14F-4D97-AF65-F5344CB8AC3E}">
        <p14:creationId xmlns:p14="http://schemas.microsoft.com/office/powerpoint/2010/main" val="2313110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fld id="{A82304D2-91D5-4530-B45C-E289ECA2A7B1}" type="datetime1">
              <a:rPr lang="en-US" smtClean="0"/>
              <a:t>9/13/23</a:t>
            </a:fld>
            <a:endParaRPr lang="en-US"/>
          </a:p>
        </p:txBody>
      </p:sp>
      <p:sp>
        <p:nvSpPr>
          <p:cNvPr id="3" name="Footer Placeholder 2"/>
          <p:cNvSpPr>
            <a:spLocks noGrp="1"/>
          </p:cNvSpPr>
          <p:nvPr>
            <p:ph type="ftr" sz="quarter" idx="11"/>
          </p:nvPr>
        </p:nvSpPr>
        <p:spPr/>
        <p:txBody>
          <a:bodyPr/>
          <a:lstStyle>
            <a:lvl1pPr>
              <a:defRPr/>
            </a:lvl1pPr>
            <a:extLst/>
          </a:lstStyle>
          <a:p>
            <a:endParaRPr lang="en-US" dirty="0"/>
          </a:p>
        </p:txBody>
      </p:sp>
      <p:sp>
        <p:nvSpPr>
          <p:cNvPr id="4" name="Slide Number Placeholder 3"/>
          <p:cNvSpPr>
            <a:spLocks noGrp="1"/>
          </p:cNvSpPr>
          <p:nvPr>
            <p:ph type="sldNum" sz="quarter" idx="12"/>
          </p:nvPr>
        </p:nvSpPr>
        <p:spPr/>
        <p:txBody>
          <a:bodyPr/>
          <a:lstStyle>
            <a:lvl1pPr>
              <a:defRPr>
                <a:solidFill>
                  <a:srgbClr val="FFFFFF"/>
                </a:solidFill>
              </a:defRPr>
            </a:lvl1pPr>
            <a:extLst/>
          </a:lstStyle>
          <a:p>
            <a:fld id="{78237697-9759-4ECB-B695-1A60979A0462}" type="slidenum">
              <a:rPr lang="en-US" smtClean="0"/>
              <a:t>‹#›</a:t>
            </a:fld>
            <a:endParaRPr lang="en-US"/>
          </a:p>
        </p:txBody>
      </p:sp>
    </p:spTree>
    <p:extLst>
      <p:ext uri="{BB962C8B-B14F-4D97-AF65-F5344CB8AC3E}">
        <p14:creationId xmlns:p14="http://schemas.microsoft.com/office/powerpoint/2010/main" val="2259396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Text Box 26"/>
          <p:cNvSpPr txBox="1">
            <a:spLocks noChangeArrowheads="1"/>
          </p:cNvSpPr>
          <p:nvPr/>
        </p:nvSpPr>
        <p:spPr bwMode="auto">
          <a:xfrm>
            <a:off x="2066926" y="4968478"/>
            <a:ext cx="7148513"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r>
              <a:rPr lang="en-US" altLang="en-US" sz="450" dirty="0">
                <a:solidFill>
                  <a:schemeClr val="bg1"/>
                </a:solidFill>
              </a:rPr>
              <a:t> </a:t>
            </a:r>
          </a:p>
        </p:txBody>
      </p:sp>
      <p:sp>
        <p:nvSpPr>
          <p:cNvPr id="3" name="Content Placeholder 2"/>
          <p:cNvSpPr>
            <a:spLocks noGrp="1"/>
          </p:cNvSpPr>
          <p:nvPr>
            <p:ph sz="half" idx="1"/>
          </p:nvPr>
        </p:nvSpPr>
        <p:spPr>
          <a:xfrm>
            <a:off x="457200" y="1110997"/>
            <a:ext cx="4038600" cy="3394472"/>
          </a:xfrm>
        </p:spPr>
        <p:txBody>
          <a:bodyPr/>
          <a:lstStyle>
            <a:lvl1pPr>
              <a:defRPr sz="2100"/>
            </a:lvl1pPr>
            <a:lvl2pPr>
              <a:defRPr sz="1800"/>
            </a:lvl2pPr>
            <a:lvl3pPr>
              <a:defRPr sz="1500"/>
            </a:lvl3pPr>
            <a:lvl4pPr>
              <a:defRPr sz="1350"/>
            </a:lvl4pPr>
            <a:lvl5pPr>
              <a:defRPr sz="135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10997"/>
            <a:ext cx="4038600" cy="3394472"/>
          </a:xfrm>
        </p:spPr>
        <p:txBody>
          <a:bodyPr/>
          <a:lstStyle>
            <a:lvl1pPr>
              <a:defRPr sz="2100"/>
            </a:lvl1pPr>
            <a:lvl2pPr>
              <a:defRPr sz="1800"/>
            </a:lvl2pPr>
            <a:lvl3pPr>
              <a:defRPr sz="1500"/>
            </a:lvl3pPr>
            <a:lvl4pPr>
              <a:defRPr sz="1350"/>
            </a:lvl4pPr>
            <a:lvl5pPr>
              <a:defRPr sz="135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6" name="Date Placeholder 4"/>
          <p:cNvSpPr>
            <a:spLocks noGrp="1"/>
          </p:cNvSpPr>
          <p:nvPr>
            <p:ph type="dt" sz="half" idx="10"/>
          </p:nvPr>
        </p:nvSpPr>
        <p:spPr/>
        <p:txBody>
          <a:bodyPr/>
          <a:lstStyle>
            <a:lvl1pPr>
              <a:defRPr/>
            </a:lvl1pPr>
            <a:extLst/>
          </a:lstStyle>
          <a:p>
            <a:fld id="{D04C0216-A60F-4C5B-9DB4-8221EF860E58}" type="datetime1">
              <a:rPr lang="en-US" smtClean="0"/>
              <a:t>9/13/23</a:t>
            </a:fld>
            <a:endParaRPr lang="en-US"/>
          </a:p>
        </p:txBody>
      </p:sp>
      <p:sp>
        <p:nvSpPr>
          <p:cNvPr id="7" name="Footer Placeholder 5"/>
          <p:cNvSpPr>
            <a:spLocks noGrp="1"/>
          </p:cNvSpPr>
          <p:nvPr>
            <p:ph type="ftr" sz="quarter" idx="11"/>
          </p:nvPr>
        </p:nvSpPr>
        <p:spPr/>
        <p:txBody>
          <a:bodyPr/>
          <a:lstStyle>
            <a:lvl1pPr>
              <a:defRPr/>
            </a:lvl1pPr>
            <a:extLst/>
          </a:lstStyle>
          <a:p>
            <a:endParaRPr lang="en-US"/>
          </a:p>
        </p:txBody>
      </p:sp>
      <p:sp>
        <p:nvSpPr>
          <p:cNvPr id="9" name="Slide Number Placeholder 6"/>
          <p:cNvSpPr>
            <a:spLocks noGrp="1"/>
          </p:cNvSpPr>
          <p:nvPr>
            <p:ph type="sldNum" sz="quarter" idx="12"/>
          </p:nvPr>
        </p:nvSpPr>
        <p:spPr/>
        <p:txBody>
          <a:bodyPr/>
          <a:lstStyle>
            <a:lvl1pPr>
              <a:defRPr/>
            </a:lvl1pPr>
            <a:extLst/>
          </a:lstStyle>
          <a:p>
            <a:fld id="{D0686D69-97B8-404C-8D24-E94C438CBC92}" type="slidenum">
              <a:rPr lang="en-US" smtClean="0"/>
              <a:t>‹#›</a:t>
            </a:fld>
            <a:endParaRPr lang="en-US"/>
          </a:p>
        </p:txBody>
      </p:sp>
    </p:spTree>
    <p:extLst>
      <p:ext uri="{BB962C8B-B14F-4D97-AF65-F5344CB8AC3E}">
        <p14:creationId xmlns:p14="http://schemas.microsoft.com/office/powerpoint/2010/main" val="107797986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4057650"/>
            <a:ext cx="4040188" cy="571500"/>
          </a:xfrm>
          <a:solidFill>
            <a:schemeClr val="accent1"/>
          </a:solidFill>
          <a:ln w="9652">
            <a:solidFill>
              <a:schemeClr val="accent1"/>
            </a:solidFill>
            <a:miter lim="800000"/>
          </a:ln>
        </p:spPr>
        <p:txBody>
          <a:bodyPr lIns="182880" anchor="ctr"/>
          <a:lstStyle>
            <a:lvl1pPr marL="0" indent="0">
              <a:buNone/>
              <a:defRPr sz="1800" b="0">
                <a:solidFill>
                  <a:schemeClr val="bg1"/>
                </a:solidFill>
              </a:defRPr>
            </a:lvl1pPr>
            <a:lvl2pPr>
              <a:buNone/>
              <a:defRPr sz="1500" b="1"/>
            </a:lvl2pPr>
            <a:lvl3pPr>
              <a:buNone/>
              <a:defRPr sz="1350" b="1"/>
            </a:lvl3pPr>
            <a:lvl4pPr>
              <a:buNone/>
              <a:defRPr sz="1200" b="1"/>
            </a:lvl4pPr>
            <a:lvl5pPr>
              <a:buNone/>
              <a:defRPr sz="1200" b="1"/>
            </a:lvl5pPr>
            <a:extLst/>
          </a:lstStyle>
          <a:p>
            <a:pPr lvl="0"/>
            <a:r>
              <a:rPr lang="en-US"/>
              <a:t>Edit Master text styles</a:t>
            </a:r>
          </a:p>
        </p:txBody>
      </p:sp>
      <p:sp>
        <p:nvSpPr>
          <p:cNvPr id="4" name="Text Placeholder 3"/>
          <p:cNvSpPr>
            <a:spLocks noGrp="1"/>
          </p:cNvSpPr>
          <p:nvPr>
            <p:ph type="body" sz="half" idx="3"/>
          </p:nvPr>
        </p:nvSpPr>
        <p:spPr>
          <a:xfrm>
            <a:off x="4645027" y="4057650"/>
            <a:ext cx="4041775" cy="571500"/>
          </a:xfrm>
          <a:solidFill>
            <a:schemeClr val="accent1"/>
          </a:solidFill>
          <a:ln w="9652">
            <a:solidFill>
              <a:schemeClr val="accent1"/>
            </a:solidFill>
            <a:miter lim="800000"/>
          </a:ln>
        </p:spPr>
        <p:txBody>
          <a:bodyPr lIns="182880" anchor="ctr"/>
          <a:lstStyle>
            <a:lvl1pPr marL="0" indent="0">
              <a:buNone/>
              <a:defRPr sz="1800" b="0">
                <a:solidFill>
                  <a:schemeClr val="bg1"/>
                </a:solidFill>
              </a:defRPr>
            </a:lvl1pPr>
            <a:lvl2pPr>
              <a:buNone/>
              <a:defRPr sz="1500" b="1"/>
            </a:lvl2pPr>
            <a:lvl3pPr>
              <a:buNone/>
              <a:defRPr sz="1350" b="1"/>
            </a:lvl3pPr>
            <a:lvl4pPr>
              <a:buNone/>
              <a:defRPr sz="1200" b="1"/>
            </a:lvl4pPr>
            <a:lvl5pPr>
              <a:buNone/>
              <a:defRPr sz="1200" b="1"/>
            </a:lvl5pPr>
            <a:extLst/>
          </a:lstStyle>
          <a:p>
            <a:pPr lvl="0"/>
            <a:r>
              <a:rPr lang="en-US"/>
              <a:t>Edit Master text styles</a:t>
            </a:r>
          </a:p>
        </p:txBody>
      </p:sp>
      <p:sp>
        <p:nvSpPr>
          <p:cNvPr id="5" name="Content Placeholder 4"/>
          <p:cNvSpPr>
            <a:spLocks noGrp="1"/>
          </p:cNvSpPr>
          <p:nvPr>
            <p:ph sz="quarter" idx="2"/>
          </p:nvPr>
        </p:nvSpPr>
        <p:spPr>
          <a:xfrm>
            <a:off x="457200" y="1083222"/>
            <a:ext cx="4040188" cy="2956322"/>
          </a:xfrm>
          <a:ln>
            <a:noFill/>
            <a:prstDash val="sysDash"/>
            <a:miter lim="800000"/>
          </a:ln>
        </p:spPr>
        <p:txBody>
          <a:bodyPr/>
          <a:lstStyle>
            <a:lvl1pPr>
              <a:defRPr sz="1800"/>
            </a:lvl1pPr>
            <a:lvl2pPr>
              <a:defRPr sz="1500"/>
            </a:lvl2pPr>
            <a:lvl3pPr>
              <a:defRPr sz="1350"/>
            </a:lvl3pPr>
            <a:lvl4pPr>
              <a:defRPr sz="1200"/>
            </a:lvl4pPr>
            <a:lvl5pPr>
              <a:defRPr sz="12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6" y="1083222"/>
            <a:ext cx="4041775" cy="2956322"/>
          </a:xfrm>
          <a:ln>
            <a:noFill/>
            <a:prstDash val="sysDash"/>
            <a:miter lim="800000"/>
          </a:ln>
        </p:spPr>
        <p:txBody>
          <a:bodyPr/>
          <a:lstStyle>
            <a:lvl1pPr>
              <a:spcBef>
                <a:spcPts val="0"/>
              </a:spcBef>
              <a:defRPr sz="1800"/>
            </a:lvl1pPr>
            <a:lvl2pPr>
              <a:defRPr sz="1500"/>
            </a:lvl2pPr>
            <a:lvl3pPr>
              <a:defRPr sz="1350"/>
            </a:lvl3pPr>
            <a:lvl4pPr>
              <a:defRPr sz="1200"/>
            </a:lvl4pPr>
            <a:lvl5pPr>
              <a:defRPr sz="12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fld id="{22DF0F99-A254-44B8-826F-5DC1414BF896}" type="datetime1">
              <a:rPr lang="en-US" smtClean="0"/>
              <a:t>9/13/23</a:t>
            </a:fld>
            <a:endParaRPr lang="en-US"/>
          </a:p>
        </p:txBody>
      </p:sp>
      <p:sp>
        <p:nvSpPr>
          <p:cNvPr id="8" name="Footer Placeholder 7"/>
          <p:cNvSpPr>
            <a:spLocks noGrp="1"/>
          </p:cNvSpPr>
          <p:nvPr>
            <p:ph type="ftr" sz="quarter" idx="11"/>
          </p:nvPr>
        </p:nvSpPr>
        <p:spPr/>
        <p:txBody>
          <a:bodyPr/>
          <a:lstStyle>
            <a:lvl1pPr>
              <a:defRPr/>
            </a:lvl1pPr>
            <a:extLst/>
          </a:lstStyle>
          <a:p>
            <a:endParaRPr lang="en-US"/>
          </a:p>
        </p:txBody>
      </p:sp>
      <p:sp>
        <p:nvSpPr>
          <p:cNvPr id="9" name="Slide Number Placeholder 8"/>
          <p:cNvSpPr>
            <a:spLocks noGrp="1"/>
          </p:cNvSpPr>
          <p:nvPr>
            <p:ph type="sldNum" sz="quarter" idx="12"/>
          </p:nvPr>
        </p:nvSpPr>
        <p:spPr/>
        <p:txBody>
          <a:bodyPr/>
          <a:lstStyle>
            <a:lvl1pPr>
              <a:defRPr/>
            </a:lvl1pPr>
            <a:extLst/>
          </a:lstStyle>
          <a:p>
            <a:fld id="{D0686D69-97B8-404C-8D24-E94C438CBC92}" type="slidenum">
              <a:rPr lang="en-US" smtClean="0"/>
              <a:t>‹#›</a:t>
            </a:fld>
            <a:endParaRPr lang="en-US"/>
          </a:p>
        </p:txBody>
      </p:sp>
    </p:spTree>
    <p:extLst>
      <p:ext uri="{BB962C8B-B14F-4D97-AF65-F5344CB8AC3E}">
        <p14:creationId xmlns:p14="http://schemas.microsoft.com/office/powerpoint/2010/main" val="24100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fld id="{A3ED6228-F0A4-46FB-A9F8-F522BABE5128}" type="datetime1">
              <a:rPr lang="en-US" smtClean="0"/>
              <a:t>9/13/23</a:t>
            </a:fld>
            <a:endParaRPr lang="en-US"/>
          </a:p>
        </p:txBody>
      </p:sp>
      <p:sp>
        <p:nvSpPr>
          <p:cNvPr id="4" name="Footer Placeholder 21"/>
          <p:cNvSpPr>
            <a:spLocks noGrp="1"/>
          </p:cNvSpPr>
          <p:nvPr>
            <p:ph type="ftr" sz="quarter" idx="11"/>
          </p:nvPr>
        </p:nvSpPr>
        <p:spPr/>
        <p:txBody>
          <a:bodyPr/>
          <a:lstStyle>
            <a:lvl1pPr>
              <a:defRPr/>
            </a:lvl1pPr>
          </a:lstStyle>
          <a:p>
            <a:endParaRPr lang="en-US"/>
          </a:p>
        </p:txBody>
      </p:sp>
      <p:sp>
        <p:nvSpPr>
          <p:cNvPr id="5" name="Slide Number Placeholder 17"/>
          <p:cNvSpPr>
            <a:spLocks noGrp="1"/>
          </p:cNvSpPr>
          <p:nvPr>
            <p:ph type="sldNum" sz="quarter" idx="12"/>
          </p:nvPr>
        </p:nvSpPr>
        <p:spPr/>
        <p:txBody>
          <a:bodyPr/>
          <a:lstStyle>
            <a:lvl1pPr>
              <a:defRPr/>
            </a:lvl1pPr>
          </a:lstStyle>
          <a:p>
            <a:fld id="{D0686D69-97B8-404C-8D24-E94C438CBC92}" type="slidenum">
              <a:rPr lang="en-US" smtClean="0"/>
              <a:t>‹#›</a:t>
            </a:fld>
            <a:endParaRPr lang="en-US"/>
          </a:p>
        </p:txBody>
      </p:sp>
    </p:spTree>
    <p:extLst>
      <p:ext uri="{BB962C8B-B14F-4D97-AF65-F5344CB8AC3E}">
        <p14:creationId xmlns:p14="http://schemas.microsoft.com/office/powerpoint/2010/main" val="237021662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fld id="{69BBAC3C-3A62-43E7-96CE-619F7654C0AF}" type="datetime1">
              <a:rPr lang="en-US" smtClean="0"/>
              <a:t>9/13/23</a:t>
            </a:fld>
            <a:endParaRPr lang="en-US"/>
          </a:p>
        </p:txBody>
      </p:sp>
      <p:sp>
        <p:nvSpPr>
          <p:cNvPr id="3" name="Footer Placeholder 2"/>
          <p:cNvSpPr>
            <a:spLocks noGrp="1"/>
          </p:cNvSpPr>
          <p:nvPr>
            <p:ph type="ftr" sz="quarter" idx="11"/>
          </p:nvPr>
        </p:nvSpPr>
        <p:spPr/>
        <p:txBody>
          <a:bodyPr/>
          <a:lstStyle>
            <a:lvl1pPr>
              <a:defRPr/>
            </a:lvl1pPr>
            <a:extLst/>
          </a:lstStyle>
          <a:p>
            <a:endParaRPr lang="en-US"/>
          </a:p>
        </p:txBody>
      </p:sp>
      <p:sp>
        <p:nvSpPr>
          <p:cNvPr id="4" name="Slide Number Placeholder 3"/>
          <p:cNvSpPr>
            <a:spLocks noGrp="1"/>
          </p:cNvSpPr>
          <p:nvPr>
            <p:ph type="sldNum" sz="quarter" idx="12"/>
          </p:nvPr>
        </p:nvSpPr>
        <p:spPr/>
        <p:txBody>
          <a:bodyPr/>
          <a:lstStyle>
            <a:lvl1pPr>
              <a:defRPr>
                <a:solidFill>
                  <a:srgbClr val="FFFFFF"/>
                </a:solidFill>
              </a:defRPr>
            </a:lvl1pPr>
            <a:extLst/>
          </a:lstStyle>
          <a:p>
            <a:fld id="{D0686D69-97B8-404C-8D24-E94C438CBC92}" type="slidenum">
              <a:rPr lang="en-US" smtClean="0"/>
              <a:t>‹#›</a:t>
            </a:fld>
            <a:endParaRPr lang="en-US"/>
          </a:p>
        </p:txBody>
      </p:sp>
    </p:spTree>
    <p:extLst>
      <p:ext uri="{BB962C8B-B14F-4D97-AF65-F5344CB8AC3E}">
        <p14:creationId xmlns:p14="http://schemas.microsoft.com/office/powerpoint/2010/main" val="31137684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0"/>
            <a:ext cx="7481776" cy="342900"/>
          </a:xfrm>
        </p:spPr>
        <p:txBody>
          <a:bodyPr anchor="t">
            <a:noAutofit/>
            <a:sp3d prstMaterial="softEdge">
              <a:bevelT w="0" h="0"/>
            </a:sp3d>
          </a:bodyPr>
          <a:lstStyle>
            <a:lvl1pPr algn="r">
              <a:buNone/>
              <a:defRPr sz="1875"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4016327"/>
            <a:ext cx="3974592" cy="685800"/>
          </a:xfrm>
        </p:spPr>
        <p:txBody>
          <a:bodyPr/>
          <a:lstStyle>
            <a:lvl1pPr marL="0" indent="0" algn="r">
              <a:buNone/>
              <a:defRPr sz="1200"/>
            </a:lvl1pPr>
            <a:lvl2pPr>
              <a:buNone/>
              <a:defRPr sz="900"/>
            </a:lvl2pPr>
            <a:lvl3pPr>
              <a:buNone/>
              <a:defRPr sz="750"/>
            </a:lvl3pPr>
            <a:lvl4pPr>
              <a:buNone/>
              <a:defRPr sz="675"/>
            </a:lvl4pPr>
            <a:lvl5pPr>
              <a:buNone/>
              <a:defRPr sz="675"/>
            </a:lvl5pPr>
            <a:extLst/>
          </a:lstStyle>
          <a:p>
            <a:pPr lvl="0"/>
            <a:r>
              <a:rPr lang="en-US"/>
              <a:t>Edit Master text styles</a:t>
            </a:r>
          </a:p>
        </p:txBody>
      </p:sp>
      <p:sp>
        <p:nvSpPr>
          <p:cNvPr id="4" name="Content Placeholder 3"/>
          <p:cNvSpPr>
            <a:spLocks noGrp="1"/>
          </p:cNvSpPr>
          <p:nvPr>
            <p:ph sz="half" idx="1"/>
          </p:nvPr>
        </p:nvSpPr>
        <p:spPr>
          <a:xfrm>
            <a:off x="914400" y="205740"/>
            <a:ext cx="7479792" cy="3429000"/>
          </a:xfrm>
        </p:spPr>
        <p:txBody>
          <a:bodyPr/>
          <a:lstStyle>
            <a:lvl1pPr>
              <a:defRPr sz="2400"/>
            </a:lvl1pPr>
            <a:lvl2pPr>
              <a:defRPr sz="2100"/>
            </a:lvl2pPr>
            <a:lvl3pPr>
              <a:defRPr sz="1800"/>
            </a:lvl3pPr>
            <a:lvl4pPr>
              <a:defRPr sz="1500"/>
            </a:lvl4pPr>
            <a:lvl5pPr>
              <a:defRPr sz="15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39600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4"/>
          <p:cNvSpPr>
            <a:spLocks/>
          </p:cNvSpPr>
          <p:nvPr/>
        </p:nvSpPr>
        <p:spPr bwMode="auto">
          <a:xfrm>
            <a:off x="500064" y="4458891"/>
            <a:ext cx="4940300" cy="690563"/>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sz="1350" dirty="0">
              <a:latin typeface="Arial" pitchFamily="-64" charset="0"/>
              <a:ea typeface="ＭＳ Ｐゴシック" pitchFamily="-64" charset="-128"/>
              <a:cs typeface="ＭＳ Ｐゴシック" pitchFamily="-64" charset="-128"/>
            </a:endParaRPr>
          </a:p>
        </p:txBody>
      </p:sp>
      <p:sp>
        <p:nvSpPr>
          <p:cNvPr id="6" name="Freeform 16"/>
          <p:cNvSpPr>
            <a:spLocks/>
          </p:cNvSpPr>
          <p:nvPr/>
        </p:nvSpPr>
        <p:spPr bwMode="auto">
          <a:xfrm>
            <a:off x="485776" y="4454128"/>
            <a:ext cx="3690938" cy="700088"/>
          </a:xfrm>
          <a:custGeom>
            <a:avLst/>
            <a:gdLst>
              <a:gd name="T0" fmla="*/ 0 w 5591"/>
              <a:gd name="T1" fmla="*/ 0 h 588"/>
              <a:gd name="T2" fmla="*/ 3802505 w 5591"/>
              <a:gd name="T3" fmla="*/ 0 h 588"/>
              <a:gd name="T4" fmla="*/ 3802505 w 5591"/>
              <a:gd name="T5" fmla="*/ 838200 h 588"/>
              <a:gd name="T6" fmla="*/ 3168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sz="1350" dirty="0"/>
          </a:p>
        </p:txBody>
      </p:sp>
      <p:sp>
        <p:nvSpPr>
          <p:cNvPr id="7" name="Right Triangle 6"/>
          <p:cNvSpPr>
            <a:spLocks/>
          </p:cNvSpPr>
          <p:nvPr/>
        </p:nvSpPr>
        <p:spPr bwMode="auto">
          <a:xfrm>
            <a:off x="-6042" y="4343440"/>
            <a:ext cx="3402314" cy="810651"/>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dirty="0"/>
          </a:p>
        </p:txBody>
      </p:sp>
      <p:cxnSp>
        <p:nvCxnSpPr>
          <p:cNvPr id="8" name="Straight Connector 7"/>
          <p:cNvCxnSpPr/>
          <p:nvPr/>
        </p:nvCxnSpPr>
        <p:spPr>
          <a:xfrm>
            <a:off x="-9237" y="4340805"/>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6" y="3740944"/>
            <a:ext cx="182563"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1350" dirty="0"/>
          </a:p>
        </p:txBody>
      </p:sp>
      <p:sp>
        <p:nvSpPr>
          <p:cNvPr id="10" name="Chevron 9"/>
          <p:cNvSpPr/>
          <p:nvPr/>
        </p:nvSpPr>
        <p:spPr>
          <a:xfrm>
            <a:off x="8477251" y="3740944"/>
            <a:ext cx="182563"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1350" dirty="0"/>
          </a:p>
        </p:txBody>
      </p:sp>
      <p:sp>
        <p:nvSpPr>
          <p:cNvPr id="4" name="Text Placeholder 3"/>
          <p:cNvSpPr>
            <a:spLocks noGrp="1"/>
          </p:cNvSpPr>
          <p:nvPr>
            <p:ph type="body" sz="half" idx="2"/>
          </p:nvPr>
        </p:nvSpPr>
        <p:spPr>
          <a:xfrm>
            <a:off x="1141232" y="4082552"/>
            <a:ext cx="7162800" cy="486174"/>
          </a:xfrm>
          <a:noFill/>
        </p:spPr>
        <p:txBody>
          <a:bodyPr tIns="0"/>
          <a:lstStyle>
            <a:lvl1pPr marL="0" marR="13716" indent="0" algn="r">
              <a:buNone/>
              <a:defRPr sz="1050"/>
            </a:lvl1pPr>
            <a:lvl2pPr>
              <a:defRPr sz="900"/>
            </a:lvl2pPr>
            <a:lvl3pPr>
              <a:defRPr sz="750"/>
            </a:lvl3pPr>
            <a:lvl4pPr>
              <a:defRPr sz="675"/>
            </a:lvl4pPr>
            <a:lvl5pPr>
              <a:defRPr sz="675"/>
            </a:lvl5pPr>
            <a:extLst/>
          </a:lstStyle>
          <a:p>
            <a:pPr lvl="0"/>
            <a:r>
              <a:rPr lang="en-US"/>
              <a:t>Edit Master text styles</a:t>
            </a:r>
          </a:p>
        </p:txBody>
      </p:sp>
      <p:sp>
        <p:nvSpPr>
          <p:cNvPr id="3" name="Picture Placeholder 2"/>
          <p:cNvSpPr>
            <a:spLocks noGrp="1"/>
          </p:cNvSpPr>
          <p:nvPr>
            <p:ph type="pic" idx="1"/>
          </p:nvPr>
        </p:nvSpPr>
        <p:spPr>
          <a:xfrm>
            <a:off x="228600" y="142476"/>
            <a:ext cx="8686800" cy="329184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2400"/>
            </a:lvl1pPr>
            <a:extLst/>
          </a:lstStyle>
          <a:p>
            <a:pPr lvl="0"/>
            <a:r>
              <a:rPr lang="en-US" noProof="0"/>
              <a:t>Click icon to add picture</a:t>
            </a:r>
            <a:endParaRPr lang="en-US" noProof="0" dirty="0"/>
          </a:p>
        </p:txBody>
      </p:sp>
      <p:sp>
        <p:nvSpPr>
          <p:cNvPr id="2" name="Title 1"/>
          <p:cNvSpPr>
            <a:spLocks noGrp="1"/>
          </p:cNvSpPr>
          <p:nvPr>
            <p:ph type="title"/>
          </p:nvPr>
        </p:nvSpPr>
        <p:spPr>
          <a:xfrm>
            <a:off x="228601" y="3648842"/>
            <a:ext cx="8075432" cy="422004"/>
          </a:xfrm>
          <a:noFill/>
        </p:spPr>
        <p:txBody>
          <a:bodyPr anchor="t">
            <a:sp3d prstMaterial="softEdge"/>
          </a:bodyPr>
          <a:lstStyle>
            <a:lvl1pPr marR="0" algn="r">
              <a:buNone/>
              <a:defRPr sz="225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a:solidFill>
                  <a:schemeClr val="tx1"/>
                </a:solidFill>
              </a:defRPr>
            </a:lvl1pPr>
            <a:extLst/>
          </a:lstStyle>
          <a:p>
            <a:fld id="{16828403-AA30-4DA4-8BF0-699C842BAE5D}" type="datetime1">
              <a:rPr lang="en-US" smtClean="0"/>
              <a:t>9/13/23</a:t>
            </a:fld>
            <a:endParaRPr lang="en-US"/>
          </a:p>
        </p:txBody>
      </p:sp>
      <p:sp>
        <p:nvSpPr>
          <p:cNvPr id="12" name="Footer Placeholder 5"/>
          <p:cNvSpPr>
            <a:spLocks noGrp="1"/>
          </p:cNvSpPr>
          <p:nvPr>
            <p:ph type="ftr" sz="quarter" idx="11"/>
          </p:nvPr>
        </p:nvSpPr>
        <p:spPr>
          <a:xfrm>
            <a:off x="4379913" y="4806555"/>
            <a:ext cx="2351087" cy="273844"/>
          </a:xfrm>
        </p:spPr>
        <p:txBody>
          <a:bodyPr/>
          <a:lstStyle>
            <a:lvl1pPr>
              <a:defRPr>
                <a:solidFill>
                  <a:schemeClr val="tx1"/>
                </a:solidFill>
              </a:defRPr>
            </a:lvl1pPr>
            <a:extLst/>
          </a:lstStyle>
          <a:p>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fld id="{D0686D69-97B8-404C-8D24-E94C438CBC92}" type="slidenum">
              <a:rPr lang="en-US" smtClean="0"/>
              <a:t>‹#›</a:t>
            </a:fld>
            <a:endParaRPr lang="en-US"/>
          </a:p>
        </p:txBody>
      </p:sp>
      <p:pic>
        <p:nvPicPr>
          <p:cNvPr id="14" name="Picture 13" descr="Logo final.jpg"/>
          <p:cNvPicPr>
            <a:picLocks noChangeAspect="1"/>
          </p:cNvPicPr>
          <p:nvPr/>
        </p:nvPicPr>
        <p:blipFill>
          <a:blip r:embed="rId3" cstate="print"/>
          <a:srcRect/>
          <a:stretch>
            <a:fillRect/>
          </a:stretch>
        </p:blipFill>
        <p:spPr bwMode="auto">
          <a:xfrm>
            <a:off x="304801" y="4629151"/>
            <a:ext cx="610985" cy="433301"/>
          </a:xfrm>
          <a:prstGeom prst="rect">
            <a:avLst/>
          </a:prstGeom>
          <a:noFill/>
          <a:ln w="9525">
            <a:noFill/>
            <a:miter lim="800000"/>
            <a:headEnd/>
            <a:tailEnd/>
          </a:ln>
        </p:spPr>
      </p:pic>
    </p:spTree>
    <p:extLst>
      <p:ext uri="{BB962C8B-B14F-4D97-AF65-F5344CB8AC3E}">
        <p14:creationId xmlns:p14="http://schemas.microsoft.com/office/powerpoint/2010/main" val="253921721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110998"/>
            <a:ext cx="8229600" cy="328955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fld id="{43E279CB-79C9-40B9-84F3-EC732945D2B1}" type="datetime1">
              <a:rPr lang="en-US" smtClean="0"/>
              <a:t>9/13/23</a:t>
            </a:fld>
            <a:endParaRPr lang="en-US"/>
          </a:p>
        </p:txBody>
      </p:sp>
      <p:sp>
        <p:nvSpPr>
          <p:cNvPr id="5" name="Footer Placeholder 21"/>
          <p:cNvSpPr>
            <a:spLocks noGrp="1"/>
          </p:cNvSpPr>
          <p:nvPr>
            <p:ph type="ftr" sz="quarter" idx="11"/>
          </p:nvPr>
        </p:nvSpPr>
        <p:spPr/>
        <p:txBody>
          <a:bodyPr/>
          <a:lstStyle>
            <a:lvl1pPr>
              <a:defRPr/>
            </a:lvl1pPr>
          </a:lstStyle>
          <a:p>
            <a:endParaRPr lang="en-US"/>
          </a:p>
        </p:txBody>
      </p:sp>
      <p:sp>
        <p:nvSpPr>
          <p:cNvPr id="6" name="Slide Number Placeholder 17"/>
          <p:cNvSpPr>
            <a:spLocks noGrp="1"/>
          </p:cNvSpPr>
          <p:nvPr>
            <p:ph type="sldNum" sz="quarter" idx="12"/>
          </p:nvPr>
        </p:nvSpPr>
        <p:spPr/>
        <p:txBody>
          <a:bodyPr/>
          <a:lstStyle>
            <a:lvl1pPr>
              <a:defRPr/>
            </a:lvl1pPr>
          </a:lstStyle>
          <a:p>
            <a:fld id="{D0686D69-97B8-404C-8D24-E94C438CBC92}" type="slidenum">
              <a:rPr lang="en-US" smtClean="0"/>
              <a:t>‹#›</a:t>
            </a:fld>
            <a:endParaRPr lang="en-US"/>
          </a:p>
        </p:txBody>
      </p:sp>
    </p:spTree>
    <p:extLst>
      <p:ext uri="{BB962C8B-B14F-4D97-AF65-F5344CB8AC3E}">
        <p14:creationId xmlns:p14="http://schemas.microsoft.com/office/powerpoint/2010/main" val="42251623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05981"/>
            <a:ext cx="1777470" cy="41945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324600" cy="419457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fld id="{261356E8-0FC9-445B-BBA7-38D3C7B3F86D}" type="datetime1">
              <a:rPr lang="en-US" smtClean="0"/>
              <a:t>9/13/23</a:t>
            </a:fld>
            <a:endParaRPr lang="en-US"/>
          </a:p>
        </p:txBody>
      </p:sp>
      <p:sp>
        <p:nvSpPr>
          <p:cNvPr id="5" name="Footer Placeholder 21"/>
          <p:cNvSpPr>
            <a:spLocks noGrp="1"/>
          </p:cNvSpPr>
          <p:nvPr>
            <p:ph type="ftr" sz="quarter" idx="11"/>
          </p:nvPr>
        </p:nvSpPr>
        <p:spPr/>
        <p:txBody>
          <a:bodyPr/>
          <a:lstStyle>
            <a:lvl1pPr>
              <a:defRPr/>
            </a:lvl1pPr>
          </a:lstStyle>
          <a:p>
            <a:endParaRPr lang="en-US"/>
          </a:p>
        </p:txBody>
      </p:sp>
      <p:sp>
        <p:nvSpPr>
          <p:cNvPr id="6" name="Slide Number Placeholder 17"/>
          <p:cNvSpPr>
            <a:spLocks noGrp="1"/>
          </p:cNvSpPr>
          <p:nvPr>
            <p:ph type="sldNum" sz="quarter" idx="12"/>
          </p:nvPr>
        </p:nvSpPr>
        <p:spPr/>
        <p:txBody>
          <a:bodyPr/>
          <a:lstStyle>
            <a:lvl1pPr>
              <a:defRPr/>
            </a:lvl1pPr>
          </a:lstStyle>
          <a:p>
            <a:fld id="{D0686D69-97B8-404C-8D24-E94C438CBC92}" type="slidenum">
              <a:rPr lang="en-US" smtClean="0"/>
              <a:t>‹#›</a:t>
            </a:fld>
            <a:endParaRPr lang="en-US"/>
          </a:p>
        </p:txBody>
      </p:sp>
    </p:spTree>
    <p:extLst>
      <p:ext uri="{BB962C8B-B14F-4D97-AF65-F5344CB8AC3E}">
        <p14:creationId xmlns:p14="http://schemas.microsoft.com/office/powerpoint/2010/main" val="9890916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8229600" cy="1028700"/>
          </a:xfrm>
        </p:spPr>
        <p:txBody>
          <a:bodyPr/>
          <a:lstStyle/>
          <a:p>
            <a:r>
              <a:rPr lang="en-US"/>
              <a:t>Click to edit Master title style</a:t>
            </a:r>
          </a:p>
        </p:txBody>
      </p:sp>
      <p:sp>
        <p:nvSpPr>
          <p:cNvPr id="3" name="Table Placeholder 2"/>
          <p:cNvSpPr>
            <a:spLocks noGrp="1"/>
          </p:cNvSpPr>
          <p:nvPr>
            <p:ph type="tbl" idx="1"/>
          </p:nvPr>
        </p:nvSpPr>
        <p:spPr>
          <a:xfrm>
            <a:off x="457200" y="1485900"/>
            <a:ext cx="8229600" cy="2914650"/>
          </a:xfrm>
        </p:spPr>
        <p:txBody>
          <a:bodyPr>
            <a:normAutofit/>
          </a:bodyPr>
          <a:lstStyle/>
          <a:p>
            <a:pPr lvl="0"/>
            <a:r>
              <a:rPr lang="en-US" noProof="0"/>
              <a:t>Click icon to add table</a:t>
            </a:r>
            <a:endParaRPr lang="en-US" noProof="0" dirty="0"/>
          </a:p>
        </p:txBody>
      </p:sp>
      <p:sp>
        <p:nvSpPr>
          <p:cNvPr id="4" name="Date Placeholder 9"/>
          <p:cNvSpPr>
            <a:spLocks noGrp="1"/>
          </p:cNvSpPr>
          <p:nvPr>
            <p:ph type="dt" sz="half" idx="10"/>
          </p:nvPr>
        </p:nvSpPr>
        <p:spPr/>
        <p:txBody>
          <a:bodyPr/>
          <a:lstStyle>
            <a:lvl1pPr>
              <a:defRPr/>
            </a:lvl1pPr>
          </a:lstStyle>
          <a:p>
            <a:fld id="{A69E769B-55A5-41F0-BA61-E611005493A4}" type="datetime1">
              <a:rPr lang="en-US" smtClean="0"/>
              <a:t>9/13/23</a:t>
            </a:fld>
            <a:endParaRPr lang="en-US"/>
          </a:p>
        </p:txBody>
      </p:sp>
      <p:sp>
        <p:nvSpPr>
          <p:cNvPr id="5" name="Footer Placeholder 21"/>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9117201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3" name="TextBox 15"/>
          <p:cNvSpPr txBox="1">
            <a:spLocks noChangeArrowheads="1"/>
          </p:cNvSpPr>
          <p:nvPr/>
        </p:nvSpPr>
        <p:spPr bwMode="auto">
          <a:xfrm>
            <a:off x="857251" y="2303860"/>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endParaRPr lang="en-US" altLang="en-US" sz="1350" dirty="0">
              <a:latin typeface="Calibri" pitchFamily="34" charset="0"/>
            </a:endParaRPr>
          </a:p>
        </p:txBody>
      </p:sp>
      <p:sp>
        <p:nvSpPr>
          <p:cNvPr id="4" name="Rectangle 3"/>
          <p:cNvSpPr/>
          <p:nvPr/>
        </p:nvSpPr>
        <p:spPr>
          <a:xfrm>
            <a:off x="0" y="-2382"/>
            <a:ext cx="9144000" cy="100013"/>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solidFill>
                <a:srgbClr val="FFFFFF"/>
              </a:solidFill>
              <a:ea typeface="ＭＳ Ｐゴシック" pitchFamily="-64" charset="-128"/>
              <a:cs typeface="ＭＳ Ｐゴシック" pitchFamily="-64" charset="-128"/>
            </a:endParaRPr>
          </a:p>
        </p:txBody>
      </p:sp>
      <p:sp>
        <p:nvSpPr>
          <p:cNvPr id="5" name="TextBox 18"/>
          <p:cNvSpPr txBox="1">
            <a:spLocks noChangeArrowheads="1"/>
          </p:cNvSpPr>
          <p:nvPr/>
        </p:nvSpPr>
        <p:spPr bwMode="auto">
          <a:xfrm>
            <a:off x="857251" y="2303860"/>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endParaRPr lang="en-US" altLang="en-US" sz="1350" dirty="0">
              <a:latin typeface="Calibri" pitchFamily="34" charset="0"/>
            </a:endParaRPr>
          </a:p>
        </p:txBody>
      </p:sp>
      <p:sp>
        <p:nvSpPr>
          <p:cNvPr id="6" name="Text Box 26"/>
          <p:cNvSpPr txBox="1">
            <a:spLocks noChangeArrowheads="1"/>
          </p:cNvSpPr>
          <p:nvPr/>
        </p:nvSpPr>
        <p:spPr bwMode="auto">
          <a:xfrm>
            <a:off x="2087564" y="4960144"/>
            <a:ext cx="7148512"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r>
              <a:rPr lang="en-US" altLang="en-US" sz="450" dirty="0">
                <a:solidFill>
                  <a:schemeClr val="bg1"/>
                </a:solidFill>
              </a:rPr>
              <a:t> </a:t>
            </a:r>
          </a:p>
        </p:txBody>
      </p:sp>
      <p:sp>
        <p:nvSpPr>
          <p:cNvPr id="2" name="Title 1"/>
          <p:cNvSpPr>
            <a:spLocks noGrp="1"/>
          </p:cNvSpPr>
          <p:nvPr>
            <p:ph type="ctrTitle"/>
          </p:nvPr>
        </p:nvSpPr>
        <p:spPr>
          <a:xfrm>
            <a:off x="759560" y="1541198"/>
            <a:ext cx="6704967" cy="1131693"/>
          </a:xfrm>
          <a:prstGeom prst="rect">
            <a:avLst/>
          </a:prstGeom>
        </p:spPr>
        <p:txBody>
          <a:bodyPr>
            <a:noAutofit/>
          </a:bodyPr>
          <a:lstStyle>
            <a:lvl1pPr algn="l">
              <a:defRPr kumimoji="0" lang="en-US" sz="3450" b="0" i="0" u="none" strike="noStrike" kern="0" cap="none" spc="0" normalizeH="0" baseline="0" noProof="0" smtClean="0">
                <a:ln>
                  <a:noFill/>
                </a:ln>
                <a:solidFill>
                  <a:schemeClr val="tx1"/>
                </a:solidFill>
                <a:effectLst/>
                <a:uLnTx/>
                <a:uFillTx/>
                <a:latin typeface="Arial"/>
                <a:ea typeface="ヒラギノ角ゴ Pro W3" charset="-128"/>
                <a:cs typeface="Arial"/>
              </a:defRPr>
            </a:lvl1pPr>
          </a:lstStyle>
          <a:p>
            <a:r>
              <a:rPr lang="en-US"/>
              <a:t>Click to edit Master title style</a:t>
            </a:r>
            <a:endParaRPr lang="en-US" dirty="0"/>
          </a:p>
        </p:txBody>
      </p:sp>
      <p:sp>
        <p:nvSpPr>
          <p:cNvPr id="7" name="Date Placeholder 5"/>
          <p:cNvSpPr>
            <a:spLocks noGrp="1"/>
          </p:cNvSpPr>
          <p:nvPr>
            <p:ph type="dt" sz="half" idx="10"/>
          </p:nvPr>
        </p:nvSpPr>
        <p:spPr/>
        <p:txBody>
          <a:bodyPr/>
          <a:lstStyle>
            <a:lvl1pPr>
              <a:defRPr/>
            </a:lvl1pPr>
          </a:lstStyle>
          <a:p>
            <a:fld id="{362B221D-03A1-48B4-9C74-E07702FC151B}" type="datetime1">
              <a:rPr lang="en-US" smtClean="0"/>
              <a:t>9/13/23</a:t>
            </a:fld>
            <a:endParaRPr lang="en-US"/>
          </a:p>
        </p:txBody>
      </p:sp>
      <p:sp>
        <p:nvSpPr>
          <p:cNvPr id="9" name="Footer Placeholder 7"/>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3932755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0"/>
            <a:ext cx="7481776" cy="342900"/>
          </a:xfrm>
        </p:spPr>
        <p:txBody>
          <a:bodyPr anchor="t">
            <a:noAutofit/>
            <a:sp3d prstMaterial="softEdge">
              <a:bevelT w="0" h="0"/>
            </a:sp3d>
          </a:bodyPr>
          <a:lstStyle>
            <a:lvl1pPr algn="r">
              <a:buNone/>
              <a:defRPr sz="1875"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4016327"/>
            <a:ext cx="3974592" cy="685800"/>
          </a:xfrm>
        </p:spPr>
        <p:txBody>
          <a:bodyPr/>
          <a:lstStyle>
            <a:lvl1pPr marL="0" indent="0" algn="r">
              <a:buNone/>
              <a:defRPr sz="1200"/>
            </a:lvl1pPr>
            <a:lvl2pPr>
              <a:buNone/>
              <a:defRPr sz="900"/>
            </a:lvl2pPr>
            <a:lvl3pPr>
              <a:buNone/>
              <a:defRPr sz="750"/>
            </a:lvl3pPr>
            <a:lvl4pPr>
              <a:buNone/>
              <a:defRPr sz="675"/>
            </a:lvl4pPr>
            <a:lvl5pPr>
              <a:buNone/>
              <a:defRPr sz="675"/>
            </a:lvl5pPr>
            <a:extLst/>
          </a:lstStyle>
          <a:p>
            <a:pPr lvl="0"/>
            <a:r>
              <a:rPr lang="en-US"/>
              <a:t>Edit Master text styles</a:t>
            </a:r>
          </a:p>
        </p:txBody>
      </p:sp>
      <p:sp>
        <p:nvSpPr>
          <p:cNvPr id="4" name="Content Placeholder 3"/>
          <p:cNvSpPr>
            <a:spLocks noGrp="1"/>
          </p:cNvSpPr>
          <p:nvPr>
            <p:ph sz="half" idx="1"/>
          </p:nvPr>
        </p:nvSpPr>
        <p:spPr>
          <a:xfrm>
            <a:off x="914400" y="205740"/>
            <a:ext cx="7479792" cy="3429000"/>
          </a:xfrm>
        </p:spPr>
        <p:txBody>
          <a:bodyPr/>
          <a:lstStyle>
            <a:lvl1pPr>
              <a:defRPr sz="2400"/>
            </a:lvl1pPr>
            <a:lvl2pPr>
              <a:defRPr sz="2100"/>
            </a:lvl2pPr>
            <a:lvl3pPr>
              <a:defRPr sz="1800"/>
            </a:lvl3pPr>
            <a:lvl4pPr>
              <a:defRPr sz="1500"/>
            </a:lvl4pPr>
            <a:lvl5pPr>
              <a:defRPr sz="15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409145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1_Divider Slide">
    <p:spTree>
      <p:nvGrpSpPr>
        <p:cNvPr id="1" name=""/>
        <p:cNvGrpSpPr/>
        <p:nvPr/>
      </p:nvGrpSpPr>
      <p:grpSpPr>
        <a:xfrm>
          <a:off x="0" y="0"/>
          <a:ext cx="0" cy="0"/>
          <a:chOff x="0" y="0"/>
          <a:chExt cx="0" cy="0"/>
        </a:xfrm>
      </p:grpSpPr>
      <p:sp>
        <p:nvSpPr>
          <p:cNvPr id="3" name="Rectangle 2"/>
          <p:cNvSpPr/>
          <p:nvPr/>
        </p:nvSpPr>
        <p:spPr>
          <a:xfrm>
            <a:off x="0" y="-2382"/>
            <a:ext cx="9144000" cy="100013"/>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solidFill>
                <a:srgbClr val="FFFFFF"/>
              </a:solidFill>
              <a:ea typeface="ＭＳ Ｐゴシック" pitchFamily="-64" charset="-128"/>
              <a:cs typeface="ＭＳ Ｐゴシック" pitchFamily="-64" charset="-128"/>
            </a:endParaRPr>
          </a:p>
        </p:txBody>
      </p:sp>
      <p:sp>
        <p:nvSpPr>
          <p:cNvPr id="4" name="TextBox 16"/>
          <p:cNvSpPr txBox="1">
            <a:spLocks noChangeArrowheads="1"/>
          </p:cNvSpPr>
          <p:nvPr/>
        </p:nvSpPr>
        <p:spPr bwMode="auto">
          <a:xfrm>
            <a:off x="857251" y="2303860"/>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endParaRPr lang="en-US" altLang="en-US" sz="1350" dirty="0">
              <a:latin typeface="Calibri" pitchFamily="34" charset="0"/>
            </a:endParaRPr>
          </a:p>
        </p:txBody>
      </p:sp>
      <p:sp>
        <p:nvSpPr>
          <p:cNvPr id="5" name="Text Box 26"/>
          <p:cNvSpPr txBox="1">
            <a:spLocks noChangeArrowheads="1"/>
          </p:cNvSpPr>
          <p:nvPr/>
        </p:nvSpPr>
        <p:spPr bwMode="auto">
          <a:xfrm>
            <a:off x="2087564" y="4960144"/>
            <a:ext cx="7148512"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r>
              <a:rPr lang="en-US" altLang="en-US" sz="450" dirty="0">
                <a:solidFill>
                  <a:schemeClr val="bg1"/>
                </a:solidFill>
              </a:rPr>
              <a:t> </a:t>
            </a:r>
          </a:p>
        </p:txBody>
      </p:sp>
      <p:sp>
        <p:nvSpPr>
          <p:cNvPr id="2" name="Title 1"/>
          <p:cNvSpPr>
            <a:spLocks noGrp="1"/>
          </p:cNvSpPr>
          <p:nvPr>
            <p:ph type="ctrTitle"/>
          </p:nvPr>
        </p:nvSpPr>
        <p:spPr>
          <a:xfrm>
            <a:off x="759560" y="1541198"/>
            <a:ext cx="6704967" cy="1131693"/>
          </a:xfrm>
          <a:prstGeom prst="rect">
            <a:avLst/>
          </a:prstGeom>
        </p:spPr>
        <p:txBody>
          <a:bodyPr>
            <a:noAutofit/>
          </a:bodyPr>
          <a:lstStyle>
            <a:lvl1pPr algn="l">
              <a:defRPr kumimoji="0" lang="en-US" sz="3450" b="0" i="0" u="none" strike="noStrike" kern="0" cap="none" spc="0" normalizeH="0" baseline="0" noProof="0" smtClean="0">
                <a:ln>
                  <a:noFill/>
                </a:ln>
                <a:solidFill>
                  <a:schemeClr val="tx1"/>
                </a:solidFill>
                <a:effectLst/>
                <a:uLnTx/>
                <a:uFillTx/>
                <a:latin typeface="Arial"/>
                <a:ea typeface="ヒラギノ角ゴ Pro W3" charset="-128"/>
                <a:cs typeface="Arial"/>
              </a:defRPr>
            </a:lvl1pPr>
          </a:lstStyle>
          <a:p>
            <a:r>
              <a:rPr lang="en-US"/>
              <a:t>Click to edit Master title style</a:t>
            </a:r>
            <a:endParaRPr lang="en-US" dirty="0"/>
          </a:p>
        </p:txBody>
      </p:sp>
    </p:spTree>
    <p:extLst>
      <p:ext uri="{BB962C8B-B14F-4D97-AF65-F5344CB8AC3E}">
        <p14:creationId xmlns:p14="http://schemas.microsoft.com/office/powerpoint/2010/main" val="85572076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5" name="Text Box 26"/>
          <p:cNvSpPr txBox="1">
            <a:spLocks noChangeArrowheads="1"/>
          </p:cNvSpPr>
          <p:nvPr/>
        </p:nvSpPr>
        <p:spPr bwMode="auto">
          <a:xfrm>
            <a:off x="2012951" y="4960144"/>
            <a:ext cx="7148513"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endParaRPr lang="en-US" altLang="en-US" sz="450" dirty="0">
              <a:solidFill>
                <a:schemeClr val="bg1"/>
              </a:solidFill>
            </a:endParaRPr>
          </a:p>
        </p:txBody>
      </p:sp>
      <p:sp>
        <p:nvSpPr>
          <p:cNvPr id="6" name="Title 1"/>
          <p:cNvSpPr>
            <a:spLocks noGrp="1"/>
          </p:cNvSpPr>
          <p:nvPr>
            <p:ph type="title"/>
          </p:nvPr>
        </p:nvSpPr>
        <p:spPr>
          <a:xfrm>
            <a:off x="508680" y="265341"/>
            <a:ext cx="8178120" cy="675758"/>
          </a:xfrm>
          <a:prstGeom prst="rect">
            <a:avLst/>
          </a:prstGeom>
        </p:spPr>
        <p:txBody>
          <a:bodyPr/>
          <a:lstStyle>
            <a:lvl1pPr algn="l">
              <a:defRPr sz="2400" b="1"/>
            </a:lvl1pPr>
          </a:lstStyle>
          <a:p>
            <a:r>
              <a:rPr lang="en-US"/>
              <a:t>Click to edit Master title style</a:t>
            </a:r>
            <a:endParaRPr lang="en-US" dirty="0"/>
          </a:p>
        </p:txBody>
      </p:sp>
      <p:sp>
        <p:nvSpPr>
          <p:cNvPr id="7" name="Content Placeholder 2"/>
          <p:cNvSpPr>
            <a:spLocks noGrp="1"/>
          </p:cNvSpPr>
          <p:nvPr>
            <p:ph idx="1"/>
          </p:nvPr>
        </p:nvSpPr>
        <p:spPr>
          <a:xfrm>
            <a:off x="508680" y="1125243"/>
            <a:ext cx="8178120" cy="3574996"/>
          </a:xfrm>
          <a:prstGeom prst="rect">
            <a:avLst/>
          </a:prstGeom>
        </p:spPr>
        <p:txBody>
          <a:bodyPr/>
          <a:lstStyle>
            <a:lvl1pPr>
              <a:buClr>
                <a:schemeClr val="accent2"/>
              </a:buClr>
              <a:defRPr>
                <a:solidFill>
                  <a:schemeClr val="accent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9"/>
          <p:cNvSpPr>
            <a:spLocks noGrp="1"/>
          </p:cNvSpPr>
          <p:nvPr>
            <p:ph type="sldNum" sz="quarter" idx="10"/>
          </p:nvPr>
        </p:nvSpPr>
        <p:spPr/>
        <p:txBody>
          <a:bodyPr/>
          <a:lstStyle>
            <a:lvl1pPr>
              <a:defRPr/>
            </a:lvl1pPr>
          </a:lstStyle>
          <a:p>
            <a:fld id="{D0686D69-97B8-404C-8D24-E94C438CBC92}" type="slidenum">
              <a:rPr lang="en-US" smtClean="0"/>
              <a:t>‹#›</a:t>
            </a:fld>
            <a:endParaRPr lang="en-US"/>
          </a:p>
        </p:txBody>
      </p:sp>
    </p:spTree>
    <p:extLst>
      <p:ext uri="{BB962C8B-B14F-4D97-AF65-F5344CB8AC3E}">
        <p14:creationId xmlns:p14="http://schemas.microsoft.com/office/powerpoint/2010/main" val="13403574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5" name="Text Box 26"/>
          <p:cNvSpPr txBox="1">
            <a:spLocks noChangeArrowheads="1"/>
          </p:cNvSpPr>
          <p:nvPr/>
        </p:nvSpPr>
        <p:spPr bwMode="auto">
          <a:xfrm>
            <a:off x="2066926" y="4968478"/>
            <a:ext cx="7148513"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r>
              <a:rPr lang="en-US" altLang="en-US" sz="450" dirty="0">
                <a:solidFill>
                  <a:schemeClr val="bg1"/>
                </a:solidFill>
              </a:rPr>
              <a:t> </a:t>
            </a:r>
          </a:p>
        </p:txBody>
      </p:sp>
      <p:sp>
        <p:nvSpPr>
          <p:cNvPr id="7" name="Content Placeholder 2"/>
          <p:cNvSpPr>
            <a:spLocks noGrp="1"/>
          </p:cNvSpPr>
          <p:nvPr>
            <p:ph sz="half" idx="1"/>
          </p:nvPr>
        </p:nvSpPr>
        <p:spPr>
          <a:xfrm>
            <a:off x="505580" y="1121135"/>
            <a:ext cx="4063320" cy="3641622"/>
          </a:xfrm>
          <a:prstGeom prst="rect">
            <a:avLst/>
          </a:prstGeom>
        </p:spPr>
        <p:txBody>
          <a:bodyPr/>
          <a:lstStyle>
            <a:lvl1pPr>
              <a:buClr>
                <a:schemeClr val="accent2"/>
              </a:buClr>
              <a:defRPr sz="1800">
                <a:solidFill>
                  <a:schemeClr val="accent1"/>
                </a:solidFill>
              </a:defRPr>
            </a:lvl1pPr>
            <a:lvl2pPr>
              <a:defRPr sz="1500">
                <a:solidFill>
                  <a:schemeClr val="tx1"/>
                </a:solidFill>
              </a:defRPr>
            </a:lvl2pPr>
            <a:lvl3pPr>
              <a:defRPr sz="1500">
                <a:solidFill>
                  <a:schemeClr val="tx1"/>
                </a:solidFill>
              </a:defRPr>
            </a:lvl3pPr>
            <a:lvl4pPr>
              <a:defRPr sz="1500">
                <a:solidFill>
                  <a:schemeClr val="tx1"/>
                </a:solidFill>
              </a:defRPr>
            </a:lvl4pPr>
            <a:lvl5pPr>
              <a:defRPr sz="1500">
                <a:solidFill>
                  <a:schemeClr val="tx1"/>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3"/>
          <p:cNvSpPr>
            <a:spLocks noGrp="1"/>
          </p:cNvSpPr>
          <p:nvPr>
            <p:ph sz="half" idx="2"/>
          </p:nvPr>
        </p:nvSpPr>
        <p:spPr>
          <a:xfrm>
            <a:off x="4594302" y="1121135"/>
            <a:ext cx="4063320" cy="3641622"/>
          </a:xfrm>
          <a:prstGeom prst="rect">
            <a:avLst/>
          </a:prstGeom>
        </p:spPr>
        <p:txBody>
          <a:bodyPr/>
          <a:lstStyle>
            <a:lvl1pPr>
              <a:buClr>
                <a:schemeClr val="accent2"/>
              </a:buClr>
              <a:defRPr sz="1800">
                <a:solidFill>
                  <a:srgbClr val="005BBF"/>
                </a:solidFill>
              </a:defRPr>
            </a:lvl1pPr>
            <a:lvl2pPr>
              <a:defRPr sz="1500">
                <a:solidFill>
                  <a:srgbClr val="000000"/>
                </a:solidFill>
              </a:defRPr>
            </a:lvl2pPr>
            <a:lvl3pPr>
              <a:defRPr sz="1500">
                <a:solidFill>
                  <a:srgbClr val="000000"/>
                </a:solidFill>
              </a:defRPr>
            </a:lvl3pPr>
            <a:lvl4pPr>
              <a:defRPr sz="1500">
                <a:solidFill>
                  <a:srgbClr val="000000"/>
                </a:solidFill>
              </a:defRPr>
            </a:lvl4pPr>
            <a:lvl5pPr>
              <a:defRPr sz="1500">
                <a:solidFill>
                  <a:srgbClr val="000000"/>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508680" y="265341"/>
            <a:ext cx="8178120" cy="675758"/>
          </a:xfrm>
          <a:prstGeom prst="rect">
            <a:avLst/>
          </a:prstGeom>
        </p:spPr>
        <p:txBody>
          <a:bodyPr/>
          <a:lstStyle>
            <a:lvl1pPr algn="l">
              <a:defRPr sz="2400" b="1"/>
            </a:lvl1pPr>
          </a:lstStyle>
          <a:p>
            <a:r>
              <a:rPr lang="en-US"/>
              <a:t>Click to edit Master title style</a:t>
            </a:r>
            <a:endParaRPr lang="en-US" dirty="0"/>
          </a:p>
        </p:txBody>
      </p:sp>
      <p:sp>
        <p:nvSpPr>
          <p:cNvPr id="6" name="Slide Number Placeholder 10"/>
          <p:cNvSpPr>
            <a:spLocks noGrp="1"/>
          </p:cNvSpPr>
          <p:nvPr>
            <p:ph type="sldNum" sz="quarter" idx="10"/>
          </p:nvPr>
        </p:nvSpPr>
        <p:spPr/>
        <p:txBody>
          <a:bodyPr/>
          <a:lstStyle>
            <a:lvl1pPr>
              <a:defRPr/>
            </a:lvl1pPr>
          </a:lstStyle>
          <a:p>
            <a:fld id="{D0686D69-97B8-404C-8D24-E94C438CBC92}" type="slidenum">
              <a:rPr lang="en-US" smtClean="0"/>
              <a:t>‹#›</a:t>
            </a:fld>
            <a:endParaRPr lang="en-US"/>
          </a:p>
        </p:txBody>
      </p:sp>
    </p:spTree>
    <p:extLst>
      <p:ext uri="{BB962C8B-B14F-4D97-AF65-F5344CB8AC3E}">
        <p14:creationId xmlns:p14="http://schemas.microsoft.com/office/powerpoint/2010/main" val="214124152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27583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Divider 1a">
    <p:spTree>
      <p:nvGrpSpPr>
        <p:cNvPr id="1" name=""/>
        <p:cNvGrpSpPr/>
        <p:nvPr/>
      </p:nvGrpSpPr>
      <p:grpSpPr>
        <a:xfrm>
          <a:off x="0" y="0"/>
          <a:ext cx="0" cy="0"/>
          <a:chOff x="0" y="0"/>
          <a:chExt cx="0" cy="0"/>
        </a:xfrm>
      </p:grpSpPr>
      <p:pic>
        <p:nvPicPr>
          <p:cNvPr id="3" name="Picture 4" descr="HIGH Bkg Merged"/>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sz="quarter" idx="10"/>
          </p:nvPr>
        </p:nvSpPr>
        <p:spPr bwMode="white">
          <a:xfrm>
            <a:off x="1923805" y="2128652"/>
            <a:ext cx="5462649" cy="1282535"/>
          </a:xfrm>
          <a:prstGeom prst="rect">
            <a:avLst/>
          </a:prstGeom>
        </p:spPr>
        <p:txBody>
          <a:bodyPr anchor="ctr"/>
          <a:lstStyle>
            <a:lvl1pPr algn="ctr">
              <a:lnSpc>
                <a:spcPct val="100000"/>
              </a:lnSpc>
              <a:buNone/>
              <a:defRPr sz="2700" baseline="0">
                <a:solidFill>
                  <a:schemeClr val="bg1"/>
                </a:solidFill>
              </a:defRPr>
            </a:lvl1pPr>
          </a:lstStyle>
          <a:p>
            <a:pPr lvl="0"/>
            <a:r>
              <a:rPr lang="en-US"/>
              <a:t>Edit Master text styles</a:t>
            </a:r>
          </a:p>
        </p:txBody>
      </p:sp>
      <p:sp>
        <p:nvSpPr>
          <p:cNvPr id="4" name="Rectangle 13"/>
          <p:cNvSpPr>
            <a:spLocks noGrp="1" noChangeArrowheads="1"/>
          </p:cNvSpPr>
          <p:nvPr>
            <p:ph type="sldNum" sz="quarter" idx="11"/>
          </p:nvPr>
        </p:nvSpPr>
        <p:spPr>
          <a:xfrm>
            <a:off x="8420100" y="4874420"/>
            <a:ext cx="609600" cy="183356"/>
          </a:xfrm>
        </p:spPr>
        <p:txBody>
          <a:bodyPr/>
          <a:lstStyle>
            <a:lvl1pPr>
              <a:defRPr/>
            </a:lvl1pPr>
          </a:lstStyle>
          <a:p>
            <a:fld id="{D0686D69-97B8-404C-8D24-E94C438CBC92}" type="slidenum">
              <a:rPr lang="en-US" smtClean="0"/>
              <a:t>‹#›</a:t>
            </a:fld>
            <a:endParaRPr lang="en-US"/>
          </a:p>
        </p:txBody>
      </p:sp>
    </p:spTree>
    <p:extLst>
      <p:ext uri="{BB962C8B-B14F-4D97-AF65-F5344CB8AC3E}">
        <p14:creationId xmlns:p14="http://schemas.microsoft.com/office/powerpoint/2010/main" val="3071000163"/>
      </p:ext>
    </p:extLst>
  </p:cSld>
  <p:clrMapOvr>
    <a:masterClrMapping/>
  </p:clrMapOvr>
  <p:transition>
    <p:dissolv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cSld name="Subtitle Slide">
    <p:bg>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397198" y="1054552"/>
            <a:ext cx="6996017" cy="1074964"/>
          </a:xfrm>
        </p:spPr>
        <p:txBody>
          <a:bodyPr anchor="b">
            <a:normAutofit/>
          </a:bodyPr>
          <a:lstStyle>
            <a:lvl1pPr>
              <a:defRPr sz="2700" baseline="0">
                <a:solidFill>
                  <a:srgbClr val="355F9B"/>
                </a:solidFill>
                <a:latin typeface="Arial" pitchFamily="34" charset="0"/>
                <a:cs typeface="Arial" pitchFamily="34" charset="0"/>
              </a:defRPr>
            </a:lvl1pPr>
          </a:lstStyle>
          <a:p>
            <a:r>
              <a:rPr lang="en-US"/>
              <a:t>Click to edit Master subtitle </a:t>
            </a:r>
          </a:p>
        </p:txBody>
      </p:sp>
    </p:spTree>
    <p:extLst>
      <p:ext uri="{BB962C8B-B14F-4D97-AF65-F5344CB8AC3E}">
        <p14:creationId xmlns:p14="http://schemas.microsoft.com/office/powerpoint/2010/main" val="268539987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cSld name="1_Title and Content (no bullet titl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spcBef>
                <a:spcPts val="1125"/>
              </a:spcBef>
              <a:buClr>
                <a:srgbClr val="EF4142"/>
              </a:buClr>
              <a:buFontTx/>
              <a:buNone/>
              <a:defRPr b="1" i="1" baseline="0">
                <a:solidFill>
                  <a:schemeClr val="tx1"/>
                </a:solidFill>
                <a:latin typeface="Arial" pitchFamily="34" charset="0"/>
                <a:cs typeface="Arial" pitchFamily="34" charset="0"/>
              </a:defRPr>
            </a:lvl1pPr>
            <a:lvl2pPr marL="215504" indent="-215504">
              <a:lnSpc>
                <a:spcPts val="1875"/>
              </a:lnSpc>
              <a:spcBef>
                <a:spcPts val="750"/>
              </a:spcBef>
              <a:buClr>
                <a:srgbClr val="EF4142"/>
              </a:buClr>
              <a:buFont typeface="Wingdings" charset="2"/>
              <a:buChar char="§"/>
              <a:defRPr sz="1800">
                <a:solidFill>
                  <a:schemeClr val="tx1">
                    <a:lumMod val="95000"/>
                    <a:lumOff val="5000"/>
                  </a:schemeClr>
                </a:solidFill>
                <a:latin typeface="Arial" pitchFamily="34" charset="0"/>
                <a:cs typeface="Arial" pitchFamily="34" charset="0"/>
              </a:defRPr>
            </a:lvl2pPr>
            <a:lvl3pPr marL="431006" indent="-215504">
              <a:lnSpc>
                <a:spcPts val="1725"/>
              </a:lnSpc>
              <a:spcBef>
                <a:spcPts val="300"/>
              </a:spcBef>
              <a:buClr>
                <a:srgbClr val="EF4142"/>
              </a:buClr>
              <a:buFont typeface="Lucida Grande"/>
              <a:buChar char="-"/>
              <a:defRPr sz="1650">
                <a:solidFill>
                  <a:srgbClr val="595959"/>
                </a:solidFill>
                <a:latin typeface="Arial" pitchFamily="34" charset="0"/>
                <a:cs typeface="Arial" pitchFamily="34" charset="0"/>
              </a:defRPr>
            </a:lvl3pPr>
            <a:lvl4pPr>
              <a:buClr>
                <a:srgbClr val="EF4142"/>
              </a:buClr>
              <a:defRPr>
                <a:solidFill>
                  <a:srgbClr val="595959"/>
                </a:solidFill>
                <a:latin typeface="Arial" pitchFamily="34" charset="0"/>
                <a:cs typeface="Arial" pitchFamily="34" charset="0"/>
              </a:defRPr>
            </a:lvl4pPr>
            <a:lvl5pPr>
              <a:buClr>
                <a:srgbClr val="EF4142"/>
              </a:buClr>
              <a:defRPr>
                <a:solidFill>
                  <a:srgbClr val="595959"/>
                </a:solidFill>
                <a:latin typeface="Arial" pitchFamily="34" charset="0"/>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p:cNvSpPr>
            <a:spLocks noGrp="1"/>
          </p:cNvSpPr>
          <p:nvPr>
            <p:ph type="title"/>
          </p:nvPr>
        </p:nvSpPr>
        <p:spPr bwMode="auto">
          <a:xfrm>
            <a:off x="236078" y="402993"/>
            <a:ext cx="8907921" cy="679124"/>
          </a:xfrm>
          <a:prstGeom prst="rect">
            <a:avLst/>
          </a:prstGeom>
          <a:noFill/>
          <a:ln w="9525">
            <a:noFill/>
            <a:miter lim="800000"/>
            <a:headEnd/>
            <a:tailEnd/>
          </a:ln>
        </p:spPr>
        <p:txBody>
          <a:bodyPr/>
          <a:lstStyle/>
          <a:p>
            <a:pPr lvl="0"/>
            <a:r>
              <a:rPr lang="en-US"/>
              <a:t>Click to edit Master title style</a:t>
            </a:r>
          </a:p>
        </p:txBody>
      </p:sp>
      <p:sp>
        <p:nvSpPr>
          <p:cNvPr id="4" name="Date Placeholder 3"/>
          <p:cNvSpPr>
            <a:spLocks noGrp="1"/>
          </p:cNvSpPr>
          <p:nvPr>
            <p:ph type="dt" sz="half" idx="10"/>
          </p:nvPr>
        </p:nvSpPr>
        <p:spPr/>
        <p:txBody>
          <a:bodyPr/>
          <a:lstStyle>
            <a:lvl1pPr>
              <a:defRPr/>
            </a:lvl1pPr>
          </a:lstStyle>
          <a:p>
            <a:fld id="{0570A89F-EC23-4477-B633-8CF0AA750B7A}" type="datetime1">
              <a:rPr lang="en-US" smtClean="0"/>
              <a:t>9/13/23</a:t>
            </a:fld>
            <a:endParaRPr lang="en-US"/>
          </a:p>
        </p:txBody>
      </p:sp>
      <p:sp>
        <p:nvSpPr>
          <p:cNvPr id="5" name="Slide Number Placeholder 5"/>
          <p:cNvSpPr>
            <a:spLocks noGrp="1"/>
          </p:cNvSpPr>
          <p:nvPr>
            <p:ph type="sldNum" sz="quarter" idx="11"/>
          </p:nvPr>
        </p:nvSpPr>
        <p:spPr/>
        <p:txBody>
          <a:bodyPr/>
          <a:lstStyle>
            <a:lvl1pPr>
              <a:defRPr/>
            </a:lvl1pPr>
          </a:lstStyle>
          <a:p>
            <a:fld id="{D0686D69-97B8-404C-8D24-E94C438CBC92}" type="slidenum">
              <a:rPr lang="en-US" smtClean="0"/>
              <a:t>‹#›</a:t>
            </a:fld>
            <a:endParaRPr lang="en-US"/>
          </a:p>
        </p:txBody>
      </p:sp>
    </p:spTree>
    <p:extLst>
      <p:ext uri="{BB962C8B-B14F-4D97-AF65-F5344CB8AC3E}">
        <p14:creationId xmlns:p14="http://schemas.microsoft.com/office/powerpoint/2010/main" val="250462081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cSld name="Title &amp; Content with Call 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599" y="342900"/>
            <a:ext cx="5715000" cy="774953"/>
          </a:xfrm>
        </p:spPr>
        <p:txBody>
          <a:bodyPr lIns="91440" rIns="91440">
            <a:noAutofit/>
          </a:bodyPr>
          <a:lstStyle>
            <a:lvl1pPr>
              <a:defRPr sz="3000" spc="-113" baseline="0">
                <a:solidFill>
                  <a:schemeClr val="bg2"/>
                </a:solidFill>
              </a:defRPr>
            </a:lvl1pPr>
          </a:lstStyle>
          <a:p>
            <a:r>
              <a:rPr lang="en-US" dirty="0"/>
              <a:t>CLICK TO EDIT MASTER</a:t>
            </a:r>
          </a:p>
        </p:txBody>
      </p:sp>
      <p:sp>
        <p:nvSpPr>
          <p:cNvPr id="3" name="Content Placeholder 2"/>
          <p:cNvSpPr>
            <a:spLocks noGrp="1"/>
          </p:cNvSpPr>
          <p:nvPr>
            <p:ph idx="1"/>
          </p:nvPr>
        </p:nvSpPr>
        <p:spPr>
          <a:xfrm>
            <a:off x="228598" y="1117855"/>
            <a:ext cx="5715000" cy="3745091"/>
          </a:xfrm>
        </p:spPr>
        <p:txBody>
          <a:bodyPr/>
          <a:lstStyle>
            <a:lvl1pPr marL="0" indent="0">
              <a:buNone/>
              <a:defRPr>
                <a:solidFill>
                  <a:schemeClr val="tx2"/>
                </a:solidFill>
                <a:latin typeface="Tw Cen MT" panose="020B0602020104020603" pitchFamily="34" charset="0"/>
              </a:defRPr>
            </a:lvl1pPr>
            <a:lvl2pPr marL="257175" indent="0">
              <a:buNone/>
              <a:defRPr>
                <a:solidFill>
                  <a:schemeClr val="accent1"/>
                </a:solidFill>
                <a:latin typeface="Tw Cen MT" panose="020B0602020104020603" pitchFamily="34" charset="0"/>
              </a:defRPr>
            </a:lvl2pPr>
            <a:lvl3pPr marL="514350" indent="0">
              <a:buNone/>
              <a:defRPr>
                <a:solidFill>
                  <a:schemeClr val="accent1"/>
                </a:solidFill>
                <a:latin typeface="Tw Cen MT" panose="020B0602020104020603" pitchFamily="34" charset="0"/>
              </a:defRPr>
            </a:lvl3pPr>
            <a:lvl4pPr marL="771525" indent="0">
              <a:buNone/>
              <a:defRPr>
                <a:solidFill>
                  <a:schemeClr val="accent1"/>
                </a:solidFill>
                <a:latin typeface="Tw Cen MT" panose="020B0602020104020603" pitchFamily="34" charset="0"/>
              </a:defRPr>
            </a:lvl4pPr>
            <a:lvl5pPr marL="1028700" indent="0">
              <a:buNone/>
              <a:defRPr>
                <a:solidFill>
                  <a:schemeClr val="accent1"/>
                </a:solidFill>
                <a:latin typeface="Tw Cen MT" panose="020B06020201040206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6400800" y="0"/>
            <a:ext cx="27432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29400" y="1117854"/>
            <a:ext cx="640080" cy="182993"/>
          </a:xfrm>
          <a:prstGeom prst="rect">
            <a:avLst/>
          </a:prstGeom>
        </p:spPr>
      </p:pic>
      <p:sp>
        <p:nvSpPr>
          <p:cNvPr id="11" name="Date Placeholder 3"/>
          <p:cNvSpPr>
            <a:spLocks noGrp="1"/>
          </p:cNvSpPr>
          <p:nvPr>
            <p:ph type="dt" sz="half" idx="2"/>
          </p:nvPr>
        </p:nvSpPr>
        <p:spPr>
          <a:xfrm>
            <a:off x="228600" y="4972050"/>
            <a:ext cx="914400" cy="137160"/>
          </a:xfrm>
          <a:prstGeom prst="rect">
            <a:avLst/>
          </a:prstGeom>
        </p:spPr>
        <p:txBody>
          <a:bodyPr vert="horz" lIns="91440" tIns="45720" rIns="91440" bIns="45720" rtlCol="0" anchor="ctr"/>
          <a:lstStyle>
            <a:lvl1pPr algn="l">
              <a:defRPr sz="675">
                <a:solidFill>
                  <a:schemeClr val="accent1"/>
                </a:solidFill>
                <a:latin typeface="Tw Cen MT" panose="020B0602020104020603" pitchFamily="34" charset="0"/>
              </a:defRPr>
            </a:lvl1pPr>
          </a:lstStyle>
          <a:p>
            <a:fld id="{5BE707E9-CB7B-40E0-8632-C8D1DB026345}" type="datetime1">
              <a:rPr lang="en-US" smtClean="0"/>
              <a:t>9/13/23</a:t>
            </a:fld>
            <a:endParaRPr lang="en-US"/>
          </a:p>
        </p:txBody>
      </p:sp>
      <p:sp>
        <p:nvSpPr>
          <p:cNvPr id="12" name="Footer Placeholder 4"/>
          <p:cNvSpPr>
            <a:spLocks noGrp="1"/>
          </p:cNvSpPr>
          <p:nvPr>
            <p:ph type="ftr" sz="quarter" idx="3"/>
          </p:nvPr>
        </p:nvSpPr>
        <p:spPr>
          <a:xfrm>
            <a:off x="1366685" y="4972050"/>
            <a:ext cx="3618271" cy="137160"/>
          </a:xfrm>
          <a:prstGeom prst="rect">
            <a:avLst/>
          </a:prstGeom>
        </p:spPr>
        <p:txBody>
          <a:bodyPr vert="horz" lIns="91440" tIns="45720" rIns="91440" bIns="45720" rtlCol="0" anchor="ctr"/>
          <a:lstStyle>
            <a:lvl1pPr algn="ctr">
              <a:defRPr sz="675">
                <a:solidFill>
                  <a:schemeClr val="accent1"/>
                </a:solidFill>
                <a:latin typeface="Tw Cen MT" panose="020B0602020104020603" pitchFamily="34" charset="0"/>
              </a:defRPr>
            </a:lvl1pPr>
          </a:lstStyle>
          <a:p>
            <a:endParaRPr lang="en-US"/>
          </a:p>
        </p:txBody>
      </p:sp>
      <p:sp>
        <p:nvSpPr>
          <p:cNvPr id="13" name="Slide Number Placeholder 5"/>
          <p:cNvSpPr>
            <a:spLocks noGrp="1"/>
          </p:cNvSpPr>
          <p:nvPr>
            <p:ph type="sldNum" sz="quarter" idx="4"/>
          </p:nvPr>
        </p:nvSpPr>
        <p:spPr>
          <a:xfrm>
            <a:off x="5257798" y="4972050"/>
            <a:ext cx="685800" cy="137160"/>
          </a:xfrm>
          <a:prstGeom prst="rect">
            <a:avLst/>
          </a:prstGeom>
        </p:spPr>
        <p:txBody>
          <a:bodyPr vert="horz" lIns="91440" tIns="45720" rIns="91440" bIns="45720" rtlCol="0" anchor="ctr"/>
          <a:lstStyle>
            <a:lvl1pPr algn="r">
              <a:defRPr sz="675">
                <a:solidFill>
                  <a:schemeClr val="accent1"/>
                </a:solidFill>
                <a:latin typeface="Tw Cen MT" panose="020B0602020104020603" pitchFamily="34" charset="0"/>
              </a:defRPr>
            </a:lvl1pPr>
          </a:lstStyle>
          <a:p>
            <a:fld id="{D0686D69-97B8-404C-8D24-E94C438CBC92}" type="slidenum">
              <a:rPr lang="en-US" smtClean="0"/>
              <a:t>‹#›</a:t>
            </a:fld>
            <a:endParaRPr lang="en-US"/>
          </a:p>
        </p:txBody>
      </p:sp>
      <p:sp>
        <p:nvSpPr>
          <p:cNvPr id="15" name="Content Placeholder 2"/>
          <p:cNvSpPr>
            <a:spLocks noGrp="1"/>
          </p:cNvSpPr>
          <p:nvPr>
            <p:ph idx="10"/>
          </p:nvPr>
        </p:nvSpPr>
        <p:spPr>
          <a:xfrm>
            <a:off x="6629400" y="1440181"/>
            <a:ext cx="2286000" cy="1770914"/>
          </a:xfrm>
        </p:spPr>
        <p:txBody>
          <a:bodyPr lIns="0" tIns="0" rIns="0" bIns="0">
            <a:normAutofit/>
          </a:bodyPr>
          <a:lstStyle>
            <a:lvl1pPr marL="0" indent="0">
              <a:lnSpc>
                <a:spcPct val="100000"/>
              </a:lnSpc>
              <a:spcAft>
                <a:spcPts val="150"/>
              </a:spcAft>
              <a:buNone/>
              <a:defRPr sz="1350">
                <a:solidFill>
                  <a:schemeClr val="bg1"/>
                </a:solidFill>
                <a:latin typeface="+mj-lt"/>
              </a:defRPr>
            </a:lvl1pPr>
            <a:lvl2pPr marL="257175" indent="0">
              <a:buNone/>
              <a:defRPr sz="2250">
                <a:solidFill>
                  <a:schemeClr val="bg1"/>
                </a:solidFill>
                <a:latin typeface="+mj-lt"/>
              </a:defRPr>
            </a:lvl2pPr>
            <a:lvl3pPr marL="514350" indent="0">
              <a:buNone/>
              <a:defRPr sz="2250">
                <a:solidFill>
                  <a:schemeClr val="bg1"/>
                </a:solidFill>
                <a:latin typeface="+mj-lt"/>
              </a:defRPr>
            </a:lvl3pPr>
            <a:lvl4pPr marL="771525" indent="0">
              <a:buNone/>
              <a:defRPr sz="2250">
                <a:solidFill>
                  <a:schemeClr val="bg1"/>
                </a:solidFill>
                <a:latin typeface="+mj-lt"/>
              </a:defRPr>
            </a:lvl4pPr>
            <a:lvl5pPr marL="1028700" indent="0">
              <a:buNone/>
              <a:defRPr sz="2250">
                <a:solidFill>
                  <a:schemeClr val="bg1"/>
                </a:solidFill>
                <a:latin typeface="+mj-lt"/>
              </a:defRPr>
            </a:lvl5pPr>
          </a:lstStyle>
          <a:p>
            <a:pPr lvl="0"/>
            <a:r>
              <a:rPr lang="en-US"/>
              <a:t>Edit Master text styles</a:t>
            </a:r>
          </a:p>
        </p:txBody>
      </p:sp>
    </p:spTree>
    <p:extLst>
      <p:ext uri="{BB962C8B-B14F-4D97-AF65-F5344CB8AC3E}">
        <p14:creationId xmlns:p14="http://schemas.microsoft.com/office/powerpoint/2010/main" val="287516021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pic>
        <p:nvPicPr>
          <p:cNvPr id="9" name="Picture 8" descr="Background8-01.png"/>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0031" y="0"/>
            <a:ext cx="2283970" cy="5143500"/>
          </a:xfrm>
          <a:prstGeom prst="rect">
            <a:avLst/>
          </a:prstGeom>
        </p:spPr>
      </p:pic>
      <p:sp>
        <p:nvSpPr>
          <p:cNvPr id="2" name="Title 1"/>
          <p:cNvSpPr>
            <a:spLocks noGrp="1"/>
          </p:cNvSpPr>
          <p:nvPr>
            <p:ph type="title"/>
          </p:nvPr>
        </p:nvSpPr>
        <p:spPr>
          <a:xfrm>
            <a:off x="458529" y="399588"/>
            <a:ext cx="5943600" cy="433298"/>
          </a:xfrm>
        </p:spPr>
        <p:txBody>
          <a:bodyPr lIns="0" tIns="0" rIns="0" bIns="0" anchor="t">
            <a:noAutofit/>
          </a:bodyPr>
          <a:lstStyle>
            <a:lvl1pPr algn="l">
              <a:defRPr sz="2200">
                <a:solidFill>
                  <a:schemeClr val="tx2"/>
                </a:solidFill>
              </a:defRPr>
            </a:lvl1pPr>
          </a:lstStyle>
          <a:p>
            <a:r>
              <a:rPr lang="en-US"/>
              <a:t>Click to edit Master title style</a:t>
            </a:r>
          </a:p>
        </p:txBody>
      </p:sp>
      <p:sp>
        <p:nvSpPr>
          <p:cNvPr id="7" name="Table Placeholder 6"/>
          <p:cNvSpPr>
            <a:spLocks noGrp="1"/>
          </p:cNvSpPr>
          <p:nvPr>
            <p:ph type="tbl" sz="quarter" idx="14"/>
          </p:nvPr>
        </p:nvSpPr>
        <p:spPr>
          <a:xfrm>
            <a:off x="457201" y="1371602"/>
            <a:ext cx="5939383" cy="3064841"/>
          </a:xfrm>
        </p:spPr>
        <p:txBody>
          <a:bodyPr>
            <a:normAutofit/>
          </a:bodyPr>
          <a:lstStyle>
            <a:lvl1pPr marL="0" indent="0">
              <a:buNone/>
              <a:defRPr sz="1200"/>
            </a:lvl1pPr>
          </a:lstStyle>
          <a:p>
            <a:r>
              <a:rPr lang="en-US"/>
              <a:t>Click icon to add table</a:t>
            </a:r>
            <a:endParaRPr lang="en-US" dirty="0"/>
          </a:p>
        </p:txBody>
      </p:sp>
      <p:sp>
        <p:nvSpPr>
          <p:cNvPr id="13" name="Text Placeholder 12"/>
          <p:cNvSpPr>
            <a:spLocks noGrp="1"/>
          </p:cNvSpPr>
          <p:nvPr>
            <p:ph type="body" sz="quarter" idx="15"/>
          </p:nvPr>
        </p:nvSpPr>
        <p:spPr>
          <a:xfrm>
            <a:off x="7065963" y="1358161"/>
            <a:ext cx="1737360" cy="3292475"/>
          </a:xfrm>
        </p:spPr>
        <p:txBody>
          <a:bodyPr lIns="0" tIns="0" rIns="0" bIns="0">
            <a:noAutofit/>
          </a:bodyPr>
          <a:lstStyle>
            <a:lvl1pPr marL="0" indent="0">
              <a:lnSpc>
                <a:spcPts val="1700"/>
              </a:lnSpc>
              <a:spcBef>
                <a:spcPts val="0"/>
              </a:spcBef>
              <a:spcAft>
                <a:spcPts val="900"/>
              </a:spcAft>
              <a:buNone/>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Edit Master text styles</a:t>
            </a:r>
          </a:p>
        </p:txBody>
      </p:sp>
      <p:pic>
        <p:nvPicPr>
          <p:cNvPr id="8" name="Picture 7" descr="Background8-01.png"/>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0031" y="0"/>
            <a:ext cx="2283970" cy="5143500"/>
          </a:xfrm>
          <a:prstGeom prst="rect">
            <a:avLst/>
          </a:prstGeom>
        </p:spPr>
      </p:pic>
    </p:spTree>
    <p:extLst>
      <p:ext uri="{BB962C8B-B14F-4D97-AF65-F5344CB8AC3E}">
        <p14:creationId xmlns:p14="http://schemas.microsoft.com/office/powerpoint/2010/main" val="245491901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cSld name="1_Text any type">
    <p:spTree>
      <p:nvGrpSpPr>
        <p:cNvPr id="1" name=""/>
        <p:cNvGrpSpPr/>
        <p:nvPr/>
      </p:nvGrpSpPr>
      <p:grpSpPr>
        <a:xfrm>
          <a:off x="0" y="0"/>
          <a:ext cx="0" cy="0"/>
          <a:chOff x="0" y="0"/>
          <a:chExt cx="0" cy="0"/>
        </a:xfrm>
      </p:grpSpPr>
      <p:sp>
        <p:nvSpPr>
          <p:cNvPr id="2" name="Title 1"/>
          <p:cNvSpPr>
            <a:spLocks noGrp="1"/>
          </p:cNvSpPr>
          <p:nvPr>
            <p:ph type="title"/>
          </p:nvPr>
        </p:nvSpPr>
        <p:spPr>
          <a:xfrm>
            <a:off x="499168" y="365761"/>
            <a:ext cx="7772400" cy="589837"/>
          </a:xfrm>
        </p:spPr>
        <p:txBody>
          <a:bodyPr lIns="0" tIns="0" rIns="0" bIns="0" anchor="t" anchorCtr="0">
            <a:noAutofit/>
          </a:bodyPr>
          <a:lstStyle>
            <a:lvl1pPr algn="l">
              <a:defRPr sz="2400">
                <a:solidFill>
                  <a:schemeClr val="tx2"/>
                </a:solidFill>
              </a:defRPr>
            </a:lvl1pPr>
          </a:lstStyle>
          <a:p>
            <a:r>
              <a:rPr lang="en-US"/>
              <a:t>Click to edit Master title style</a:t>
            </a:r>
            <a:endParaRPr lang="en-US" dirty="0"/>
          </a:p>
        </p:txBody>
      </p:sp>
      <p:sp>
        <p:nvSpPr>
          <p:cNvPr id="12" name="Slide Number Placeholder 5"/>
          <p:cNvSpPr>
            <a:spLocks noGrp="1"/>
          </p:cNvSpPr>
          <p:nvPr>
            <p:ph type="sldNum" sz="quarter" idx="4"/>
          </p:nvPr>
        </p:nvSpPr>
        <p:spPr>
          <a:xfrm>
            <a:off x="511080" y="4804307"/>
            <a:ext cx="213868" cy="2724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fld id="{D0686D69-97B8-404C-8D24-E94C438CBC92}" type="slidenum">
              <a:rPr lang="en-US" smtClean="0"/>
              <a:t>‹#›</a:t>
            </a:fld>
            <a:endParaRPr lang="en-US"/>
          </a:p>
        </p:txBody>
      </p:sp>
      <p:sp>
        <p:nvSpPr>
          <p:cNvPr id="11" name="Content Placeholder 10"/>
          <p:cNvSpPr>
            <a:spLocks noGrp="1"/>
          </p:cNvSpPr>
          <p:nvPr>
            <p:ph sz="quarter" idx="10"/>
          </p:nvPr>
        </p:nvSpPr>
        <p:spPr>
          <a:xfrm>
            <a:off x="497840" y="1197864"/>
            <a:ext cx="7772400" cy="3346704"/>
          </a:xfrm>
        </p:spPr>
        <p:txBody>
          <a:bodyPr/>
          <a:lstStyle>
            <a:lvl1pPr marL="0" indent="0">
              <a:buNone/>
              <a:defRPr sz="2200"/>
            </a:lvl1pPr>
            <a:lvl2pPr marL="231770" indent="-231770">
              <a:buFont typeface="Arial"/>
              <a:buChar char="•"/>
              <a:defRPr/>
            </a:lvl2pPr>
            <a:lvl3pPr marL="457189" indent="-225419">
              <a:tabLst/>
              <a:defRPr sz="1600"/>
            </a:lvl3pPr>
            <a:lvl4pPr marL="688958" indent="-231770">
              <a:defRPr sz="1600"/>
            </a:lvl4pPr>
            <a:lvl5pPr marL="914378" indent="-225419">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491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4"/>
          <p:cNvSpPr>
            <a:spLocks/>
          </p:cNvSpPr>
          <p:nvPr/>
        </p:nvSpPr>
        <p:spPr bwMode="auto">
          <a:xfrm>
            <a:off x="500064" y="4458891"/>
            <a:ext cx="4940300" cy="690563"/>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sz="1350" dirty="0">
              <a:latin typeface="Arial" pitchFamily="-64" charset="0"/>
              <a:ea typeface="ＭＳ Ｐゴシック" pitchFamily="-64" charset="-128"/>
              <a:cs typeface="ＭＳ Ｐゴシック" pitchFamily="-64" charset="-128"/>
            </a:endParaRPr>
          </a:p>
        </p:txBody>
      </p:sp>
      <p:sp>
        <p:nvSpPr>
          <p:cNvPr id="6" name="Freeform 16"/>
          <p:cNvSpPr>
            <a:spLocks/>
          </p:cNvSpPr>
          <p:nvPr/>
        </p:nvSpPr>
        <p:spPr bwMode="auto">
          <a:xfrm>
            <a:off x="485776" y="4454128"/>
            <a:ext cx="3690938" cy="700088"/>
          </a:xfrm>
          <a:custGeom>
            <a:avLst/>
            <a:gdLst>
              <a:gd name="T0" fmla="*/ 0 w 5591"/>
              <a:gd name="T1" fmla="*/ 0 h 588"/>
              <a:gd name="T2" fmla="*/ 3802505 w 5591"/>
              <a:gd name="T3" fmla="*/ 0 h 588"/>
              <a:gd name="T4" fmla="*/ 3802505 w 5591"/>
              <a:gd name="T5" fmla="*/ 838200 h 588"/>
              <a:gd name="T6" fmla="*/ 3168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sz="1350" dirty="0"/>
          </a:p>
        </p:txBody>
      </p:sp>
      <p:sp>
        <p:nvSpPr>
          <p:cNvPr id="7" name="Right Triangle 6"/>
          <p:cNvSpPr>
            <a:spLocks/>
          </p:cNvSpPr>
          <p:nvPr/>
        </p:nvSpPr>
        <p:spPr bwMode="auto">
          <a:xfrm>
            <a:off x="-6042" y="4343440"/>
            <a:ext cx="3402314" cy="810651"/>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dirty="0"/>
          </a:p>
        </p:txBody>
      </p:sp>
      <p:cxnSp>
        <p:nvCxnSpPr>
          <p:cNvPr id="8" name="Straight Connector 7"/>
          <p:cNvCxnSpPr/>
          <p:nvPr/>
        </p:nvCxnSpPr>
        <p:spPr>
          <a:xfrm>
            <a:off x="-9237" y="4340805"/>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6" y="3740944"/>
            <a:ext cx="182563"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1350" dirty="0"/>
          </a:p>
        </p:txBody>
      </p:sp>
      <p:sp>
        <p:nvSpPr>
          <p:cNvPr id="10" name="Chevron 9"/>
          <p:cNvSpPr/>
          <p:nvPr/>
        </p:nvSpPr>
        <p:spPr>
          <a:xfrm>
            <a:off x="8477251" y="3740944"/>
            <a:ext cx="182563"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1350" dirty="0"/>
          </a:p>
        </p:txBody>
      </p:sp>
      <p:sp>
        <p:nvSpPr>
          <p:cNvPr id="4" name="Text Placeholder 3"/>
          <p:cNvSpPr>
            <a:spLocks noGrp="1"/>
          </p:cNvSpPr>
          <p:nvPr>
            <p:ph type="body" sz="half" idx="2"/>
          </p:nvPr>
        </p:nvSpPr>
        <p:spPr>
          <a:xfrm>
            <a:off x="1141232" y="4082552"/>
            <a:ext cx="7162800" cy="486174"/>
          </a:xfrm>
          <a:noFill/>
        </p:spPr>
        <p:txBody>
          <a:bodyPr tIns="0"/>
          <a:lstStyle>
            <a:lvl1pPr marL="0" marR="13716" indent="0" algn="r">
              <a:buNone/>
              <a:defRPr sz="1050"/>
            </a:lvl1pPr>
            <a:lvl2pPr>
              <a:defRPr sz="900"/>
            </a:lvl2pPr>
            <a:lvl3pPr>
              <a:defRPr sz="750"/>
            </a:lvl3pPr>
            <a:lvl4pPr>
              <a:defRPr sz="675"/>
            </a:lvl4pPr>
            <a:lvl5pPr>
              <a:defRPr sz="675"/>
            </a:lvl5pPr>
            <a:extLst/>
          </a:lstStyle>
          <a:p>
            <a:pPr lvl="0"/>
            <a:r>
              <a:rPr lang="en-US"/>
              <a:t>Edit Master text styles</a:t>
            </a:r>
          </a:p>
        </p:txBody>
      </p:sp>
      <p:sp>
        <p:nvSpPr>
          <p:cNvPr id="3" name="Picture Placeholder 2"/>
          <p:cNvSpPr>
            <a:spLocks noGrp="1"/>
          </p:cNvSpPr>
          <p:nvPr>
            <p:ph type="pic" idx="1"/>
          </p:nvPr>
        </p:nvSpPr>
        <p:spPr>
          <a:xfrm>
            <a:off x="228600" y="142476"/>
            <a:ext cx="8686800" cy="329184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2400"/>
            </a:lvl1pPr>
            <a:extLst/>
          </a:lstStyle>
          <a:p>
            <a:pPr lvl="0"/>
            <a:r>
              <a:rPr lang="en-US" noProof="0"/>
              <a:t>Click icon to add picture</a:t>
            </a:r>
            <a:endParaRPr lang="en-US" noProof="0" dirty="0"/>
          </a:p>
        </p:txBody>
      </p:sp>
      <p:sp>
        <p:nvSpPr>
          <p:cNvPr id="2" name="Title 1"/>
          <p:cNvSpPr>
            <a:spLocks noGrp="1"/>
          </p:cNvSpPr>
          <p:nvPr>
            <p:ph type="title"/>
          </p:nvPr>
        </p:nvSpPr>
        <p:spPr>
          <a:xfrm>
            <a:off x="228601" y="3648842"/>
            <a:ext cx="8075432" cy="422004"/>
          </a:xfrm>
          <a:noFill/>
        </p:spPr>
        <p:txBody>
          <a:bodyPr anchor="t">
            <a:sp3d prstMaterial="softEdge"/>
          </a:bodyPr>
          <a:lstStyle>
            <a:lvl1pPr marR="0" algn="r">
              <a:buNone/>
              <a:defRPr sz="225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a:solidFill>
                  <a:schemeClr val="tx1"/>
                </a:solidFill>
              </a:defRPr>
            </a:lvl1pPr>
            <a:extLst/>
          </a:lstStyle>
          <a:p>
            <a:fld id="{2513B301-B172-4743-982C-D528C675B5B9}" type="datetime1">
              <a:rPr lang="en-US" smtClean="0"/>
              <a:t>9/13/23</a:t>
            </a:fld>
            <a:endParaRPr lang="en-US"/>
          </a:p>
        </p:txBody>
      </p:sp>
      <p:sp>
        <p:nvSpPr>
          <p:cNvPr id="12" name="Footer Placeholder 5"/>
          <p:cNvSpPr>
            <a:spLocks noGrp="1"/>
          </p:cNvSpPr>
          <p:nvPr>
            <p:ph type="ftr" sz="quarter" idx="11"/>
          </p:nvPr>
        </p:nvSpPr>
        <p:spPr>
          <a:xfrm>
            <a:off x="4379913" y="4806555"/>
            <a:ext cx="2351087" cy="273844"/>
          </a:xfrm>
        </p:spPr>
        <p:txBody>
          <a:bodyPr/>
          <a:lstStyle>
            <a:lvl1pPr>
              <a:defRPr>
                <a:solidFill>
                  <a:schemeClr val="tx1"/>
                </a:solidFill>
              </a:defRPr>
            </a:lvl1pPr>
            <a:extLst/>
          </a:lstStyle>
          <a:p>
            <a:endParaRPr lang="en-US" dirty="0"/>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fld id="{78237697-9759-4ECB-B695-1A60979A0462}" type="slidenum">
              <a:rPr lang="en-US" smtClean="0"/>
              <a:t>‹#›</a:t>
            </a:fld>
            <a:endParaRPr lang="en-US"/>
          </a:p>
        </p:txBody>
      </p:sp>
      <p:pic>
        <p:nvPicPr>
          <p:cNvPr id="14" name="Picture 13" descr="Logo final.jpg"/>
          <p:cNvPicPr>
            <a:picLocks noChangeAspect="1"/>
          </p:cNvPicPr>
          <p:nvPr/>
        </p:nvPicPr>
        <p:blipFill>
          <a:blip r:embed="rId3" cstate="print"/>
          <a:srcRect/>
          <a:stretch>
            <a:fillRect/>
          </a:stretch>
        </p:blipFill>
        <p:spPr bwMode="auto">
          <a:xfrm>
            <a:off x="304801" y="4629151"/>
            <a:ext cx="610985" cy="433301"/>
          </a:xfrm>
          <a:prstGeom prst="rect">
            <a:avLst/>
          </a:prstGeom>
          <a:noFill/>
          <a:ln w="9525">
            <a:noFill/>
            <a:miter lim="800000"/>
            <a:headEnd/>
            <a:tailEnd/>
          </a:ln>
        </p:spPr>
      </p:pic>
    </p:spTree>
    <p:extLst>
      <p:ext uri="{BB962C8B-B14F-4D97-AF65-F5344CB8AC3E}">
        <p14:creationId xmlns:p14="http://schemas.microsoft.com/office/powerpoint/2010/main" val="339796995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529" y="399586"/>
            <a:ext cx="4793093" cy="438912"/>
          </a:xfrm>
        </p:spPr>
        <p:txBody>
          <a:bodyPr lIns="0" tIns="0" rIns="0" bIns="0" anchor="t">
            <a:noAutofit/>
          </a:bodyPr>
          <a:lstStyle>
            <a:lvl1pPr algn="l">
              <a:defRPr sz="2200">
                <a:solidFill>
                  <a:schemeClr val="tx2"/>
                </a:solidFill>
              </a:defRPr>
            </a:lvl1pPr>
          </a:lstStyle>
          <a:p>
            <a:r>
              <a:rPr lang="en-US"/>
              <a:t>Click to edit Master title style</a:t>
            </a:r>
            <a:endParaRPr lang="en-US" dirty="0"/>
          </a:p>
        </p:txBody>
      </p:sp>
      <p:pic>
        <p:nvPicPr>
          <p:cNvPr id="10" name="Picture 9" descr="Background11-01-01.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101752" y="0"/>
            <a:ext cx="3042248" cy="5143500"/>
          </a:xfrm>
          <a:prstGeom prst="rect">
            <a:avLst/>
          </a:prstGeom>
        </p:spPr>
      </p:pic>
      <p:sp>
        <p:nvSpPr>
          <p:cNvPr id="9" name="Slide Number Placeholder 5"/>
          <p:cNvSpPr>
            <a:spLocks noGrp="1"/>
          </p:cNvSpPr>
          <p:nvPr>
            <p:ph type="sldNum" sz="quarter" idx="4"/>
          </p:nvPr>
        </p:nvSpPr>
        <p:spPr>
          <a:xfrm>
            <a:off x="7974227" y="4767264"/>
            <a:ext cx="712573" cy="273844"/>
          </a:xfrm>
          <a:prstGeom prst="rect">
            <a:avLst/>
          </a:prstGeom>
        </p:spPr>
        <p:txBody>
          <a:bodyPr vert="horz" lIns="91440" tIns="45720" rIns="91440" bIns="45720" rtlCol="0" anchor="ctr"/>
          <a:lstStyle>
            <a:lvl1pPr algn="r">
              <a:defRPr sz="1400">
                <a:solidFill>
                  <a:schemeClr val="tx1"/>
                </a:solidFill>
              </a:defRPr>
            </a:lvl1pPr>
          </a:lstStyle>
          <a:p>
            <a:fld id="{D0686D69-97B8-404C-8D24-E94C438CBC92}" type="slidenum">
              <a:rPr lang="en-US" smtClean="0"/>
              <a:t>‹#›</a:t>
            </a:fld>
            <a:endParaRPr lang="en-US"/>
          </a:p>
        </p:txBody>
      </p:sp>
      <p:sp>
        <p:nvSpPr>
          <p:cNvPr id="5" name="Content Placeholder 4"/>
          <p:cNvSpPr>
            <a:spLocks noGrp="1"/>
          </p:cNvSpPr>
          <p:nvPr>
            <p:ph sz="quarter" idx="12"/>
          </p:nvPr>
        </p:nvSpPr>
        <p:spPr>
          <a:xfrm>
            <a:off x="458788" y="921435"/>
            <a:ext cx="4800600" cy="36124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13"/>
          </p:nvPr>
        </p:nvSpPr>
        <p:spPr>
          <a:xfrm>
            <a:off x="6273801" y="838498"/>
            <a:ext cx="2701925" cy="369540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Background11-01-01.png"/>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6101752" y="0"/>
            <a:ext cx="3042248" cy="5143500"/>
          </a:xfrm>
          <a:prstGeom prst="rect">
            <a:avLst/>
          </a:prstGeom>
        </p:spPr>
      </p:pic>
    </p:spTree>
    <p:extLst>
      <p:ext uri="{BB962C8B-B14F-4D97-AF65-F5344CB8AC3E}">
        <p14:creationId xmlns:p14="http://schemas.microsoft.com/office/powerpoint/2010/main" val="182184568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cSld name="1_Text 1/4 graphic">
    <p:spTree>
      <p:nvGrpSpPr>
        <p:cNvPr id="1" name=""/>
        <p:cNvGrpSpPr/>
        <p:nvPr/>
      </p:nvGrpSpPr>
      <p:grpSpPr>
        <a:xfrm>
          <a:off x="0" y="0"/>
          <a:ext cx="0" cy="0"/>
          <a:chOff x="0" y="0"/>
          <a:chExt cx="0" cy="0"/>
        </a:xfrm>
      </p:grpSpPr>
      <p:sp>
        <p:nvSpPr>
          <p:cNvPr id="2" name="Title 1"/>
          <p:cNvSpPr>
            <a:spLocks noGrp="1"/>
          </p:cNvSpPr>
          <p:nvPr>
            <p:ph type="title"/>
          </p:nvPr>
        </p:nvSpPr>
        <p:spPr>
          <a:xfrm>
            <a:off x="499170" y="365760"/>
            <a:ext cx="6079430" cy="589840"/>
          </a:xfrm>
        </p:spPr>
        <p:txBody>
          <a:bodyPr lIns="0" tIns="0" rIns="0" bIns="0" anchor="t" anchorCtr="0">
            <a:noAutofit/>
          </a:bodyPr>
          <a:lstStyle>
            <a:lvl1pPr algn="l">
              <a:defRPr sz="2400">
                <a:solidFill>
                  <a:schemeClr val="tx2"/>
                </a:solidFill>
              </a:defRPr>
            </a:lvl1pPr>
          </a:lstStyle>
          <a:p>
            <a:r>
              <a:rPr lang="en-US"/>
              <a:t>Click to edit Master title style</a:t>
            </a:r>
            <a:endParaRPr lang="en-US" dirty="0"/>
          </a:p>
        </p:txBody>
      </p:sp>
      <p:sp>
        <p:nvSpPr>
          <p:cNvPr id="12" name="Text Placeholder 5"/>
          <p:cNvSpPr>
            <a:spLocks noGrp="1"/>
          </p:cNvSpPr>
          <p:nvPr>
            <p:ph type="body" sz="quarter" idx="13"/>
          </p:nvPr>
        </p:nvSpPr>
        <p:spPr>
          <a:xfrm>
            <a:off x="499169" y="1201739"/>
            <a:ext cx="6079431" cy="3349625"/>
          </a:xfrm>
          <a:prstGeom prst="rect">
            <a:avLst/>
          </a:prstGeom>
        </p:spPr>
        <p:txBody>
          <a:bodyPr lIns="0" tIns="0" rIns="0" bIns="0">
            <a:normAutofit/>
          </a:bodyPr>
          <a:lstStyle>
            <a:lvl1pPr marL="0" indent="0">
              <a:lnSpc>
                <a:spcPct val="100000"/>
              </a:lnSpc>
              <a:spcBef>
                <a:spcPts val="0"/>
              </a:spcBef>
              <a:spcAft>
                <a:spcPts val="1200"/>
              </a:spcAft>
              <a:buClrTx/>
              <a:buFontTx/>
              <a:buNone/>
              <a:defRPr sz="2200">
                <a:solidFill>
                  <a:schemeClr val="bg2"/>
                </a:solidFill>
              </a:defRPr>
            </a:lvl1pPr>
            <a:lvl2pPr marL="230183" indent="-173732">
              <a:lnSpc>
                <a:spcPct val="100000"/>
              </a:lnSpc>
              <a:spcBef>
                <a:spcPts val="0"/>
              </a:spcBef>
              <a:spcAft>
                <a:spcPts val="1200"/>
              </a:spcAft>
              <a:buFont typeface="Arial"/>
              <a:buChar char="•"/>
              <a:defRPr sz="2000">
                <a:solidFill>
                  <a:schemeClr val="bg2"/>
                </a:solidFill>
              </a:defRPr>
            </a:lvl2pPr>
            <a:lvl3pPr marL="455602" indent="-225419">
              <a:lnSpc>
                <a:spcPct val="100000"/>
              </a:lnSpc>
              <a:spcBef>
                <a:spcPts val="0"/>
              </a:spcBef>
              <a:spcAft>
                <a:spcPts val="1200"/>
              </a:spcAft>
              <a:buFont typeface="Lucida Grande"/>
              <a:buChar char="–"/>
              <a:defRPr sz="1600">
                <a:solidFill>
                  <a:schemeClr val="bg2"/>
                </a:solidFill>
              </a:defRPr>
            </a:lvl3pPr>
            <a:lvl4pPr marL="687371" indent="-231770">
              <a:lnSpc>
                <a:spcPct val="100000"/>
              </a:lnSpc>
              <a:spcBef>
                <a:spcPts val="0"/>
              </a:spcBef>
              <a:spcAft>
                <a:spcPts val="1200"/>
              </a:spcAft>
              <a:buFont typeface="Lucida Grande"/>
              <a:buChar char="–"/>
              <a:defRPr sz="1600">
                <a:solidFill>
                  <a:schemeClr val="bg2"/>
                </a:solidFill>
              </a:defRPr>
            </a:lvl4pPr>
            <a:lvl5pPr marL="911202" indent="-223832">
              <a:lnSpc>
                <a:spcPct val="100000"/>
              </a:lnSpc>
              <a:spcBef>
                <a:spcPts val="0"/>
              </a:spcBef>
              <a:spcAft>
                <a:spcPts val="1200"/>
              </a:spcAft>
              <a:buFont typeface="Lucida Grande"/>
              <a:buChar char="–"/>
              <a:defRPr sz="16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Background Third Path-01.png"/>
          <p:cNvPicPr>
            <a:picLocks noChangeAspect="1"/>
          </p:cNvPicPr>
          <p:nvPr/>
        </p:nvPicPr>
        <p:blipFill rotWithShape="1">
          <a:blip r:embed="rId2">
            <a:alphaModFix/>
            <a:duotone>
              <a:schemeClr val="accent1">
                <a:shade val="45000"/>
                <a:satMod val="135000"/>
              </a:schemeClr>
              <a:prstClr val="white"/>
            </a:duotone>
            <a:extLst>
              <a:ext uri="{28A0092B-C50C-407E-A947-70E740481C1C}">
                <a14:useLocalDpi xmlns:a14="http://schemas.microsoft.com/office/drawing/2010/main" val="0"/>
              </a:ext>
            </a:extLst>
          </a:blip>
          <a:srcRect l="10661" t="2150" r="21355" b="7548"/>
          <a:stretch/>
        </p:blipFill>
        <p:spPr>
          <a:xfrm>
            <a:off x="6850887" y="-9144"/>
            <a:ext cx="2293114" cy="5152644"/>
          </a:xfrm>
          <a:prstGeom prst="rect">
            <a:avLst/>
          </a:prstGeom>
        </p:spPr>
      </p:pic>
      <p:sp>
        <p:nvSpPr>
          <p:cNvPr id="6" name="Slide Number Placeholder 5">
            <a:extLst>
              <a:ext uri="{FF2B5EF4-FFF2-40B4-BE49-F238E27FC236}">
                <a16:creationId xmlns:a16="http://schemas.microsoft.com/office/drawing/2014/main" id="{D5591842-3F3F-4185-B28C-49684B385570}"/>
              </a:ext>
            </a:extLst>
          </p:cNvPr>
          <p:cNvSpPr txBox="1">
            <a:spLocks/>
          </p:cNvSpPr>
          <p:nvPr/>
        </p:nvSpPr>
        <p:spPr>
          <a:xfrm>
            <a:off x="6553200" y="4767264"/>
            <a:ext cx="2133600" cy="273844"/>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0C1B60A-4AE3-4111-B151-7D6FBDEA7F62}" type="slidenum">
              <a:rPr lang="en-US" sz="1200" smtClean="0">
                <a:solidFill>
                  <a:prstClr val="white"/>
                </a:solidFill>
              </a:rPr>
              <a:pPr/>
              <a:t>‹#›</a:t>
            </a:fld>
            <a:endParaRPr lang="en-US" sz="1200" dirty="0">
              <a:solidFill>
                <a:prstClr val="white"/>
              </a:solidFill>
            </a:endParaRPr>
          </a:p>
        </p:txBody>
      </p:sp>
      <p:pic>
        <p:nvPicPr>
          <p:cNvPr id="8" name="Picture 7" descr="Background Third Path-01.png"/>
          <p:cNvPicPr>
            <a:picLocks noChangeAspect="1"/>
          </p:cNvPicPr>
          <p:nvPr/>
        </p:nvPicPr>
        <p:blipFill rotWithShape="1">
          <a:blip r:embed="rId2">
            <a:alphaModFix/>
            <a:duotone>
              <a:schemeClr val="accent1">
                <a:shade val="45000"/>
                <a:satMod val="135000"/>
              </a:schemeClr>
              <a:prstClr val="white"/>
            </a:duotone>
            <a:extLst>
              <a:ext uri="{28A0092B-C50C-407E-A947-70E740481C1C}">
                <a14:useLocalDpi xmlns:a14="http://schemas.microsoft.com/office/drawing/2010/main" val="0"/>
              </a:ext>
            </a:extLst>
          </a:blip>
          <a:srcRect l="10661" t="2150" r="21355" b="7548"/>
          <a:stretch/>
        </p:blipFill>
        <p:spPr>
          <a:xfrm>
            <a:off x="6850887" y="-9144"/>
            <a:ext cx="2293114" cy="5152644"/>
          </a:xfrm>
          <a:prstGeom prst="rect">
            <a:avLst/>
          </a:prstGeom>
        </p:spPr>
      </p:pic>
      <p:sp>
        <p:nvSpPr>
          <p:cNvPr id="9" name="Slide Number Placeholder 5">
            <a:extLst>
              <a:ext uri="{FF2B5EF4-FFF2-40B4-BE49-F238E27FC236}">
                <a16:creationId xmlns:a16="http://schemas.microsoft.com/office/drawing/2014/main" id="{D5591842-3F3F-4185-B28C-49684B385570}"/>
              </a:ext>
            </a:extLst>
          </p:cNvPr>
          <p:cNvSpPr txBox="1">
            <a:spLocks/>
          </p:cNvSpPr>
          <p:nvPr/>
        </p:nvSpPr>
        <p:spPr>
          <a:xfrm>
            <a:off x="6553200" y="4767264"/>
            <a:ext cx="2133600" cy="273844"/>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dirty="0">
              <a:solidFill>
                <a:prstClr val="white"/>
              </a:solidFill>
            </a:endParaRPr>
          </a:p>
        </p:txBody>
      </p:sp>
    </p:spTree>
    <p:extLst>
      <p:ext uri="{BB962C8B-B14F-4D97-AF65-F5344CB8AC3E}">
        <p14:creationId xmlns:p14="http://schemas.microsoft.com/office/powerpoint/2010/main" val="97112187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530" y="399588"/>
            <a:ext cx="7771070" cy="433298"/>
          </a:xfrm>
        </p:spPr>
        <p:txBody>
          <a:bodyPr lIns="0" tIns="0" rIns="0" bIns="0" anchor="t">
            <a:noAutofit/>
          </a:bodyPr>
          <a:lstStyle>
            <a:lvl1pPr algn="l">
              <a:defRPr sz="2200">
                <a:solidFill>
                  <a:schemeClr val="tx2"/>
                </a:solidFill>
              </a:defRPr>
            </a:lvl1pPr>
          </a:lstStyle>
          <a:p>
            <a:r>
              <a:rPr lang="en-US"/>
              <a:t>Click to edit Master title style</a:t>
            </a:r>
            <a:endParaRPr lang="en-US" dirty="0"/>
          </a:p>
        </p:txBody>
      </p:sp>
      <p:sp>
        <p:nvSpPr>
          <p:cNvPr id="4" name="Content Placeholder 3"/>
          <p:cNvSpPr>
            <a:spLocks noGrp="1"/>
          </p:cNvSpPr>
          <p:nvPr>
            <p:ph sz="quarter" idx="12"/>
          </p:nvPr>
        </p:nvSpPr>
        <p:spPr>
          <a:xfrm>
            <a:off x="457200" y="920751"/>
            <a:ext cx="8229600" cy="37290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2443362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529" y="399588"/>
            <a:ext cx="5943600" cy="433298"/>
          </a:xfrm>
        </p:spPr>
        <p:txBody>
          <a:bodyPr lIns="0" tIns="0" rIns="0" bIns="0" anchor="t">
            <a:noAutofit/>
          </a:bodyPr>
          <a:lstStyle>
            <a:lvl1pPr algn="l">
              <a:defRPr sz="2200">
                <a:solidFill>
                  <a:schemeClr val="tx2"/>
                </a:solidFill>
              </a:defRPr>
            </a:lvl1pPr>
          </a:lstStyle>
          <a:p>
            <a:r>
              <a:rPr lang="en-US"/>
              <a:t>Click to edit Master title style</a:t>
            </a:r>
            <a:endParaRPr lang="en-US" dirty="0"/>
          </a:p>
        </p:txBody>
      </p:sp>
      <p:cxnSp>
        <p:nvCxnSpPr>
          <p:cNvPr id="10" name="Straight Connector 9"/>
          <p:cNvCxnSpPr/>
          <p:nvPr/>
        </p:nvCxnSpPr>
        <p:spPr>
          <a:xfrm>
            <a:off x="457200" y="4777947"/>
            <a:ext cx="59436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4" name="Picture 3" descr="Background4-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2483" y="0"/>
            <a:ext cx="2283970" cy="5143500"/>
          </a:xfrm>
          <a:prstGeom prst="rect">
            <a:avLst/>
          </a:prstGeom>
        </p:spPr>
      </p:pic>
      <p:sp>
        <p:nvSpPr>
          <p:cNvPr id="9" name="Text Placeholder 12"/>
          <p:cNvSpPr>
            <a:spLocks noGrp="1"/>
          </p:cNvSpPr>
          <p:nvPr>
            <p:ph type="body" sz="quarter" idx="15"/>
          </p:nvPr>
        </p:nvSpPr>
        <p:spPr>
          <a:xfrm>
            <a:off x="7134449" y="837544"/>
            <a:ext cx="1737360" cy="3292475"/>
          </a:xfrm>
        </p:spPr>
        <p:txBody>
          <a:bodyPr lIns="0" tIns="0" rIns="0" bIns="0">
            <a:noAutofit/>
          </a:bodyPr>
          <a:lstStyle>
            <a:lvl1pPr marL="0" indent="0">
              <a:lnSpc>
                <a:spcPts val="2000"/>
              </a:lnSpc>
              <a:spcBef>
                <a:spcPts val="0"/>
              </a:spcBef>
              <a:spcAft>
                <a:spcPts val="900"/>
              </a:spcAft>
              <a:buNone/>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Edit Master text styles</a:t>
            </a:r>
          </a:p>
        </p:txBody>
      </p:sp>
      <p:sp>
        <p:nvSpPr>
          <p:cNvPr id="5" name="Content Placeholder 4"/>
          <p:cNvSpPr>
            <a:spLocks noGrp="1"/>
          </p:cNvSpPr>
          <p:nvPr>
            <p:ph sz="quarter" idx="16"/>
          </p:nvPr>
        </p:nvSpPr>
        <p:spPr>
          <a:xfrm>
            <a:off x="458788" y="914400"/>
            <a:ext cx="6000750" cy="38386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3"/>
          <p:cNvSpPr>
            <a:spLocks noGrp="1"/>
          </p:cNvSpPr>
          <p:nvPr>
            <p:ph type="ftr" sz="quarter" idx="11"/>
          </p:nvPr>
        </p:nvSpPr>
        <p:spPr>
          <a:xfrm>
            <a:off x="457200" y="4802189"/>
            <a:ext cx="5943600" cy="274637"/>
          </a:xfrm>
          <a:prstGeom prst="rect">
            <a:avLst/>
          </a:prstGeom>
        </p:spPr>
        <p:txBody>
          <a:bodyPr vert="horz" lIns="0" tIns="0" rIns="0" bIns="0" rtlCol="0" anchor="t"/>
          <a:lstStyle>
            <a:defPPr>
              <a:defRPr lang="en-US"/>
            </a:defPPr>
            <a:lvl1pPr marL="0" algn="l" defTabSz="457189" rtl="0" eaLnBrk="1" latinLnBrk="0" hangingPunct="1">
              <a:defRPr sz="800" kern="1200">
                <a:solidFill>
                  <a:schemeClr val="bg2"/>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endParaRPr lang="en-US"/>
          </a:p>
        </p:txBody>
      </p:sp>
      <p:sp>
        <p:nvSpPr>
          <p:cNvPr id="8" name="Footer Placeholder 4">
            <a:extLst>
              <a:ext uri="{FF2B5EF4-FFF2-40B4-BE49-F238E27FC236}">
                <a16:creationId xmlns:a16="http://schemas.microsoft.com/office/drawing/2014/main" id="{944E8072-0EC7-4128-93A8-846F628EAFE2}"/>
              </a:ext>
            </a:extLst>
          </p:cNvPr>
          <p:cNvSpPr txBox="1">
            <a:spLocks/>
          </p:cNvSpPr>
          <p:nvPr/>
        </p:nvSpPr>
        <p:spPr>
          <a:xfrm>
            <a:off x="5791200" y="4750653"/>
            <a:ext cx="2895600" cy="273844"/>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90F04D7-F38A-444E-BD5C-C65DADCAAAA7}" type="slidenum">
              <a:rPr lang="en-US" sz="1000" smtClean="0">
                <a:solidFill>
                  <a:schemeClr val="bg1"/>
                </a:solidFill>
              </a:rPr>
              <a:pPr/>
              <a:t>‹#›</a:t>
            </a:fld>
            <a:endParaRPr lang="en-US" sz="1000" dirty="0">
              <a:solidFill>
                <a:schemeClr val="bg1"/>
              </a:solidFill>
            </a:endParaRPr>
          </a:p>
        </p:txBody>
      </p:sp>
    </p:spTree>
    <p:extLst>
      <p:ext uri="{BB962C8B-B14F-4D97-AF65-F5344CB8AC3E}">
        <p14:creationId xmlns:p14="http://schemas.microsoft.com/office/powerpoint/2010/main" val="180807507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530" y="399588"/>
            <a:ext cx="7771070" cy="433298"/>
          </a:xfrm>
        </p:spPr>
        <p:txBody>
          <a:bodyPr lIns="0" tIns="0" rIns="0" bIns="0" anchor="t">
            <a:noAutofit/>
          </a:bodyPr>
          <a:lstStyle>
            <a:lvl1pPr algn="l">
              <a:defRPr sz="2200">
                <a:solidFill>
                  <a:schemeClr val="tx2"/>
                </a:solidFill>
              </a:defRPr>
            </a:lvl1pPr>
          </a:lstStyle>
          <a:p>
            <a:r>
              <a:rPr lang="en-US"/>
              <a:t>Click to edit Master title style</a:t>
            </a:r>
            <a:endParaRPr lang="en-US" dirty="0"/>
          </a:p>
        </p:txBody>
      </p:sp>
      <p:cxnSp>
        <p:nvCxnSpPr>
          <p:cNvPr id="10" name="Straight Connector 9"/>
          <p:cNvCxnSpPr/>
          <p:nvPr/>
        </p:nvCxnSpPr>
        <p:spPr>
          <a:xfrm>
            <a:off x="457200" y="4777947"/>
            <a:ext cx="82296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4" name="Content Placeholder 3"/>
          <p:cNvSpPr>
            <a:spLocks noGrp="1"/>
          </p:cNvSpPr>
          <p:nvPr>
            <p:ph sz="quarter" idx="12"/>
          </p:nvPr>
        </p:nvSpPr>
        <p:spPr>
          <a:xfrm>
            <a:off x="457200" y="920751"/>
            <a:ext cx="8229600" cy="37290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3"/>
          <p:cNvSpPr>
            <a:spLocks noGrp="1"/>
          </p:cNvSpPr>
          <p:nvPr>
            <p:ph type="ftr" sz="quarter" idx="11"/>
          </p:nvPr>
        </p:nvSpPr>
        <p:spPr>
          <a:xfrm>
            <a:off x="457200" y="4802189"/>
            <a:ext cx="8229600" cy="274637"/>
          </a:xfrm>
          <a:prstGeom prst="rect">
            <a:avLst/>
          </a:prstGeom>
        </p:spPr>
        <p:txBody>
          <a:bodyPr vert="horz" lIns="0" tIns="0" rIns="0" bIns="0" rtlCol="0" anchor="t"/>
          <a:lstStyle>
            <a:defPPr>
              <a:defRPr lang="en-US"/>
            </a:defPPr>
            <a:lvl1pPr marL="0" algn="l" defTabSz="457189" rtl="0" eaLnBrk="1" latinLnBrk="0" hangingPunct="1">
              <a:defRPr sz="800" kern="1200">
                <a:solidFill>
                  <a:schemeClr val="bg2"/>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endParaRPr lang="en-US"/>
          </a:p>
        </p:txBody>
      </p:sp>
      <p:sp>
        <p:nvSpPr>
          <p:cNvPr id="7" name="Footer Placeholder 4">
            <a:extLst>
              <a:ext uri="{FF2B5EF4-FFF2-40B4-BE49-F238E27FC236}">
                <a16:creationId xmlns:a16="http://schemas.microsoft.com/office/drawing/2014/main" id="{1F368257-73C9-46A4-91AB-D55D3612D337}"/>
              </a:ext>
            </a:extLst>
          </p:cNvPr>
          <p:cNvSpPr txBox="1">
            <a:spLocks/>
          </p:cNvSpPr>
          <p:nvPr/>
        </p:nvSpPr>
        <p:spPr>
          <a:xfrm>
            <a:off x="5791200" y="4750653"/>
            <a:ext cx="2895600" cy="273844"/>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90F04D7-F38A-444E-BD5C-C65DADCAAAA7}" type="slidenum">
              <a:rPr lang="en-US" sz="1000" smtClean="0">
                <a:solidFill>
                  <a:schemeClr val="tx1"/>
                </a:solidFill>
              </a:rPr>
              <a:pPr/>
              <a:t>‹#›</a:t>
            </a:fld>
            <a:endParaRPr lang="en-US" sz="1000" dirty="0">
              <a:solidFill>
                <a:schemeClr val="tx1"/>
              </a:solidFill>
            </a:endParaRPr>
          </a:p>
        </p:txBody>
      </p:sp>
    </p:spTree>
    <p:extLst>
      <p:ext uri="{BB962C8B-B14F-4D97-AF65-F5344CB8AC3E}">
        <p14:creationId xmlns:p14="http://schemas.microsoft.com/office/powerpoint/2010/main" val="302366438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530" y="399588"/>
            <a:ext cx="7771070" cy="433298"/>
          </a:xfrm>
        </p:spPr>
        <p:txBody>
          <a:bodyPr lIns="0" tIns="0" rIns="0" bIns="0" anchor="t">
            <a:noAutofit/>
          </a:bodyPr>
          <a:lstStyle>
            <a:lvl1pPr algn="l">
              <a:defRPr sz="2200">
                <a:solidFill>
                  <a:schemeClr val="tx2"/>
                </a:solidFill>
              </a:defRPr>
            </a:lvl1pPr>
          </a:lstStyle>
          <a:p>
            <a:r>
              <a:rPr lang="en-US"/>
              <a:t>Click to edit Master title style</a:t>
            </a:r>
            <a:endParaRPr lang="en-US" dirty="0"/>
          </a:p>
        </p:txBody>
      </p:sp>
      <p:sp>
        <p:nvSpPr>
          <p:cNvPr id="4" name="Content Placeholder 3"/>
          <p:cNvSpPr>
            <a:spLocks noGrp="1"/>
          </p:cNvSpPr>
          <p:nvPr>
            <p:ph sz="quarter" idx="12"/>
          </p:nvPr>
        </p:nvSpPr>
        <p:spPr>
          <a:xfrm>
            <a:off x="457200" y="920751"/>
            <a:ext cx="8229600" cy="37290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a:extLst>
              <a:ext uri="{FF2B5EF4-FFF2-40B4-BE49-F238E27FC236}">
                <a16:creationId xmlns:a16="http://schemas.microsoft.com/office/drawing/2014/main" id="{1F368257-73C9-46A4-91AB-D55D3612D337}"/>
              </a:ext>
            </a:extLst>
          </p:cNvPr>
          <p:cNvSpPr txBox="1">
            <a:spLocks/>
          </p:cNvSpPr>
          <p:nvPr/>
        </p:nvSpPr>
        <p:spPr>
          <a:xfrm>
            <a:off x="5791200" y="4750653"/>
            <a:ext cx="2895600" cy="273844"/>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90F04D7-F38A-444E-BD5C-C65DADCAAAA7}" type="slidenum">
              <a:rPr lang="en-US" sz="1000" smtClean="0">
                <a:solidFill>
                  <a:schemeClr val="tx1"/>
                </a:solidFill>
              </a:rPr>
              <a:pPr/>
              <a:t>‹#›</a:t>
            </a:fld>
            <a:endParaRPr lang="en-US" sz="1000" dirty="0">
              <a:solidFill>
                <a:schemeClr val="tx1"/>
              </a:solidFill>
            </a:endParaRPr>
          </a:p>
        </p:txBody>
      </p:sp>
    </p:spTree>
    <p:extLst>
      <p:ext uri="{BB962C8B-B14F-4D97-AF65-F5344CB8AC3E}">
        <p14:creationId xmlns:p14="http://schemas.microsoft.com/office/powerpoint/2010/main" val="55432084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529" y="399588"/>
            <a:ext cx="5943600" cy="433298"/>
          </a:xfrm>
        </p:spPr>
        <p:txBody>
          <a:bodyPr lIns="0" tIns="0" rIns="0" bIns="0" anchor="t">
            <a:noAutofit/>
          </a:bodyPr>
          <a:lstStyle>
            <a:lvl1pPr algn="l">
              <a:defRPr sz="2200">
                <a:solidFill>
                  <a:schemeClr val="tx2"/>
                </a:solidFill>
              </a:defRPr>
            </a:lvl1pPr>
          </a:lstStyle>
          <a:p>
            <a:r>
              <a:rPr lang="en-US"/>
              <a:t>Click to edit Master title style</a:t>
            </a:r>
            <a:endParaRPr lang="en-US" dirty="0"/>
          </a:p>
        </p:txBody>
      </p:sp>
      <p:pic>
        <p:nvPicPr>
          <p:cNvPr id="4" name="Picture 3" descr="Background4-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2483" y="0"/>
            <a:ext cx="2283970" cy="5143500"/>
          </a:xfrm>
          <a:prstGeom prst="rect">
            <a:avLst/>
          </a:prstGeom>
        </p:spPr>
      </p:pic>
      <p:sp>
        <p:nvSpPr>
          <p:cNvPr id="9" name="Text Placeholder 12"/>
          <p:cNvSpPr>
            <a:spLocks noGrp="1"/>
          </p:cNvSpPr>
          <p:nvPr>
            <p:ph type="body" sz="quarter" idx="15"/>
          </p:nvPr>
        </p:nvSpPr>
        <p:spPr>
          <a:xfrm>
            <a:off x="7134449" y="837544"/>
            <a:ext cx="1737360" cy="3292475"/>
          </a:xfrm>
        </p:spPr>
        <p:txBody>
          <a:bodyPr lIns="0" tIns="0" rIns="0" bIns="0">
            <a:noAutofit/>
          </a:bodyPr>
          <a:lstStyle>
            <a:lvl1pPr marL="0" indent="0">
              <a:lnSpc>
                <a:spcPts val="2000"/>
              </a:lnSpc>
              <a:spcBef>
                <a:spcPts val="0"/>
              </a:spcBef>
              <a:spcAft>
                <a:spcPts val="900"/>
              </a:spcAft>
              <a:buNone/>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Edit Master text styles</a:t>
            </a:r>
          </a:p>
        </p:txBody>
      </p:sp>
      <p:sp>
        <p:nvSpPr>
          <p:cNvPr id="5" name="Content Placeholder 4"/>
          <p:cNvSpPr>
            <a:spLocks noGrp="1"/>
          </p:cNvSpPr>
          <p:nvPr>
            <p:ph sz="quarter" idx="16"/>
          </p:nvPr>
        </p:nvSpPr>
        <p:spPr>
          <a:xfrm>
            <a:off x="458788" y="914400"/>
            <a:ext cx="6000750" cy="37688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944E8072-0EC7-4128-93A8-846F628EAFE2}"/>
              </a:ext>
            </a:extLst>
          </p:cNvPr>
          <p:cNvSpPr txBox="1">
            <a:spLocks/>
          </p:cNvSpPr>
          <p:nvPr/>
        </p:nvSpPr>
        <p:spPr>
          <a:xfrm>
            <a:off x="5791200" y="4750653"/>
            <a:ext cx="2895600" cy="273844"/>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90F04D7-F38A-444E-BD5C-C65DADCAAAA7}" type="slidenum">
              <a:rPr lang="en-US" sz="1000" smtClean="0">
                <a:solidFill>
                  <a:schemeClr val="bg1"/>
                </a:solidFill>
              </a:rPr>
              <a:pPr/>
              <a:t>‹#›</a:t>
            </a:fld>
            <a:endParaRPr lang="en-US" sz="1000" dirty="0">
              <a:solidFill>
                <a:schemeClr val="bg1"/>
              </a:solidFill>
            </a:endParaRPr>
          </a:p>
        </p:txBody>
      </p:sp>
    </p:spTree>
    <p:extLst>
      <p:ext uri="{BB962C8B-B14F-4D97-AF65-F5344CB8AC3E}">
        <p14:creationId xmlns:p14="http://schemas.microsoft.com/office/powerpoint/2010/main" val="65671607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cSld name="5_Divider">
    <p:spTree>
      <p:nvGrpSpPr>
        <p:cNvPr id="1" name=""/>
        <p:cNvGrpSpPr/>
        <p:nvPr/>
      </p:nvGrpSpPr>
      <p:grpSpPr>
        <a:xfrm>
          <a:off x="0" y="0"/>
          <a:ext cx="0" cy="0"/>
          <a:chOff x="0" y="0"/>
          <a:chExt cx="0" cy="0"/>
        </a:xfrm>
      </p:grpSpPr>
      <p:pic>
        <p:nvPicPr>
          <p:cNvPr id="4" name="Picture 3" descr="Background2-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2" name="Title 1"/>
          <p:cNvSpPr>
            <a:spLocks noGrp="1"/>
          </p:cNvSpPr>
          <p:nvPr>
            <p:ph type="title"/>
          </p:nvPr>
        </p:nvSpPr>
        <p:spPr>
          <a:xfrm>
            <a:off x="455614" y="1800236"/>
            <a:ext cx="6224690" cy="1536425"/>
          </a:xfrm>
        </p:spPr>
        <p:txBody>
          <a:bodyPr lIns="0" tIns="0" rIns="0" bIns="0" anchor="t">
            <a:noAutofit/>
          </a:bodyPr>
          <a:lstStyle>
            <a:lvl1pPr algn="l">
              <a:lnSpc>
                <a:spcPts val="3000"/>
              </a:lnSpc>
              <a:defRPr sz="2200">
                <a:solidFill>
                  <a:schemeClr val="bg1"/>
                </a:soli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455613" y="3657601"/>
            <a:ext cx="6231040" cy="865185"/>
          </a:xfrm>
        </p:spPr>
        <p:txBody>
          <a:bodyPr lIns="0" tIns="0" rIns="0" bIns="0">
            <a:noAutofit/>
          </a:bodyPr>
          <a:lstStyle>
            <a:lvl1pPr marL="0" indent="0">
              <a:spcBef>
                <a:spcPts val="0"/>
              </a:spcBef>
              <a:buNone/>
              <a:defRPr sz="1200" b="1">
                <a:solidFill>
                  <a:schemeClr val="bg1"/>
                </a:solidFill>
              </a:defRPr>
            </a:lvl1pPr>
            <a:lvl2pPr marL="0" indent="0">
              <a:spcBef>
                <a:spcPts val="0"/>
              </a:spcBef>
              <a:buNone/>
              <a:defRPr sz="1200" b="0">
                <a:solidFill>
                  <a:schemeClr val="bg1"/>
                </a:solidFill>
              </a:defRPr>
            </a:lvl2pPr>
            <a:lvl3pPr marL="914378" indent="0">
              <a:buNone/>
              <a:defRPr sz="1200" b="1">
                <a:solidFill>
                  <a:schemeClr val="bg1"/>
                </a:solidFill>
              </a:defRPr>
            </a:lvl3pPr>
            <a:lvl4pPr marL="1371566" indent="0">
              <a:buNone/>
              <a:defRPr sz="1200" b="1">
                <a:solidFill>
                  <a:schemeClr val="bg1"/>
                </a:solidFill>
              </a:defRPr>
            </a:lvl4pPr>
            <a:lvl5pPr marL="1828754" indent="0">
              <a:buNone/>
              <a:defRPr sz="1200" b="1">
                <a:solidFill>
                  <a:schemeClr val="bg1"/>
                </a:solidFill>
              </a:defRPr>
            </a:lvl5pPr>
          </a:lstStyle>
          <a:p>
            <a:pPr lvl="0"/>
            <a:r>
              <a:rPr lang="en-US"/>
              <a:t>Edit Master text styles</a:t>
            </a:r>
          </a:p>
          <a:p>
            <a:pPr lvl="1"/>
            <a:r>
              <a:rPr lang="en-US"/>
              <a:t>Second level</a:t>
            </a:r>
          </a:p>
        </p:txBody>
      </p:sp>
      <p:sp>
        <p:nvSpPr>
          <p:cNvPr id="6" name="Footer Placeholder 4">
            <a:extLst>
              <a:ext uri="{FF2B5EF4-FFF2-40B4-BE49-F238E27FC236}">
                <a16:creationId xmlns:a16="http://schemas.microsoft.com/office/drawing/2014/main" id="{43DE802A-6433-42D5-B998-0849723ADBAA}"/>
              </a:ext>
            </a:extLst>
          </p:cNvPr>
          <p:cNvSpPr txBox="1">
            <a:spLocks/>
          </p:cNvSpPr>
          <p:nvPr/>
        </p:nvSpPr>
        <p:spPr>
          <a:xfrm>
            <a:off x="5791200" y="4750653"/>
            <a:ext cx="2895600" cy="273844"/>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90F04D7-F38A-444E-BD5C-C65DADCAAAA7}" type="slidenum">
              <a:rPr lang="en-US" sz="1000" smtClean="0">
                <a:solidFill>
                  <a:schemeClr val="bg1"/>
                </a:solidFill>
              </a:rPr>
              <a:pPr/>
              <a:t>‹#›</a:t>
            </a:fld>
            <a:endParaRPr lang="en-US" sz="1000" dirty="0">
              <a:solidFill>
                <a:schemeClr val="bg1"/>
              </a:solidFill>
            </a:endParaRPr>
          </a:p>
        </p:txBody>
      </p:sp>
    </p:spTree>
    <p:extLst>
      <p:ext uri="{BB962C8B-B14F-4D97-AF65-F5344CB8AC3E}">
        <p14:creationId xmlns:p14="http://schemas.microsoft.com/office/powerpoint/2010/main" val="348003193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cSld name="3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528" y="399588"/>
            <a:ext cx="8228271" cy="433298"/>
          </a:xfrm>
        </p:spPr>
        <p:txBody>
          <a:bodyPr lIns="0" tIns="0" rIns="0" bIns="0" anchor="t">
            <a:noAutofit/>
          </a:bodyPr>
          <a:lstStyle>
            <a:lvl1pPr algn="l">
              <a:defRPr sz="2200">
                <a:solidFill>
                  <a:schemeClr val="tx2"/>
                </a:solidFill>
              </a:defRPr>
            </a:lvl1pPr>
          </a:lstStyle>
          <a:p>
            <a:r>
              <a:rPr lang="en-US"/>
              <a:t>Click to edit Master title style</a:t>
            </a:r>
          </a:p>
        </p:txBody>
      </p:sp>
      <p:sp>
        <p:nvSpPr>
          <p:cNvPr id="6" name="Text Placeholder 5"/>
          <p:cNvSpPr>
            <a:spLocks noGrp="1"/>
          </p:cNvSpPr>
          <p:nvPr>
            <p:ph type="body" sz="quarter" idx="13"/>
          </p:nvPr>
        </p:nvSpPr>
        <p:spPr>
          <a:xfrm>
            <a:off x="458528" y="832702"/>
            <a:ext cx="8228271" cy="3349625"/>
          </a:xfrm>
        </p:spPr>
        <p:txBody>
          <a:bodyPr lIns="0" tIns="0" rIns="0" bIns="0" numCol="2" spcCol="374904">
            <a:noAutofit/>
          </a:bodyPr>
          <a:lstStyle>
            <a:lvl1pPr marL="192020" indent="-192020">
              <a:lnSpc>
                <a:spcPts val="2000"/>
              </a:lnSpc>
              <a:spcBef>
                <a:spcPts val="0"/>
              </a:spcBef>
              <a:spcAft>
                <a:spcPts val="900"/>
              </a:spcAft>
              <a:buClr>
                <a:schemeClr val="tx2"/>
              </a:buClr>
              <a:defRPr sz="1400">
                <a:solidFill>
                  <a:schemeClr val="bg2"/>
                </a:solidFill>
              </a:defRPr>
            </a:lvl1pPr>
            <a:lvl2pPr marL="411470" indent="-192020">
              <a:lnSpc>
                <a:spcPts val="2000"/>
              </a:lnSpc>
              <a:spcBef>
                <a:spcPts val="0"/>
              </a:spcBef>
              <a:spcAft>
                <a:spcPts val="900"/>
              </a:spcAft>
              <a:defRPr sz="1400">
                <a:solidFill>
                  <a:schemeClr val="bg2"/>
                </a:solidFill>
              </a:defRPr>
            </a:lvl2pPr>
            <a:lvl3pPr marL="640064" indent="-192020">
              <a:lnSpc>
                <a:spcPts val="2000"/>
              </a:lnSpc>
              <a:spcBef>
                <a:spcPts val="0"/>
              </a:spcBef>
              <a:spcAft>
                <a:spcPts val="900"/>
              </a:spcAft>
              <a:defRPr sz="1400">
                <a:solidFill>
                  <a:schemeClr val="bg2"/>
                </a:solidFill>
              </a:defRPr>
            </a:lvl3pPr>
            <a:lvl4pPr marL="868658" indent="-192020">
              <a:lnSpc>
                <a:spcPts val="2000"/>
              </a:lnSpc>
              <a:spcBef>
                <a:spcPts val="0"/>
              </a:spcBef>
              <a:spcAft>
                <a:spcPts val="900"/>
              </a:spcAft>
              <a:defRPr sz="1400">
                <a:solidFill>
                  <a:schemeClr val="bg2"/>
                </a:solidFill>
              </a:defRPr>
            </a:lvl4pPr>
            <a:lvl5pPr marL="1097252" indent="-192020">
              <a:lnSpc>
                <a:spcPts val="2000"/>
              </a:lnSpc>
              <a:spcBef>
                <a:spcPts val="0"/>
              </a:spcBef>
              <a:spcAft>
                <a:spcPts val="900"/>
              </a:spcAft>
              <a:defRPr sz="14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solidFill>
              </a:defRPr>
            </a:lvl1pPr>
          </a:lstStyle>
          <a:p>
            <a:fld id="{D0686D69-97B8-404C-8D24-E94C438CBC92}" type="slidenum">
              <a:rPr lang="en-US" smtClean="0"/>
              <a:t>‹#›</a:t>
            </a:fld>
            <a:endParaRPr lang="en-US"/>
          </a:p>
        </p:txBody>
      </p:sp>
    </p:spTree>
    <p:extLst>
      <p:ext uri="{BB962C8B-B14F-4D97-AF65-F5344CB8AC3E}">
        <p14:creationId xmlns:p14="http://schemas.microsoft.com/office/powerpoint/2010/main" val="83515436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cSld name="Title and Content ">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19503" y="1239508"/>
            <a:ext cx="8561387" cy="3468180"/>
          </a:xfrm>
        </p:spPr>
        <p:txBody>
          <a:bodyPr/>
          <a:lstStyle>
            <a:lvl1pPr marL="175022" indent="-170260">
              <a:lnSpc>
                <a:spcPct val="112000"/>
              </a:lnSpc>
              <a:buClr>
                <a:srgbClr val="EF4142"/>
              </a:buClr>
              <a:buFont typeface="Wingdings" charset="2"/>
              <a:buChar char="§"/>
              <a:tabLst/>
              <a:defRPr sz="1800" b="0">
                <a:solidFill>
                  <a:srgbClr val="000000"/>
                </a:solidFill>
                <a:latin typeface="Arial" pitchFamily="34" charset="0"/>
                <a:cs typeface="Arial" pitchFamily="34" charset="0"/>
              </a:defRPr>
            </a:lvl1pPr>
            <a:lvl2pPr marL="342900" indent="-167879">
              <a:lnSpc>
                <a:spcPct val="112000"/>
              </a:lnSpc>
              <a:buClr>
                <a:srgbClr val="EF4142"/>
              </a:buClr>
              <a:tabLst/>
              <a:defRPr sz="1650" baseline="0">
                <a:solidFill>
                  <a:schemeClr val="tx1">
                    <a:lumMod val="75000"/>
                    <a:lumOff val="25000"/>
                  </a:schemeClr>
                </a:solidFill>
                <a:latin typeface="Arial" pitchFamily="34" charset="0"/>
                <a:cs typeface="Arial" pitchFamily="34" charset="0"/>
              </a:defRPr>
            </a:lvl2pPr>
            <a:lvl3pPr marL="517922" indent="-166688">
              <a:lnSpc>
                <a:spcPct val="112000"/>
              </a:lnSpc>
              <a:buClr>
                <a:srgbClr val="EF4142"/>
              </a:buClr>
              <a:buFont typeface="Arial" pitchFamily="34" charset="0"/>
              <a:buChar char="•"/>
              <a:tabLst/>
              <a:defRPr sz="1500">
                <a:solidFill>
                  <a:schemeClr val="tx1">
                    <a:lumMod val="75000"/>
                    <a:lumOff val="25000"/>
                  </a:schemeClr>
                </a:solidFill>
                <a:latin typeface="Arial" pitchFamily="34" charset="0"/>
                <a:cs typeface="Arial" pitchFamily="34" charset="0"/>
              </a:defRPr>
            </a:lvl3pPr>
            <a:lvl4pPr marL="685800" indent="-170260">
              <a:lnSpc>
                <a:spcPct val="112000"/>
              </a:lnSpc>
              <a:buClr>
                <a:srgbClr val="EF4142"/>
              </a:buClr>
              <a:tabLst/>
              <a:defRPr sz="1350">
                <a:solidFill>
                  <a:schemeClr val="tx1">
                    <a:lumMod val="75000"/>
                    <a:lumOff val="25000"/>
                  </a:schemeClr>
                </a:solidFill>
                <a:latin typeface="Arial" pitchFamily="34" charset="0"/>
                <a:cs typeface="Arial" pitchFamily="34" charset="0"/>
              </a:defRPr>
            </a:lvl4pPr>
            <a:lvl5pPr marL="860822" indent="-170260">
              <a:lnSpc>
                <a:spcPct val="112000"/>
              </a:lnSpc>
              <a:buClr>
                <a:srgbClr val="EF4142"/>
              </a:buClr>
              <a:defRPr sz="1350">
                <a:solidFill>
                  <a:schemeClr val="tx1">
                    <a:lumMod val="75000"/>
                    <a:lumOff val="25000"/>
                  </a:schemeClr>
                </a:solidFill>
                <a:latin typeface="Arial" pitchFamily="34" charset="0"/>
                <a:cs typeface="Arial" pitchFamily="34" charset="0"/>
              </a:defRPr>
            </a:lvl5pPr>
          </a:lstStyle>
          <a:p>
            <a:pPr lvl="0"/>
            <a:r>
              <a:rPr lang="en-US" dirty="0"/>
              <a:t>First level, Arial Regular 24pt</a:t>
            </a:r>
          </a:p>
          <a:p>
            <a:pPr lvl="1"/>
            <a:r>
              <a:rPr lang="en-US" dirty="0"/>
              <a:t>Second level, Arial Regular 22pt</a:t>
            </a:r>
          </a:p>
          <a:p>
            <a:pPr lvl="2"/>
            <a:r>
              <a:rPr lang="en-US" dirty="0"/>
              <a:t>Third level, Arial </a:t>
            </a:r>
            <a:r>
              <a:rPr lang="en-US" dirty="0" err="1"/>
              <a:t>Reglar</a:t>
            </a:r>
            <a:r>
              <a:rPr lang="en-US" dirty="0"/>
              <a:t> 18pt</a:t>
            </a:r>
          </a:p>
          <a:p>
            <a:pPr lvl="3"/>
            <a:r>
              <a:rPr lang="en-US" dirty="0"/>
              <a:t>Fourth level, Arial </a:t>
            </a:r>
            <a:r>
              <a:rPr lang="en-US" dirty="0" err="1"/>
              <a:t>Reglar</a:t>
            </a:r>
            <a:r>
              <a:rPr lang="en-US" dirty="0"/>
              <a:t> 18pt</a:t>
            </a:r>
          </a:p>
          <a:p>
            <a:pPr lvl="4"/>
            <a:r>
              <a:rPr lang="en-US" dirty="0"/>
              <a:t>Fifth level, Arial </a:t>
            </a:r>
            <a:r>
              <a:rPr lang="en-US" dirty="0" err="1"/>
              <a:t>Reglar</a:t>
            </a:r>
            <a:r>
              <a:rPr lang="en-US" dirty="0"/>
              <a:t> 18pt</a:t>
            </a:r>
          </a:p>
        </p:txBody>
      </p:sp>
      <p:sp>
        <p:nvSpPr>
          <p:cNvPr id="7" name="Title Placeholder 1"/>
          <p:cNvSpPr>
            <a:spLocks noGrp="1"/>
          </p:cNvSpPr>
          <p:nvPr>
            <p:ph type="title" hasCustomPrompt="1"/>
          </p:nvPr>
        </p:nvSpPr>
        <p:spPr bwMode="auto">
          <a:xfrm>
            <a:off x="119503" y="402993"/>
            <a:ext cx="8677797" cy="672939"/>
          </a:xfrm>
          <a:prstGeom prst="rect">
            <a:avLst/>
          </a:prstGeom>
          <a:noFill/>
          <a:ln w="9525">
            <a:noFill/>
            <a:miter lim="800000"/>
            <a:headEnd/>
            <a:tailEnd/>
          </a:ln>
        </p:spPr>
        <p:txBody>
          <a:bodyPr lIns="91440" tIns="0" rIns="0" bIns="0"/>
          <a:lstStyle/>
          <a:p>
            <a:pPr lvl="0"/>
            <a:r>
              <a:rPr lang="en-US" dirty="0"/>
              <a:t>Headline in Arial Bold 36pt</a:t>
            </a:r>
          </a:p>
        </p:txBody>
      </p:sp>
      <p:sp>
        <p:nvSpPr>
          <p:cNvPr id="6" name="Slide Number Placeholder 5"/>
          <p:cNvSpPr>
            <a:spLocks noGrp="1"/>
          </p:cNvSpPr>
          <p:nvPr>
            <p:ph type="sldNum" sz="quarter" idx="4"/>
          </p:nvPr>
        </p:nvSpPr>
        <p:spPr>
          <a:xfrm>
            <a:off x="8204662" y="4766413"/>
            <a:ext cx="939338" cy="228600"/>
          </a:xfrm>
          <a:prstGeom prst="rect">
            <a:avLst/>
          </a:prstGeom>
          <a:noFill/>
        </p:spPr>
        <p:txBody>
          <a:bodyPr vert="horz" lIns="91440" tIns="45720" rIns="91440" bIns="45720" rtlCol="0" anchor="ctr"/>
          <a:lstStyle>
            <a:lvl1pPr algn="ctr" fontAlgn="auto">
              <a:spcBef>
                <a:spcPts val="0"/>
              </a:spcBef>
              <a:spcAft>
                <a:spcPts val="0"/>
              </a:spcAft>
              <a:defRPr sz="788" b="0">
                <a:ln>
                  <a:noFill/>
                </a:ln>
                <a:solidFill>
                  <a:srgbClr val="5F5F5F"/>
                </a:solidFill>
                <a:latin typeface="+mn-lt"/>
                <a:cs typeface="+mn-cs"/>
              </a:defRPr>
            </a:lvl1pPr>
          </a:lstStyle>
          <a:p>
            <a:fld id="{58AAA2C7-F958-45B8-A333-4FD2FE63E1AB}" type="slidenum">
              <a:rPr lang="en-US" smtClean="0"/>
              <a:t>‹#›</a:t>
            </a:fld>
            <a:endParaRPr lang="en-US" dirty="0"/>
          </a:p>
        </p:txBody>
      </p:sp>
    </p:spTree>
    <p:extLst>
      <p:ext uri="{BB962C8B-B14F-4D97-AF65-F5344CB8AC3E}">
        <p14:creationId xmlns:p14="http://schemas.microsoft.com/office/powerpoint/2010/main" val="133413131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96">
          <p15:clr>
            <a:srgbClr val="FBAE40"/>
          </p15:clr>
        </p15:guide>
        <p15:guide id="4" pos="216">
          <p15:clr>
            <a:srgbClr val="FBAE40"/>
          </p15:clr>
        </p15:guide>
        <p15:guide id="5" orient="horz" pos="1104">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image" Target="../media/image1.jpe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image" Target="../media/image2.jpe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image" Target="../media/image1.jpeg"/><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9.xml"/><Relationship Id="rId18" Type="http://schemas.openxmlformats.org/officeDocument/2006/relationships/slideLayout" Target="../slideLayouts/slideLayout84.xml"/><Relationship Id="rId26" Type="http://schemas.openxmlformats.org/officeDocument/2006/relationships/slideLayout" Target="../slideLayouts/slideLayout92.xml"/><Relationship Id="rId39" Type="http://schemas.openxmlformats.org/officeDocument/2006/relationships/slideLayout" Target="../slideLayouts/slideLayout105.xml"/><Relationship Id="rId21" Type="http://schemas.openxmlformats.org/officeDocument/2006/relationships/slideLayout" Target="../slideLayouts/slideLayout87.xml"/><Relationship Id="rId34" Type="http://schemas.openxmlformats.org/officeDocument/2006/relationships/slideLayout" Target="../slideLayouts/slideLayout100.xml"/><Relationship Id="rId42" Type="http://schemas.openxmlformats.org/officeDocument/2006/relationships/slideLayout" Target="../slideLayouts/slideLayout108.xml"/><Relationship Id="rId47" Type="http://schemas.openxmlformats.org/officeDocument/2006/relationships/slideLayout" Target="../slideLayouts/slideLayout113.xml"/><Relationship Id="rId50" Type="http://schemas.openxmlformats.org/officeDocument/2006/relationships/slideLayout" Target="../slideLayouts/slideLayout116.xml"/><Relationship Id="rId55" Type="http://schemas.openxmlformats.org/officeDocument/2006/relationships/slideLayout" Target="../slideLayouts/slideLayout121.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29" Type="http://schemas.openxmlformats.org/officeDocument/2006/relationships/slideLayout" Target="../slideLayouts/slideLayout95.xml"/><Relationship Id="rId11" Type="http://schemas.openxmlformats.org/officeDocument/2006/relationships/slideLayout" Target="../slideLayouts/slideLayout77.xml"/><Relationship Id="rId24" Type="http://schemas.openxmlformats.org/officeDocument/2006/relationships/slideLayout" Target="../slideLayouts/slideLayout90.xml"/><Relationship Id="rId32" Type="http://schemas.openxmlformats.org/officeDocument/2006/relationships/slideLayout" Target="../slideLayouts/slideLayout98.xml"/><Relationship Id="rId37" Type="http://schemas.openxmlformats.org/officeDocument/2006/relationships/slideLayout" Target="../slideLayouts/slideLayout103.xml"/><Relationship Id="rId40" Type="http://schemas.openxmlformats.org/officeDocument/2006/relationships/slideLayout" Target="../slideLayouts/slideLayout106.xml"/><Relationship Id="rId45" Type="http://schemas.openxmlformats.org/officeDocument/2006/relationships/slideLayout" Target="../slideLayouts/slideLayout111.xml"/><Relationship Id="rId53" Type="http://schemas.openxmlformats.org/officeDocument/2006/relationships/slideLayout" Target="../slideLayouts/slideLayout119.xml"/><Relationship Id="rId58" Type="http://schemas.openxmlformats.org/officeDocument/2006/relationships/slideLayout" Target="../slideLayouts/slideLayout124.xml"/><Relationship Id="rId5" Type="http://schemas.openxmlformats.org/officeDocument/2006/relationships/slideLayout" Target="../slideLayouts/slideLayout71.xml"/><Relationship Id="rId61" Type="http://schemas.openxmlformats.org/officeDocument/2006/relationships/image" Target="../media/image1.jpeg"/><Relationship Id="rId19" Type="http://schemas.openxmlformats.org/officeDocument/2006/relationships/slideLayout" Target="../slideLayouts/slideLayout85.xml"/><Relationship Id="rId14" Type="http://schemas.openxmlformats.org/officeDocument/2006/relationships/slideLayout" Target="../slideLayouts/slideLayout80.xml"/><Relationship Id="rId22" Type="http://schemas.openxmlformats.org/officeDocument/2006/relationships/slideLayout" Target="../slideLayouts/slideLayout88.xml"/><Relationship Id="rId27" Type="http://schemas.openxmlformats.org/officeDocument/2006/relationships/slideLayout" Target="../slideLayouts/slideLayout93.xml"/><Relationship Id="rId30" Type="http://schemas.openxmlformats.org/officeDocument/2006/relationships/slideLayout" Target="../slideLayouts/slideLayout96.xml"/><Relationship Id="rId35" Type="http://schemas.openxmlformats.org/officeDocument/2006/relationships/slideLayout" Target="../slideLayouts/slideLayout101.xml"/><Relationship Id="rId43" Type="http://schemas.openxmlformats.org/officeDocument/2006/relationships/slideLayout" Target="../slideLayouts/slideLayout109.xml"/><Relationship Id="rId48" Type="http://schemas.openxmlformats.org/officeDocument/2006/relationships/slideLayout" Target="../slideLayouts/slideLayout114.xml"/><Relationship Id="rId56" Type="http://schemas.openxmlformats.org/officeDocument/2006/relationships/slideLayout" Target="../slideLayouts/slideLayout122.xml"/><Relationship Id="rId8" Type="http://schemas.openxmlformats.org/officeDocument/2006/relationships/slideLayout" Target="../slideLayouts/slideLayout74.xml"/><Relationship Id="rId51" Type="http://schemas.openxmlformats.org/officeDocument/2006/relationships/slideLayout" Target="../slideLayouts/slideLayout117.xml"/><Relationship Id="rId3" Type="http://schemas.openxmlformats.org/officeDocument/2006/relationships/slideLayout" Target="../slideLayouts/slideLayout69.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5" Type="http://schemas.openxmlformats.org/officeDocument/2006/relationships/slideLayout" Target="../slideLayouts/slideLayout91.xml"/><Relationship Id="rId33" Type="http://schemas.openxmlformats.org/officeDocument/2006/relationships/slideLayout" Target="../slideLayouts/slideLayout99.xml"/><Relationship Id="rId38" Type="http://schemas.openxmlformats.org/officeDocument/2006/relationships/slideLayout" Target="../slideLayouts/slideLayout104.xml"/><Relationship Id="rId46" Type="http://schemas.openxmlformats.org/officeDocument/2006/relationships/slideLayout" Target="../slideLayouts/slideLayout112.xml"/><Relationship Id="rId59" Type="http://schemas.openxmlformats.org/officeDocument/2006/relationships/slideLayout" Target="../slideLayouts/slideLayout125.xml"/><Relationship Id="rId20" Type="http://schemas.openxmlformats.org/officeDocument/2006/relationships/slideLayout" Target="../slideLayouts/slideLayout86.xml"/><Relationship Id="rId41" Type="http://schemas.openxmlformats.org/officeDocument/2006/relationships/slideLayout" Target="../slideLayouts/slideLayout107.xml"/><Relationship Id="rId54" Type="http://schemas.openxmlformats.org/officeDocument/2006/relationships/slideLayout" Target="../slideLayouts/slideLayout120.xml"/><Relationship Id="rId62" Type="http://schemas.openxmlformats.org/officeDocument/2006/relationships/image" Target="../media/image2.jpeg"/><Relationship Id="rId1" Type="http://schemas.openxmlformats.org/officeDocument/2006/relationships/slideLayout" Target="../slideLayouts/slideLayout67.xml"/><Relationship Id="rId6" Type="http://schemas.openxmlformats.org/officeDocument/2006/relationships/slideLayout" Target="../slideLayouts/slideLayout72.xml"/><Relationship Id="rId15" Type="http://schemas.openxmlformats.org/officeDocument/2006/relationships/slideLayout" Target="../slideLayouts/slideLayout81.xml"/><Relationship Id="rId23" Type="http://schemas.openxmlformats.org/officeDocument/2006/relationships/slideLayout" Target="../slideLayouts/slideLayout89.xml"/><Relationship Id="rId28" Type="http://schemas.openxmlformats.org/officeDocument/2006/relationships/slideLayout" Target="../slideLayouts/slideLayout94.xml"/><Relationship Id="rId36" Type="http://schemas.openxmlformats.org/officeDocument/2006/relationships/slideLayout" Target="../slideLayouts/slideLayout102.xml"/><Relationship Id="rId49" Type="http://schemas.openxmlformats.org/officeDocument/2006/relationships/slideLayout" Target="../slideLayouts/slideLayout115.xml"/><Relationship Id="rId57" Type="http://schemas.openxmlformats.org/officeDocument/2006/relationships/slideLayout" Target="../slideLayouts/slideLayout123.xml"/><Relationship Id="rId10" Type="http://schemas.openxmlformats.org/officeDocument/2006/relationships/slideLayout" Target="../slideLayouts/slideLayout76.xml"/><Relationship Id="rId31" Type="http://schemas.openxmlformats.org/officeDocument/2006/relationships/slideLayout" Target="../slideLayouts/slideLayout97.xml"/><Relationship Id="rId44" Type="http://schemas.openxmlformats.org/officeDocument/2006/relationships/slideLayout" Target="../slideLayouts/slideLayout110.xml"/><Relationship Id="rId52" Type="http://schemas.openxmlformats.org/officeDocument/2006/relationships/slideLayout" Target="../slideLayouts/slideLayout118.xml"/><Relationship Id="rId60" Type="http://schemas.openxmlformats.org/officeDocument/2006/relationships/theme" Target="../theme/theme3.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4" y="4458891"/>
            <a:ext cx="4940300" cy="690563"/>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sz="1350" dirty="0">
              <a:latin typeface="Arial" pitchFamily="-64" charset="0"/>
              <a:ea typeface="ＭＳ Ｐゴシック" pitchFamily="-64" charset="-128"/>
              <a:cs typeface="ＭＳ Ｐゴシック" pitchFamily="-64" charset="-128"/>
            </a:endParaRPr>
          </a:p>
        </p:txBody>
      </p:sp>
      <p:sp>
        <p:nvSpPr>
          <p:cNvPr id="1027" name="Freeform 11"/>
          <p:cNvSpPr>
            <a:spLocks/>
          </p:cNvSpPr>
          <p:nvPr/>
        </p:nvSpPr>
        <p:spPr bwMode="auto">
          <a:xfrm>
            <a:off x="485776" y="4454128"/>
            <a:ext cx="3690938" cy="700088"/>
          </a:xfrm>
          <a:custGeom>
            <a:avLst/>
            <a:gdLst>
              <a:gd name="T0" fmla="*/ 0 w 5591"/>
              <a:gd name="T1" fmla="*/ 0 h 588"/>
              <a:gd name="T2" fmla="*/ 3802505 w 5591"/>
              <a:gd name="T3" fmla="*/ 0 h 588"/>
              <a:gd name="T4" fmla="*/ 3802505 w 5591"/>
              <a:gd name="T5" fmla="*/ 838200 h 588"/>
              <a:gd name="T6" fmla="*/ 3168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sz="1350" dirty="0"/>
          </a:p>
        </p:txBody>
      </p:sp>
      <p:sp>
        <p:nvSpPr>
          <p:cNvPr id="14" name="Right Triangle 13"/>
          <p:cNvSpPr>
            <a:spLocks/>
          </p:cNvSpPr>
          <p:nvPr/>
        </p:nvSpPr>
        <p:spPr bwMode="auto">
          <a:xfrm>
            <a:off x="-6042" y="4343440"/>
            <a:ext cx="3402314" cy="810651"/>
          </a:xfrm>
          <a:prstGeom prst="rtTriangle">
            <a:avLst/>
          </a:prstGeom>
          <a:blipFill>
            <a:blip r:embed="rId55"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dirty="0"/>
          </a:p>
        </p:txBody>
      </p:sp>
      <p:cxnSp>
        <p:nvCxnSpPr>
          <p:cNvPr id="15" name="Straight Connector 14"/>
          <p:cNvCxnSpPr/>
          <p:nvPr/>
        </p:nvCxnSpPr>
        <p:spPr>
          <a:xfrm>
            <a:off x="-9237" y="4340805"/>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05979"/>
            <a:ext cx="8229600" cy="85725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110853"/>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6727825" y="4806555"/>
            <a:ext cx="1919288" cy="273844"/>
          </a:xfrm>
          <a:prstGeom prst="rect">
            <a:avLst/>
          </a:prstGeom>
        </p:spPr>
        <p:txBody>
          <a:bodyPr vert="horz" anchor="b"/>
          <a:lstStyle>
            <a:lvl1pPr algn="l" eaLnBrk="1" latinLnBrk="0" hangingPunct="1">
              <a:defRPr kumimoji="0" sz="750">
                <a:solidFill>
                  <a:schemeClr val="tx1"/>
                </a:solidFill>
                <a:latin typeface="Arial" pitchFamily="-64" charset="0"/>
                <a:ea typeface="ＭＳ Ｐゴシック" pitchFamily="-64" charset="-128"/>
                <a:cs typeface="ＭＳ Ｐゴシック" pitchFamily="-64" charset="-128"/>
              </a:defRPr>
            </a:lvl1pPr>
            <a:extLst/>
          </a:lstStyle>
          <a:p>
            <a:fld id="{AD7878D4-5E1F-41DA-BF2F-81D685FD6A48}" type="datetime1">
              <a:rPr lang="en-US" smtClean="0"/>
              <a:t>9/13/23</a:t>
            </a:fld>
            <a:endParaRPr lang="en-US"/>
          </a:p>
        </p:txBody>
      </p:sp>
      <p:sp>
        <p:nvSpPr>
          <p:cNvPr id="22" name="Footer Placeholder 21"/>
          <p:cNvSpPr>
            <a:spLocks noGrp="1"/>
          </p:cNvSpPr>
          <p:nvPr>
            <p:ph type="ftr" sz="quarter" idx="3"/>
          </p:nvPr>
        </p:nvSpPr>
        <p:spPr>
          <a:xfrm>
            <a:off x="76201" y="4505326"/>
            <a:ext cx="6654800" cy="575072"/>
          </a:xfrm>
          <a:prstGeom prst="rect">
            <a:avLst/>
          </a:prstGeom>
        </p:spPr>
        <p:txBody>
          <a:bodyPr vert="horz" anchor="b"/>
          <a:lstStyle>
            <a:lvl1pPr algn="r" eaLnBrk="1" latinLnBrk="0" hangingPunct="1">
              <a:defRPr kumimoji="0" sz="750">
                <a:solidFill>
                  <a:schemeClr val="tx1"/>
                </a:solidFill>
                <a:latin typeface="Arial" pitchFamily="-64" charset="0"/>
                <a:ea typeface="ＭＳ Ｐゴシック" pitchFamily="-64" charset="-128"/>
                <a:cs typeface="ＭＳ Ｐゴシック" pitchFamily="-64" charset="-128"/>
              </a:defRPr>
            </a:lvl1pPr>
            <a:extLst/>
          </a:lstStyle>
          <a:p>
            <a:endParaRPr lang="en-US" dirty="0"/>
          </a:p>
        </p:txBody>
      </p:sp>
      <p:sp>
        <p:nvSpPr>
          <p:cNvPr id="18" name="Slide Number Placeholder 17"/>
          <p:cNvSpPr>
            <a:spLocks noGrp="1"/>
          </p:cNvSpPr>
          <p:nvPr>
            <p:ph type="sldNum" sz="quarter" idx="4"/>
          </p:nvPr>
        </p:nvSpPr>
        <p:spPr>
          <a:xfrm>
            <a:off x="8647113" y="4806555"/>
            <a:ext cx="366712" cy="273844"/>
          </a:xfrm>
          <a:prstGeom prst="rect">
            <a:avLst/>
          </a:prstGeom>
        </p:spPr>
        <p:txBody>
          <a:bodyPr vert="horz" anchor="b"/>
          <a:lstStyle>
            <a:lvl1pPr algn="r" eaLnBrk="1" latinLnBrk="0" hangingPunct="1">
              <a:defRPr kumimoji="0" sz="750" b="0">
                <a:solidFill>
                  <a:schemeClr val="tx1"/>
                </a:solidFill>
                <a:latin typeface="Arial" pitchFamily="-64" charset="0"/>
                <a:ea typeface="ＭＳ Ｐゴシック" pitchFamily="-64" charset="-128"/>
                <a:cs typeface="ＭＳ Ｐゴシック" pitchFamily="-64" charset="-128"/>
              </a:defRPr>
            </a:lvl1pPr>
            <a:extLst/>
          </a:lstStyle>
          <a:p>
            <a:fld id="{78237697-9759-4ECB-B695-1A60979A0462}" type="slidenum">
              <a:rPr lang="en-US" smtClean="0"/>
              <a:t>‹#›</a:t>
            </a:fld>
            <a:endParaRPr lang="en-US"/>
          </a:p>
        </p:txBody>
      </p:sp>
      <p:pic>
        <p:nvPicPr>
          <p:cNvPr id="1037" name="Picture 2" descr="C:\Users\User1\Desktop\Documents\Logo stuff\Logo final.jpg"/>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228600" y="4572000"/>
            <a:ext cx="61753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4521844"/>
      </p:ext>
    </p:extLst>
  </p:cSld>
  <p:clrMap bg1="lt1" tx1="dk1" bg2="lt2" tx2="dk2" accent1="accent1" accent2="accent2" accent3="accent3" accent4="accent4" accent5="accent5" accent6="accent6" hlink="hlink" folHlink="folHlink"/>
  <p:sldLayoutIdLst>
    <p:sldLayoutId id="2147484131" r:id="rId1"/>
    <p:sldLayoutId id="2147484132" r:id="rId2"/>
    <p:sldLayoutId id="2147484133" r:id="rId3"/>
    <p:sldLayoutId id="2147484134" r:id="rId4"/>
    <p:sldLayoutId id="2147484135" r:id="rId5"/>
    <p:sldLayoutId id="2147484136" r:id="rId6"/>
    <p:sldLayoutId id="2147484137" r:id="rId7"/>
    <p:sldLayoutId id="2147484138" r:id="rId8"/>
    <p:sldLayoutId id="2147484139" r:id="rId9"/>
    <p:sldLayoutId id="2147484140" r:id="rId10"/>
    <p:sldLayoutId id="2147484141" r:id="rId11"/>
    <p:sldLayoutId id="2147484142" r:id="rId12"/>
    <p:sldLayoutId id="2147484143" r:id="rId13"/>
    <p:sldLayoutId id="2147484144" r:id="rId14"/>
    <p:sldLayoutId id="2147484145" r:id="rId15"/>
    <p:sldLayoutId id="2147484146" r:id="rId16"/>
    <p:sldLayoutId id="2147484147" r:id="rId17"/>
    <p:sldLayoutId id="2147484148" r:id="rId18"/>
    <p:sldLayoutId id="2147484149" r:id="rId19"/>
    <p:sldLayoutId id="2147484150" r:id="rId20"/>
    <p:sldLayoutId id="2147484151" r:id="rId21"/>
    <p:sldLayoutId id="2147484152" r:id="rId22"/>
    <p:sldLayoutId id="2147484153" r:id="rId23"/>
    <p:sldLayoutId id="2147484154" r:id="rId24"/>
    <p:sldLayoutId id="2147484155" r:id="rId25"/>
    <p:sldLayoutId id="2147484156" r:id="rId26"/>
    <p:sldLayoutId id="2147484162" r:id="rId27"/>
    <p:sldLayoutId id="2147484163" r:id="rId28"/>
    <p:sldLayoutId id="2147484165" r:id="rId29"/>
    <p:sldLayoutId id="2147484166" r:id="rId30"/>
    <p:sldLayoutId id="2147484167" r:id="rId31"/>
    <p:sldLayoutId id="2147484169" r:id="rId32"/>
    <p:sldLayoutId id="2147484185" r:id="rId33"/>
    <p:sldLayoutId id="2147484192" r:id="rId34"/>
    <p:sldLayoutId id="2147484193" r:id="rId35"/>
    <p:sldLayoutId id="2147484194" r:id="rId36"/>
    <p:sldLayoutId id="2147484195" r:id="rId37"/>
    <p:sldLayoutId id="2147484196" r:id="rId38"/>
    <p:sldLayoutId id="2147484197" r:id="rId39"/>
    <p:sldLayoutId id="2147484198" r:id="rId40"/>
    <p:sldLayoutId id="2147484199" r:id="rId41"/>
    <p:sldLayoutId id="2147484201" r:id="rId42"/>
    <p:sldLayoutId id="2147484202" r:id="rId43"/>
    <p:sldLayoutId id="2147484203" r:id="rId44"/>
    <p:sldLayoutId id="2147484204" r:id="rId45"/>
    <p:sldLayoutId id="2147484205" r:id="rId46"/>
    <p:sldLayoutId id="2147484206" r:id="rId47"/>
    <p:sldLayoutId id="2147484121" r:id="rId48"/>
    <p:sldLayoutId id="2147484081" r:id="rId49"/>
    <p:sldLayoutId id="2147484102" r:id="rId50"/>
    <p:sldLayoutId id="2147484088" r:id="rId51"/>
    <p:sldLayoutId id="2147484097" r:id="rId52"/>
    <p:sldLayoutId id="2147484284" r:id="rId53"/>
  </p:sldLayoutIdLst>
  <p:hf sldNum="0" hdr="0" ftr="0" dt="0"/>
  <p:txStyles>
    <p:titleStyle>
      <a:lvl1pPr algn="l" rtl="0" eaLnBrk="1" fontAlgn="base" hangingPunct="1">
        <a:spcBef>
          <a:spcPct val="0"/>
        </a:spcBef>
        <a:spcAft>
          <a:spcPct val="0"/>
        </a:spcAft>
        <a:defRPr sz="3075"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3075" b="1">
          <a:solidFill>
            <a:schemeClr val="tx2"/>
          </a:solidFill>
          <a:latin typeface="Arial" pitchFamily="34" charset="0"/>
        </a:defRPr>
      </a:lvl2pPr>
      <a:lvl3pPr algn="l" rtl="0" eaLnBrk="1" fontAlgn="base" hangingPunct="1">
        <a:spcBef>
          <a:spcPct val="0"/>
        </a:spcBef>
        <a:spcAft>
          <a:spcPct val="0"/>
        </a:spcAft>
        <a:defRPr sz="3075" b="1">
          <a:solidFill>
            <a:schemeClr val="tx2"/>
          </a:solidFill>
          <a:latin typeface="Arial" pitchFamily="34" charset="0"/>
        </a:defRPr>
      </a:lvl3pPr>
      <a:lvl4pPr algn="l" rtl="0" eaLnBrk="1" fontAlgn="base" hangingPunct="1">
        <a:spcBef>
          <a:spcPct val="0"/>
        </a:spcBef>
        <a:spcAft>
          <a:spcPct val="0"/>
        </a:spcAft>
        <a:defRPr sz="3075" b="1">
          <a:solidFill>
            <a:schemeClr val="tx2"/>
          </a:solidFill>
          <a:latin typeface="Arial" pitchFamily="34" charset="0"/>
        </a:defRPr>
      </a:lvl4pPr>
      <a:lvl5pPr algn="l" rtl="0" eaLnBrk="1" fontAlgn="base" hangingPunct="1">
        <a:spcBef>
          <a:spcPct val="0"/>
        </a:spcBef>
        <a:spcAft>
          <a:spcPct val="0"/>
        </a:spcAft>
        <a:defRPr sz="3075" b="1">
          <a:solidFill>
            <a:schemeClr val="tx2"/>
          </a:solidFill>
          <a:latin typeface="Arial" pitchFamily="34" charset="0"/>
        </a:defRPr>
      </a:lvl5pPr>
      <a:lvl6pPr marL="342900" algn="l" rtl="0" eaLnBrk="1" fontAlgn="base" hangingPunct="1">
        <a:spcBef>
          <a:spcPct val="0"/>
        </a:spcBef>
        <a:spcAft>
          <a:spcPct val="0"/>
        </a:spcAft>
        <a:defRPr sz="3075" b="1">
          <a:solidFill>
            <a:schemeClr val="tx2"/>
          </a:solidFill>
          <a:latin typeface="Arial" pitchFamily="34" charset="0"/>
        </a:defRPr>
      </a:lvl6pPr>
      <a:lvl7pPr marL="685800" algn="l" rtl="0" eaLnBrk="1" fontAlgn="base" hangingPunct="1">
        <a:spcBef>
          <a:spcPct val="0"/>
        </a:spcBef>
        <a:spcAft>
          <a:spcPct val="0"/>
        </a:spcAft>
        <a:defRPr sz="3075" b="1">
          <a:solidFill>
            <a:schemeClr val="tx2"/>
          </a:solidFill>
          <a:latin typeface="Arial" pitchFamily="34" charset="0"/>
        </a:defRPr>
      </a:lvl7pPr>
      <a:lvl8pPr marL="1028700" algn="l" rtl="0" eaLnBrk="1" fontAlgn="base" hangingPunct="1">
        <a:spcBef>
          <a:spcPct val="0"/>
        </a:spcBef>
        <a:spcAft>
          <a:spcPct val="0"/>
        </a:spcAft>
        <a:defRPr sz="3075" b="1">
          <a:solidFill>
            <a:schemeClr val="tx2"/>
          </a:solidFill>
          <a:latin typeface="Arial" pitchFamily="34" charset="0"/>
        </a:defRPr>
      </a:lvl8pPr>
      <a:lvl9pPr marL="1371600" algn="l" rtl="0" eaLnBrk="1" fontAlgn="base" hangingPunct="1">
        <a:spcBef>
          <a:spcPct val="0"/>
        </a:spcBef>
        <a:spcAft>
          <a:spcPct val="0"/>
        </a:spcAft>
        <a:defRPr sz="3075" b="1">
          <a:solidFill>
            <a:schemeClr val="tx2"/>
          </a:solidFill>
          <a:latin typeface="Arial" pitchFamily="34" charset="0"/>
        </a:defRPr>
      </a:lvl9pPr>
      <a:extLst/>
    </p:titleStyle>
    <p:bodyStyle>
      <a:lvl1pPr marL="273844" indent="-191691" algn="l" rtl="0" eaLnBrk="1" fontAlgn="base" hangingPunct="1">
        <a:spcBef>
          <a:spcPts val="300"/>
        </a:spcBef>
        <a:spcAft>
          <a:spcPct val="0"/>
        </a:spcAft>
        <a:buClr>
          <a:schemeClr val="accent1"/>
        </a:buClr>
        <a:buSzPct val="68000"/>
        <a:buFont typeface="Wingdings 3" pitchFamily="18" charset="2"/>
        <a:buChar char=""/>
        <a:defRPr sz="2025" kern="1200">
          <a:solidFill>
            <a:schemeClr val="tx1"/>
          </a:solidFill>
          <a:latin typeface="+mn-lt"/>
          <a:ea typeface="+mn-ea"/>
          <a:cs typeface="+mn-cs"/>
        </a:defRPr>
      </a:lvl1pPr>
      <a:lvl2pPr marL="465535" indent="-171450" algn="l" rtl="0" eaLnBrk="1" fontAlgn="base" hangingPunct="1">
        <a:spcBef>
          <a:spcPts val="244"/>
        </a:spcBef>
        <a:spcAft>
          <a:spcPct val="0"/>
        </a:spcAft>
        <a:buClr>
          <a:schemeClr val="accent1"/>
        </a:buClr>
        <a:buFont typeface="Verdana" pitchFamily="34" charset="0"/>
        <a:buChar char="◦"/>
        <a:defRPr sz="1725" kern="1200">
          <a:solidFill>
            <a:schemeClr val="tx1"/>
          </a:solidFill>
          <a:latin typeface="+mn-lt"/>
          <a:ea typeface="+mn-ea"/>
          <a:cs typeface="+mn-cs"/>
        </a:defRPr>
      </a:lvl2pPr>
      <a:lvl3pPr marL="644129" indent="-171450" algn="l" rtl="0" eaLnBrk="1" fontAlgn="base" hangingPunct="1">
        <a:spcBef>
          <a:spcPts val="263"/>
        </a:spcBef>
        <a:spcAft>
          <a:spcPct val="0"/>
        </a:spcAft>
        <a:buClr>
          <a:schemeClr val="accent2"/>
        </a:buClr>
        <a:buSzPct val="100000"/>
        <a:buFont typeface="Wingdings 2" pitchFamily="18" charset="2"/>
        <a:buChar char=""/>
        <a:defRPr sz="1575" kern="1200">
          <a:solidFill>
            <a:schemeClr val="tx1"/>
          </a:solidFill>
          <a:latin typeface="+mn-lt"/>
          <a:ea typeface="+mn-ea"/>
          <a:cs typeface="+mn-cs"/>
        </a:defRPr>
      </a:lvl3pPr>
      <a:lvl4pPr marL="857250" indent="-171450" algn="l" rtl="0" eaLnBrk="1" fontAlgn="base" hangingPunct="1">
        <a:spcBef>
          <a:spcPts val="263"/>
        </a:spcBef>
        <a:spcAft>
          <a:spcPct val="0"/>
        </a:spcAft>
        <a:buClr>
          <a:schemeClr val="accent2"/>
        </a:buClr>
        <a:buFont typeface="Wingdings 2" pitchFamily="18" charset="2"/>
        <a:buChar char=""/>
        <a:defRPr sz="1425" kern="1200">
          <a:solidFill>
            <a:schemeClr val="tx1"/>
          </a:solidFill>
          <a:latin typeface="+mn-lt"/>
          <a:ea typeface="+mn-ea"/>
          <a:cs typeface="+mn-cs"/>
        </a:defRPr>
      </a:lvl4pPr>
      <a:lvl5pPr marL="1028700" indent="-171450" algn="l" rtl="0" eaLnBrk="1" fontAlgn="base" hangingPunct="1">
        <a:spcBef>
          <a:spcPts val="263"/>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200150" indent="-171450" algn="l" rtl="0" eaLnBrk="1" latinLnBrk="0" hangingPunct="1">
        <a:spcBef>
          <a:spcPts val="263"/>
        </a:spcBef>
        <a:buClr>
          <a:schemeClr val="accent3"/>
        </a:buClr>
        <a:buFont typeface="Wingdings 2"/>
        <a:buChar char=""/>
        <a:defRPr kumimoji="0" sz="1350" kern="1200">
          <a:solidFill>
            <a:schemeClr val="tx1"/>
          </a:solidFill>
          <a:latin typeface="+mn-lt"/>
          <a:ea typeface="+mn-ea"/>
          <a:cs typeface="+mn-cs"/>
        </a:defRPr>
      </a:lvl6pPr>
      <a:lvl7pPr marL="1371600" indent="-171450" algn="l" rtl="0" eaLnBrk="1" latinLnBrk="0" hangingPunct="1">
        <a:spcBef>
          <a:spcPts val="263"/>
        </a:spcBef>
        <a:buClr>
          <a:schemeClr val="accent3"/>
        </a:buClr>
        <a:buFont typeface="Wingdings 2"/>
        <a:buChar char=""/>
        <a:defRPr kumimoji="0" sz="1200" kern="1200">
          <a:solidFill>
            <a:schemeClr val="tx1"/>
          </a:solidFill>
          <a:latin typeface="+mn-lt"/>
          <a:ea typeface="+mn-ea"/>
          <a:cs typeface="+mn-cs"/>
        </a:defRPr>
      </a:lvl7pPr>
      <a:lvl8pPr marL="1543050" indent="-171450" algn="l" rtl="0" eaLnBrk="1" latinLnBrk="0" hangingPunct="1">
        <a:spcBef>
          <a:spcPts val="263"/>
        </a:spcBef>
        <a:buClr>
          <a:schemeClr val="accent3"/>
        </a:buClr>
        <a:buFont typeface="Wingdings 2"/>
        <a:buChar char=""/>
        <a:defRPr kumimoji="0" sz="1200" kern="1200">
          <a:solidFill>
            <a:schemeClr val="tx1"/>
          </a:solidFill>
          <a:latin typeface="+mn-lt"/>
          <a:ea typeface="+mn-ea"/>
          <a:cs typeface="+mn-cs"/>
        </a:defRPr>
      </a:lvl8pPr>
      <a:lvl9pPr marL="1714500" indent="-171450" algn="l" rtl="0" eaLnBrk="1" latinLnBrk="0" hangingPunct="1">
        <a:spcBef>
          <a:spcPts val="263"/>
        </a:spcBef>
        <a:buClr>
          <a:schemeClr val="accent3"/>
        </a:buClr>
        <a:buFont typeface="Wingdings 2"/>
        <a:buChar char=""/>
        <a:defRPr kumimoji="0" sz="12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4458702"/>
            <a:ext cx="4940624" cy="69080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kumimoji="0" lang="en-US" sz="1350" dirty="0"/>
          </a:p>
        </p:txBody>
      </p:sp>
      <p:sp>
        <p:nvSpPr>
          <p:cNvPr id="12" name="Freeform 11"/>
          <p:cNvSpPr>
            <a:spLocks/>
          </p:cNvSpPr>
          <p:nvPr/>
        </p:nvSpPr>
        <p:spPr bwMode="auto">
          <a:xfrm>
            <a:off x="485717" y="4454258"/>
            <a:ext cx="3690451" cy="70008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kumimoji="0" lang="en-US" sz="1350" dirty="0"/>
          </a:p>
        </p:txBody>
      </p:sp>
      <p:sp>
        <p:nvSpPr>
          <p:cNvPr id="14" name="Right Triangle 13"/>
          <p:cNvSpPr>
            <a:spLocks/>
          </p:cNvSpPr>
          <p:nvPr/>
        </p:nvSpPr>
        <p:spPr bwMode="auto">
          <a:xfrm>
            <a:off x="-6042" y="4343440"/>
            <a:ext cx="3402314" cy="810651"/>
          </a:xfrm>
          <a:prstGeom prst="rtTriangle">
            <a:avLst/>
          </a:prstGeom>
          <a:blipFill>
            <a:blip r:embed="rId15"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eaLnBrk="1" latinLnBrk="0" hangingPunct="1"/>
            <a:endParaRPr kumimoji="0" lang="en-US" sz="1350" dirty="0"/>
          </a:p>
        </p:txBody>
      </p:sp>
      <p:cxnSp>
        <p:nvCxnSpPr>
          <p:cNvPr id="15" name="Straight Connector 14"/>
          <p:cNvCxnSpPr/>
          <p:nvPr/>
        </p:nvCxnSpPr>
        <p:spPr>
          <a:xfrm>
            <a:off x="-9237" y="4340805"/>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05979"/>
            <a:ext cx="8229600" cy="85725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110997"/>
            <a:ext cx="8229600" cy="3394472"/>
          </a:xfrm>
          <a:prstGeom prst="rect">
            <a:avLst/>
          </a:prstGeom>
        </p:spPr>
        <p:txBody>
          <a:bodyPr vert="horz">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4805958"/>
            <a:ext cx="1920240" cy="274320"/>
          </a:xfrm>
          <a:prstGeom prst="rect">
            <a:avLst/>
          </a:prstGeom>
        </p:spPr>
        <p:txBody>
          <a:bodyPr vert="horz" anchor="b"/>
          <a:lstStyle>
            <a:lvl1pPr algn="l" eaLnBrk="1" latinLnBrk="0" hangingPunct="1">
              <a:defRPr kumimoji="0" sz="750">
                <a:solidFill>
                  <a:schemeClr val="tx1"/>
                </a:solidFill>
              </a:defRPr>
            </a:lvl1pPr>
            <a:extLst/>
          </a:lstStyle>
          <a:p>
            <a:fld id="{2D3FE27C-A4D0-4003-8A75-848F2AAB7632}" type="datetime1">
              <a:rPr lang="en-US" smtClean="0"/>
              <a:t>9/13/23</a:t>
            </a:fld>
            <a:endParaRPr lang="en-US" dirty="0"/>
          </a:p>
        </p:txBody>
      </p:sp>
      <p:sp>
        <p:nvSpPr>
          <p:cNvPr id="22" name="Footer Placeholder 21"/>
          <p:cNvSpPr>
            <a:spLocks noGrp="1"/>
          </p:cNvSpPr>
          <p:nvPr>
            <p:ph type="ftr" sz="quarter" idx="3"/>
          </p:nvPr>
        </p:nvSpPr>
        <p:spPr>
          <a:xfrm>
            <a:off x="4380073" y="4805959"/>
            <a:ext cx="2350681" cy="273844"/>
          </a:xfrm>
          <a:prstGeom prst="rect">
            <a:avLst/>
          </a:prstGeom>
        </p:spPr>
        <p:txBody>
          <a:bodyPr vert="horz" anchor="b"/>
          <a:lstStyle>
            <a:lvl1pPr algn="r" eaLnBrk="1" latinLnBrk="0" hangingPunct="1">
              <a:defRPr kumimoji="0" sz="750">
                <a:solidFill>
                  <a:schemeClr val="tx1"/>
                </a:solidFill>
              </a:defRPr>
            </a:lvl1pPr>
            <a:extLst/>
          </a:lstStyle>
          <a:p>
            <a:endParaRPr lang="en-US" dirty="0"/>
          </a:p>
        </p:txBody>
      </p:sp>
    </p:spTree>
    <p:extLst>
      <p:ext uri="{BB962C8B-B14F-4D97-AF65-F5344CB8AC3E}">
        <p14:creationId xmlns:p14="http://schemas.microsoft.com/office/powerpoint/2010/main" val="3628671187"/>
      </p:ext>
    </p:extLst>
  </p:cSld>
  <p:clrMap bg1="lt1" tx1="dk1" bg2="lt2" tx2="dk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 id="2147484214" r:id="rId5"/>
    <p:sldLayoutId id="2147484215" r:id="rId6"/>
    <p:sldLayoutId id="2147484216" r:id="rId7"/>
    <p:sldLayoutId id="2147484217" r:id="rId8"/>
    <p:sldLayoutId id="2147484218" r:id="rId9"/>
    <p:sldLayoutId id="2147484219" r:id="rId10"/>
    <p:sldLayoutId id="2147484220" r:id="rId11"/>
    <p:sldLayoutId id="2147484221" r:id="rId12"/>
    <p:sldLayoutId id="2147484222" r:id="rId13"/>
  </p:sldLayoutIdLst>
  <p:hf sldNum="0" hdr="0" ftr="0" dt="0"/>
  <p:txStyles>
    <p:titleStyle>
      <a:lvl1pPr algn="l" rtl="0" eaLnBrk="1" latinLnBrk="0" hangingPunct="1">
        <a:spcBef>
          <a:spcPct val="0"/>
        </a:spcBef>
        <a:buNone/>
        <a:defRPr kumimoji="0" sz="3075"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274320" indent="-192024" algn="l" rtl="0" eaLnBrk="1" latinLnBrk="0" hangingPunct="1">
        <a:spcBef>
          <a:spcPts val="300"/>
        </a:spcBef>
        <a:spcAft>
          <a:spcPts val="0"/>
        </a:spcAft>
        <a:buClr>
          <a:schemeClr val="accent1"/>
        </a:buClr>
        <a:buSzPct val="68000"/>
        <a:buFont typeface="Wingdings 3"/>
        <a:buChar char=""/>
        <a:defRPr kumimoji="0" sz="2025" kern="1200">
          <a:solidFill>
            <a:schemeClr val="tx1"/>
          </a:solidFill>
          <a:latin typeface="+mn-lt"/>
          <a:ea typeface="+mn-ea"/>
          <a:cs typeface="+mn-cs"/>
        </a:defRPr>
      </a:lvl1pPr>
      <a:lvl2pPr marL="466344" indent="-171450" algn="l" rtl="0" eaLnBrk="1" latinLnBrk="0" hangingPunct="1">
        <a:spcBef>
          <a:spcPts val="243"/>
        </a:spcBef>
        <a:buClr>
          <a:schemeClr val="accent1"/>
        </a:buClr>
        <a:buFont typeface="Verdana"/>
        <a:buChar char="◦"/>
        <a:defRPr kumimoji="0" sz="1725" kern="1200">
          <a:solidFill>
            <a:schemeClr val="tx1"/>
          </a:solidFill>
          <a:latin typeface="+mn-lt"/>
          <a:ea typeface="+mn-ea"/>
          <a:cs typeface="+mn-cs"/>
        </a:defRPr>
      </a:lvl2pPr>
      <a:lvl3pPr marL="644652" indent="-171450" algn="l" rtl="0" eaLnBrk="1" latinLnBrk="0" hangingPunct="1">
        <a:spcBef>
          <a:spcPts val="263"/>
        </a:spcBef>
        <a:buClr>
          <a:schemeClr val="accent2"/>
        </a:buClr>
        <a:buSzPct val="100000"/>
        <a:buFont typeface="Wingdings 2"/>
        <a:buChar char=""/>
        <a:defRPr kumimoji="0" sz="1575" kern="1200">
          <a:solidFill>
            <a:schemeClr val="tx1"/>
          </a:solidFill>
          <a:latin typeface="+mn-lt"/>
          <a:ea typeface="+mn-ea"/>
          <a:cs typeface="+mn-cs"/>
        </a:defRPr>
      </a:lvl3pPr>
      <a:lvl4pPr marL="857250" indent="-171450" algn="l" rtl="0" eaLnBrk="1" latinLnBrk="0" hangingPunct="1">
        <a:spcBef>
          <a:spcPts val="263"/>
        </a:spcBef>
        <a:buClr>
          <a:schemeClr val="accent2"/>
        </a:buClr>
        <a:buFont typeface="Wingdings 2"/>
        <a:buChar char=""/>
        <a:defRPr kumimoji="0" sz="1425" kern="1200">
          <a:solidFill>
            <a:schemeClr val="tx1"/>
          </a:solidFill>
          <a:latin typeface="+mn-lt"/>
          <a:ea typeface="+mn-ea"/>
          <a:cs typeface="+mn-cs"/>
        </a:defRPr>
      </a:lvl4pPr>
      <a:lvl5pPr marL="1028700" indent="-171450" algn="l" rtl="0" eaLnBrk="1" latinLnBrk="0" hangingPunct="1">
        <a:spcBef>
          <a:spcPts val="263"/>
        </a:spcBef>
        <a:buClr>
          <a:schemeClr val="accent2"/>
        </a:buClr>
        <a:buFont typeface="Wingdings 2"/>
        <a:buChar char=""/>
        <a:defRPr kumimoji="0" sz="1350" kern="1200">
          <a:solidFill>
            <a:schemeClr val="tx1"/>
          </a:solidFill>
          <a:latin typeface="+mn-lt"/>
          <a:ea typeface="+mn-ea"/>
          <a:cs typeface="+mn-cs"/>
        </a:defRPr>
      </a:lvl5pPr>
      <a:lvl6pPr marL="1200150" indent="-171450" algn="l" rtl="0" eaLnBrk="1" latinLnBrk="0" hangingPunct="1">
        <a:spcBef>
          <a:spcPts val="263"/>
        </a:spcBef>
        <a:buClr>
          <a:schemeClr val="accent3"/>
        </a:buClr>
        <a:buFont typeface="Wingdings 2"/>
        <a:buChar char=""/>
        <a:defRPr kumimoji="0" sz="1350" kern="1200">
          <a:solidFill>
            <a:schemeClr val="tx1"/>
          </a:solidFill>
          <a:latin typeface="+mn-lt"/>
          <a:ea typeface="+mn-ea"/>
          <a:cs typeface="+mn-cs"/>
        </a:defRPr>
      </a:lvl6pPr>
      <a:lvl7pPr marL="1371600" indent="-171450" algn="l" rtl="0" eaLnBrk="1" latinLnBrk="0" hangingPunct="1">
        <a:spcBef>
          <a:spcPts val="263"/>
        </a:spcBef>
        <a:buClr>
          <a:schemeClr val="accent3"/>
        </a:buClr>
        <a:buFont typeface="Wingdings 2"/>
        <a:buChar char=""/>
        <a:defRPr kumimoji="0" sz="1200" kern="1200">
          <a:solidFill>
            <a:schemeClr val="tx1"/>
          </a:solidFill>
          <a:latin typeface="+mn-lt"/>
          <a:ea typeface="+mn-ea"/>
          <a:cs typeface="+mn-cs"/>
        </a:defRPr>
      </a:lvl7pPr>
      <a:lvl8pPr marL="1543050" indent="-171450" algn="l" rtl="0" eaLnBrk="1" latinLnBrk="0" hangingPunct="1">
        <a:spcBef>
          <a:spcPts val="263"/>
        </a:spcBef>
        <a:buClr>
          <a:schemeClr val="accent3"/>
        </a:buClr>
        <a:buFont typeface="Wingdings 2"/>
        <a:buChar char=""/>
        <a:defRPr kumimoji="0" sz="1200" kern="1200">
          <a:solidFill>
            <a:schemeClr val="tx1"/>
          </a:solidFill>
          <a:latin typeface="+mn-lt"/>
          <a:ea typeface="+mn-ea"/>
          <a:cs typeface="+mn-cs"/>
        </a:defRPr>
      </a:lvl8pPr>
      <a:lvl9pPr marL="1714500" indent="-171450" algn="l" rtl="0" eaLnBrk="1" latinLnBrk="0" hangingPunct="1">
        <a:spcBef>
          <a:spcPts val="263"/>
        </a:spcBef>
        <a:buClr>
          <a:schemeClr val="accent3"/>
        </a:buClr>
        <a:buFont typeface="Wingdings 2"/>
        <a:buChar char=""/>
        <a:defRPr kumimoji="0" sz="12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4" y="4458891"/>
            <a:ext cx="4940300" cy="690563"/>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sz="1350" dirty="0">
              <a:latin typeface="Arial" pitchFamily="-64" charset="0"/>
              <a:ea typeface="ＭＳ Ｐゴシック" pitchFamily="-64" charset="-128"/>
              <a:cs typeface="ＭＳ Ｐゴシック" pitchFamily="-64" charset="-128"/>
            </a:endParaRPr>
          </a:p>
        </p:txBody>
      </p:sp>
      <p:sp>
        <p:nvSpPr>
          <p:cNvPr id="1027" name="Freeform 11"/>
          <p:cNvSpPr>
            <a:spLocks/>
          </p:cNvSpPr>
          <p:nvPr/>
        </p:nvSpPr>
        <p:spPr bwMode="auto">
          <a:xfrm>
            <a:off x="485776" y="4454128"/>
            <a:ext cx="3690938" cy="700088"/>
          </a:xfrm>
          <a:custGeom>
            <a:avLst/>
            <a:gdLst>
              <a:gd name="T0" fmla="*/ 0 w 5591"/>
              <a:gd name="T1" fmla="*/ 0 h 588"/>
              <a:gd name="T2" fmla="*/ 3802505 w 5591"/>
              <a:gd name="T3" fmla="*/ 0 h 588"/>
              <a:gd name="T4" fmla="*/ 3802505 w 5591"/>
              <a:gd name="T5" fmla="*/ 838200 h 588"/>
              <a:gd name="T6" fmla="*/ 3168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sz="1350" dirty="0"/>
          </a:p>
        </p:txBody>
      </p:sp>
      <p:sp>
        <p:nvSpPr>
          <p:cNvPr id="14" name="Right Triangle 13"/>
          <p:cNvSpPr>
            <a:spLocks/>
          </p:cNvSpPr>
          <p:nvPr/>
        </p:nvSpPr>
        <p:spPr bwMode="auto">
          <a:xfrm>
            <a:off x="-6042" y="4343440"/>
            <a:ext cx="3402314" cy="810651"/>
          </a:xfrm>
          <a:prstGeom prst="rtTriangle">
            <a:avLst/>
          </a:prstGeom>
          <a:blipFill>
            <a:blip r:embed="rId61"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dirty="0"/>
          </a:p>
        </p:txBody>
      </p:sp>
      <p:cxnSp>
        <p:nvCxnSpPr>
          <p:cNvPr id="15" name="Straight Connector 14"/>
          <p:cNvCxnSpPr/>
          <p:nvPr/>
        </p:nvCxnSpPr>
        <p:spPr>
          <a:xfrm>
            <a:off x="-9237" y="4340805"/>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05979"/>
            <a:ext cx="8229600" cy="85725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110853"/>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6727825" y="4806555"/>
            <a:ext cx="1919288" cy="273844"/>
          </a:xfrm>
          <a:prstGeom prst="rect">
            <a:avLst/>
          </a:prstGeom>
        </p:spPr>
        <p:txBody>
          <a:bodyPr vert="horz" anchor="b"/>
          <a:lstStyle>
            <a:lvl1pPr algn="l" eaLnBrk="1" latinLnBrk="0" hangingPunct="1">
              <a:defRPr kumimoji="0" sz="750">
                <a:solidFill>
                  <a:schemeClr val="tx1"/>
                </a:solidFill>
                <a:latin typeface="Arial" pitchFamily="-64" charset="0"/>
                <a:ea typeface="ＭＳ Ｐゴシック" pitchFamily="-64" charset="-128"/>
                <a:cs typeface="ＭＳ Ｐゴシック" pitchFamily="-64" charset="-128"/>
              </a:defRPr>
            </a:lvl1pPr>
            <a:extLst/>
          </a:lstStyle>
          <a:p>
            <a:fld id="{E0F18EC7-063C-47E0-BF88-736427B48934}" type="datetime1">
              <a:rPr lang="en-US" smtClean="0"/>
              <a:t>9/13/23</a:t>
            </a:fld>
            <a:endParaRPr lang="en-US"/>
          </a:p>
        </p:txBody>
      </p:sp>
      <p:sp>
        <p:nvSpPr>
          <p:cNvPr id="22" name="Footer Placeholder 21"/>
          <p:cNvSpPr>
            <a:spLocks noGrp="1"/>
          </p:cNvSpPr>
          <p:nvPr>
            <p:ph type="ftr" sz="quarter" idx="3"/>
          </p:nvPr>
        </p:nvSpPr>
        <p:spPr>
          <a:xfrm>
            <a:off x="76201" y="4505326"/>
            <a:ext cx="6654800" cy="575072"/>
          </a:xfrm>
          <a:prstGeom prst="rect">
            <a:avLst/>
          </a:prstGeom>
        </p:spPr>
        <p:txBody>
          <a:bodyPr vert="horz" anchor="b"/>
          <a:lstStyle>
            <a:lvl1pPr algn="r" eaLnBrk="1" latinLnBrk="0" hangingPunct="1">
              <a:defRPr kumimoji="0" sz="750">
                <a:solidFill>
                  <a:schemeClr val="tx1"/>
                </a:solidFill>
                <a:latin typeface="Arial" pitchFamily="-64" charset="0"/>
                <a:ea typeface="ＭＳ Ｐゴシック" pitchFamily="-64" charset="-128"/>
                <a:cs typeface="ＭＳ Ｐゴシック" pitchFamily="-64" charset="-128"/>
              </a:defRPr>
            </a:lvl1pPr>
            <a:extLst/>
          </a:lstStyle>
          <a:p>
            <a:endParaRPr lang="en-US"/>
          </a:p>
        </p:txBody>
      </p:sp>
      <p:sp>
        <p:nvSpPr>
          <p:cNvPr id="18" name="Slide Number Placeholder 17"/>
          <p:cNvSpPr>
            <a:spLocks noGrp="1"/>
          </p:cNvSpPr>
          <p:nvPr>
            <p:ph type="sldNum" sz="quarter" idx="4"/>
          </p:nvPr>
        </p:nvSpPr>
        <p:spPr>
          <a:xfrm>
            <a:off x="8647113" y="4806555"/>
            <a:ext cx="366712" cy="273844"/>
          </a:xfrm>
          <a:prstGeom prst="rect">
            <a:avLst/>
          </a:prstGeom>
        </p:spPr>
        <p:txBody>
          <a:bodyPr vert="horz" anchor="b"/>
          <a:lstStyle>
            <a:lvl1pPr algn="r" eaLnBrk="1" latinLnBrk="0" hangingPunct="1">
              <a:defRPr kumimoji="0" sz="750" b="0">
                <a:solidFill>
                  <a:schemeClr val="tx1"/>
                </a:solidFill>
                <a:latin typeface="Arial" pitchFamily="-64" charset="0"/>
                <a:ea typeface="ＭＳ Ｐゴシック" pitchFamily="-64" charset="-128"/>
                <a:cs typeface="ＭＳ Ｐゴシック" pitchFamily="-64" charset="-128"/>
              </a:defRPr>
            </a:lvl1pPr>
            <a:extLst/>
          </a:lstStyle>
          <a:p>
            <a:fld id="{D0686D69-97B8-404C-8D24-E94C438CBC92}" type="slidenum">
              <a:rPr lang="en-US" smtClean="0"/>
              <a:t>‹#›</a:t>
            </a:fld>
            <a:endParaRPr lang="en-US"/>
          </a:p>
        </p:txBody>
      </p:sp>
      <p:pic>
        <p:nvPicPr>
          <p:cNvPr id="1037" name="Picture 2" descr="C:\Users\User1\Desktop\Documents\Logo stuff\Logo final.jpg"/>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228600" y="4572000"/>
            <a:ext cx="61753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7147984"/>
      </p:ext>
    </p:extLst>
  </p:cSld>
  <p:clrMap bg1="lt1" tx1="dk1" bg2="lt2" tx2="dk2" accent1="accent1" accent2="accent2" accent3="accent3" accent4="accent4" accent5="accent5" accent6="accent6" hlink="hlink" folHlink="folHlink"/>
  <p:sldLayoutIdLst>
    <p:sldLayoutId id="2147484224" r:id="rId1"/>
    <p:sldLayoutId id="2147484225" r:id="rId2"/>
    <p:sldLayoutId id="2147484226" r:id="rId3"/>
    <p:sldLayoutId id="2147484227" r:id="rId4"/>
    <p:sldLayoutId id="2147484228" r:id="rId5"/>
    <p:sldLayoutId id="2147484229" r:id="rId6"/>
    <p:sldLayoutId id="2147484230" r:id="rId7"/>
    <p:sldLayoutId id="2147484231" r:id="rId8"/>
    <p:sldLayoutId id="2147484232" r:id="rId9"/>
    <p:sldLayoutId id="2147484233" r:id="rId10"/>
    <p:sldLayoutId id="2147484234" r:id="rId11"/>
    <p:sldLayoutId id="2147484235" r:id="rId12"/>
    <p:sldLayoutId id="2147484236" r:id="rId13"/>
    <p:sldLayoutId id="2147484237" r:id="rId14"/>
    <p:sldLayoutId id="2147484238" r:id="rId15"/>
    <p:sldLayoutId id="2147484239" r:id="rId16"/>
    <p:sldLayoutId id="2147484240" r:id="rId17"/>
    <p:sldLayoutId id="2147484241" r:id="rId18"/>
    <p:sldLayoutId id="2147484242" r:id="rId19"/>
    <p:sldLayoutId id="2147484243" r:id="rId20"/>
    <p:sldLayoutId id="2147484244" r:id="rId21"/>
    <p:sldLayoutId id="2147484245" r:id="rId22"/>
    <p:sldLayoutId id="2147484246" r:id="rId23"/>
    <p:sldLayoutId id="2147484247" r:id="rId24"/>
    <p:sldLayoutId id="2147484248" r:id="rId25"/>
    <p:sldLayoutId id="2147484249" r:id="rId26"/>
    <p:sldLayoutId id="2147484250" r:id="rId27"/>
    <p:sldLayoutId id="2147484251" r:id="rId28"/>
    <p:sldLayoutId id="2147484252" r:id="rId29"/>
    <p:sldLayoutId id="2147484253" r:id="rId30"/>
    <p:sldLayoutId id="2147484254" r:id="rId31"/>
    <p:sldLayoutId id="2147484255" r:id="rId32"/>
    <p:sldLayoutId id="2147484256" r:id="rId33"/>
    <p:sldLayoutId id="2147484257" r:id="rId34"/>
    <p:sldLayoutId id="2147484258" r:id="rId35"/>
    <p:sldLayoutId id="2147484259" r:id="rId36"/>
    <p:sldLayoutId id="2147484260" r:id="rId37"/>
    <p:sldLayoutId id="2147484261" r:id="rId38"/>
    <p:sldLayoutId id="2147484262" r:id="rId39"/>
    <p:sldLayoutId id="2147484263" r:id="rId40"/>
    <p:sldLayoutId id="2147484264" r:id="rId41"/>
    <p:sldLayoutId id="2147484265" r:id="rId42"/>
    <p:sldLayoutId id="2147484266" r:id="rId43"/>
    <p:sldLayoutId id="2147484267" r:id="rId44"/>
    <p:sldLayoutId id="2147484268" r:id="rId45"/>
    <p:sldLayoutId id="2147484269" r:id="rId46"/>
    <p:sldLayoutId id="2147484270" r:id="rId47"/>
    <p:sldLayoutId id="2147484271" r:id="rId48"/>
    <p:sldLayoutId id="2147484272" r:id="rId49"/>
    <p:sldLayoutId id="2147484273" r:id="rId50"/>
    <p:sldLayoutId id="2147484274" r:id="rId51"/>
    <p:sldLayoutId id="2147484275" r:id="rId52"/>
    <p:sldLayoutId id="2147484276" r:id="rId53"/>
    <p:sldLayoutId id="2147484278" r:id="rId54"/>
    <p:sldLayoutId id="2147484279" r:id="rId55"/>
    <p:sldLayoutId id="2147484280" r:id="rId56"/>
    <p:sldLayoutId id="2147484281" r:id="rId57"/>
    <p:sldLayoutId id="2147484282" r:id="rId58"/>
    <p:sldLayoutId id="2147484283" r:id="rId59"/>
  </p:sldLayoutIdLst>
  <p:hf sldNum="0" hdr="0" ftr="0" dt="0"/>
  <p:txStyles>
    <p:titleStyle>
      <a:lvl1pPr algn="l" rtl="0" eaLnBrk="1" fontAlgn="base" hangingPunct="1">
        <a:spcBef>
          <a:spcPct val="0"/>
        </a:spcBef>
        <a:spcAft>
          <a:spcPct val="0"/>
        </a:spcAft>
        <a:defRPr sz="3075"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3075" b="1">
          <a:solidFill>
            <a:schemeClr val="tx2"/>
          </a:solidFill>
          <a:latin typeface="Arial" pitchFamily="34" charset="0"/>
        </a:defRPr>
      </a:lvl2pPr>
      <a:lvl3pPr algn="l" rtl="0" eaLnBrk="1" fontAlgn="base" hangingPunct="1">
        <a:spcBef>
          <a:spcPct val="0"/>
        </a:spcBef>
        <a:spcAft>
          <a:spcPct val="0"/>
        </a:spcAft>
        <a:defRPr sz="3075" b="1">
          <a:solidFill>
            <a:schemeClr val="tx2"/>
          </a:solidFill>
          <a:latin typeface="Arial" pitchFamily="34" charset="0"/>
        </a:defRPr>
      </a:lvl3pPr>
      <a:lvl4pPr algn="l" rtl="0" eaLnBrk="1" fontAlgn="base" hangingPunct="1">
        <a:spcBef>
          <a:spcPct val="0"/>
        </a:spcBef>
        <a:spcAft>
          <a:spcPct val="0"/>
        </a:spcAft>
        <a:defRPr sz="3075" b="1">
          <a:solidFill>
            <a:schemeClr val="tx2"/>
          </a:solidFill>
          <a:latin typeface="Arial" pitchFamily="34" charset="0"/>
        </a:defRPr>
      </a:lvl4pPr>
      <a:lvl5pPr algn="l" rtl="0" eaLnBrk="1" fontAlgn="base" hangingPunct="1">
        <a:spcBef>
          <a:spcPct val="0"/>
        </a:spcBef>
        <a:spcAft>
          <a:spcPct val="0"/>
        </a:spcAft>
        <a:defRPr sz="3075" b="1">
          <a:solidFill>
            <a:schemeClr val="tx2"/>
          </a:solidFill>
          <a:latin typeface="Arial" pitchFamily="34" charset="0"/>
        </a:defRPr>
      </a:lvl5pPr>
      <a:lvl6pPr marL="342900" algn="l" rtl="0" eaLnBrk="1" fontAlgn="base" hangingPunct="1">
        <a:spcBef>
          <a:spcPct val="0"/>
        </a:spcBef>
        <a:spcAft>
          <a:spcPct val="0"/>
        </a:spcAft>
        <a:defRPr sz="3075" b="1">
          <a:solidFill>
            <a:schemeClr val="tx2"/>
          </a:solidFill>
          <a:latin typeface="Arial" pitchFamily="34" charset="0"/>
        </a:defRPr>
      </a:lvl6pPr>
      <a:lvl7pPr marL="685800" algn="l" rtl="0" eaLnBrk="1" fontAlgn="base" hangingPunct="1">
        <a:spcBef>
          <a:spcPct val="0"/>
        </a:spcBef>
        <a:spcAft>
          <a:spcPct val="0"/>
        </a:spcAft>
        <a:defRPr sz="3075" b="1">
          <a:solidFill>
            <a:schemeClr val="tx2"/>
          </a:solidFill>
          <a:latin typeface="Arial" pitchFamily="34" charset="0"/>
        </a:defRPr>
      </a:lvl7pPr>
      <a:lvl8pPr marL="1028700" algn="l" rtl="0" eaLnBrk="1" fontAlgn="base" hangingPunct="1">
        <a:spcBef>
          <a:spcPct val="0"/>
        </a:spcBef>
        <a:spcAft>
          <a:spcPct val="0"/>
        </a:spcAft>
        <a:defRPr sz="3075" b="1">
          <a:solidFill>
            <a:schemeClr val="tx2"/>
          </a:solidFill>
          <a:latin typeface="Arial" pitchFamily="34" charset="0"/>
        </a:defRPr>
      </a:lvl8pPr>
      <a:lvl9pPr marL="1371600" algn="l" rtl="0" eaLnBrk="1" fontAlgn="base" hangingPunct="1">
        <a:spcBef>
          <a:spcPct val="0"/>
        </a:spcBef>
        <a:spcAft>
          <a:spcPct val="0"/>
        </a:spcAft>
        <a:defRPr sz="3075" b="1">
          <a:solidFill>
            <a:schemeClr val="tx2"/>
          </a:solidFill>
          <a:latin typeface="Arial" pitchFamily="34" charset="0"/>
        </a:defRPr>
      </a:lvl9pPr>
      <a:extLst/>
    </p:titleStyle>
    <p:bodyStyle>
      <a:lvl1pPr marL="273844" indent="-191691" algn="l" rtl="0" eaLnBrk="1" fontAlgn="base" hangingPunct="1">
        <a:spcBef>
          <a:spcPts val="300"/>
        </a:spcBef>
        <a:spcAft>
          <a:spcPct val="0"/>
        </a:spcAft>
        <a:buClr>
          <a:schemeClr val="accent1"/>
        </a:buClr>
        <a:buSzPct val="68000"/>
        <a:buFont typeface="Wingdings 3" pitchFamily="18" charset="2"/>
        <a:buChar char=""/>
        <a:defRPr sz="2025" kern="1200">
          <a:solidFill>
            <a:schemeClr val="tx1"/>
          </a:solidFill>
          <a:latin typeface="+mn-lt"/>
          <a:ea typeface="+mn-ea"/>
          <a:cs typeface="+mn-cs"/>
        </a:defRPr>
      </a:lvl1pPr>
      <a:lvl2pPr marL="465535" indent="-171450" algn="l" rtl="0" eaLnBrk="1" fontAlgn="base" hangingPunct="1">
        <a:spcBef>
          <a:spcPts val="244"/>
        </a:spcBef>
        <a:spcAft>
          <a:spcPct val="0"/>
        </a:spcAft>
        <a:buClr>
          <a:schemeClr val="accent1"/>
        </a:buClr>
        <a:buFont typeface="Verdana" pitchFamily="34" charset="0"/>
        <a:buChar char="◦"/>
        <a:defRPr sz="1725" kern="1200">
          <a:solidFill>
            <a:schemeClr val="tx1"/>
          </a:solidFill>
          <a:latin typeface="+mn-lt"/>
          <a:ea typeface="+mn-ea"/>
          <a:cs typeface="+mn-cs"/>
        </a:defRPr>
      </a:lvl2pPr>
      <a:lvl3pPr marL="644129" indent="-171450" algn="l" rtl="0" eaLnBrk="1" fontAlgn="base" hangingPunct="1">
        <a:spcBef>
          <a:spcPts val="263"/>
        </a:spcBef>
        <a:spcAft>
          <a:spcPct val="0"/>
        </a:spcAft>
        <a:buClr>
          <a:schemeClr val="accent2"/>
        </a:buClr>
        <a:buSzPct val="100000"/>
        <a:buFont typeface="Wingdings 2" pitchFamily="18" charset="2"/>
        <a:buChar char=""/>
        <a:defRPr sz="1575" kern="1200">
          <a:solidFill>
            <a:schemeClr val="tx1"/>
          </a:solidFill>
          <a:latin typeface="+mn-lt"/>
          <a:ea typeface="+mn-ea"/>
          <a:cs typeface="+mn-cs"/>
        </a:defRPr>
      </a:lvl3pPr>
      <a:lvl4pPr marL="857250" indent="-171450" algn="l" rtl="0" eaLnBrk="1" fontAlgn="base" hangingPunct="1">
        <a:spcBef>
          <a:spcPts val="263"/>
        </a:spcBef>
        <a:spcAft>
          <a:spcPct val="0"/>
        </a:spcAft>
        <a:buClr>
          <a:schemeClr val="accent2"/>
        </a:buClr>
        <a:buFont typeface="Wingdings 2" pitchFamily="18" charset="2"/>
        <a:buChar char=""/>
        <a:defRPr sz="1425" kern="1200">
          <a:solidFill>
            <a:schemeClr val="tx1"/>
          </a:solidFill>
          <a:latin typeface="+mn-lt"/>
          <a:ea typeface="+mn-ea"/>
          <a:cs typeface="+mn-cs"/>
        </a:defRPr>
      </a:lvl4pPr>
      <a:lvl5pPr marL="1028700" indent="-171450" algn="l" rtl="0" eaLnBrk="1" fontAlgn="base" hangingPunct="1">
        <a:spcBef>
          <a:spcPts val="263"/>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200150" indent="-171450" algn="l" rtl="0" eaLnBrk="1" latinLnBrk="0" hangingPunct="1">
        <a:spcBef>
          <a:spcPts val="263"/>
        </a:spcBef>
        <a:buClr>
          <a:schemeClr val="accent3"/>
        </a:buClr>
        <a:buFont typeface="Wingdings 2"/>
        <a:buChar char=""/>
        <a:defRPr kumimoji="0" sz="1350" kern="1200">
          <a:solidFill>
            <a:schemeClr val="tx1"/>
          </a:solidFill>
          <a:latin typeface="+mn-lt"/>
          <a:ea typeface="+mn-ea"/>
          <a:cs typeface="+mn-cs"/>
        </a:defRPr>
      </a:lvl6pPr>
      <a:lvl7pPr marL="1371600" indent="-171450" algn="l" rtl="0" eaLnBrk="1" latinLnBrk="0" hangingPunct="1">
        <a:spcBef>
          <a:spcPts val="263"/>
        </a:spcBef>
        <a:buClr>
          <a:schemeClr val="accent3"/>
        </a:buClr>
        <a:buFont typeface="Wingdings 2"/>
        <a:buChar char=""/>
        <a:defRPr kumimoji="0" sz="1200" kern="1200">
          <a:solidFill>
            <a:schemeClr val="tx1"/>
          </a:solidFill>
          <a:latin typeface="+mn-lt"/>
          <a:ea typeface="+mn-ea"/>
          <a:cs typeface="+mn-cs"/>
        </a:defRPr>
      </a:lvl7pPr>
      <a:lvl8pPr marL="1543050" indent="-171450" algn="l" rtl="0" eaLnBrk="1" latinLnBrk="0" hangingPunct="1">
        <a:spcBef>
          <a:spcPts val="263"/>
        </a:spcBef>
        <a:buClr>
          <a:schemeClr val="accent3"/>
        </a:buClr>
        <a:buFont typeface="Wingdings 2"/>
        <a:buChar char=""/>
        <a:defRPr kumimoji="0" sz="1200" kern="1200">
          <a:solidFill>
            <a:schemeClr val="tx1"/>
          </a:solidFill>
          <a:latin typeface="+mn-lt"/>
          <a:ea typeface="+mn-ea"/>
          <a:cs typeface="+mn-cs"/>
        </a:defRPr>
      </a:lvl8pPr>
      <a:lvl9pPr marL="1714500" indent="-171450" algn="l" rtl="0" eaLnBrk="1" latinLnBrk="0" hangingPunct="1">
        <a:spcBef>
          <a:spcPts val="263"/>
        </a:spcBef>
        <a:buClr>
          <a:schemeClr val="accent3"/>
        </a:buClr>
        <a:buFont typeface="Wingdings 2"/>
        <a:buChar char=""/>
        <a:defRPr kumimoji="0" sz="12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hris@crawfordcpas.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frank@crawfordcpas.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6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25.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5.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4.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43.xml"/><Relationship Id="rId5" Type="http://schemas.openxmlformats.org/officeDocument/2006/relationships/image" Target="../media/image28.pn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8.xml"/><Relationship Id="rId1" Type="http://schemas.openxmlformats.org/officeDocument/2006/relationships/slideLayout" Target="../slideLayouts/slideLayout4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9.xml"/><Relationship Id="rId1" Type="http://schemas.openxmlformats.org/officeDocument/2006/relationships/slideLayout" Target="../slideLayouts/slideLayout4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34.xml"/><Relationship Id="rId1" Type="http://schemas.openxmlformats.org/officeDocument/2006/relationships/slideLayout" Target="../slideLayouts/slideLayout114.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1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3.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114.xml"/><Relationship Id="rId4" Type="http://schemas.openxmlformats.org/officeDocument/2006/relationships/image" Target="../media/image32.png"/></Relationships>
</file>

<file path=ppt/slides/_rels/slide4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40.xml"/><Relationship Id="rId1" Type="http://schemas.openxmlformats.org/officeDocument/2006/relationships/slideLayout" Target="../slideLayouts/slideLayout43.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43.xml"/><Relationship Id="rId1" Type="http://schemas.openxmlformats.org/officeDocument/2006/relationships/vmlDrawing" Target="../drawings/vmlDrawing1.vml"/><Relationship Id="rId5" Type="http://schemas.openxmlformats.org/officeDocument/2006/relationships/image" Target="../media/image34.emf"/><Relationship Id="rId4" Type="http://schemas.openxmlformats.org/officeDocument/2006/relationships/oleObject" Target="../embeddings/oleObject1.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43.xml"/><Relationship Id="rId1" Type="http://schemas.openxmlformats.org/officeDocument/2006/relationships/vmlDrawing" Target="../drawings/vmlDrawing2.vml"/><Relationship Id="rId5" Type="http://schemas.openxmlformats.org/officeDocument/2006/relationships/image" Target="../media/image35.emf"/><Relationship Id="rId4" Type="http://schemas.openxmlformats.org/officeDocument/2006/relationships/oleObject" Target="../embeddings/oleObject2.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43.xml"/><Relationship Id="rId1" Type="http://schemas.openxmlformats.org/officeDocument/2006/relationships/vmlDrawing" Target="../drawings/vmlDrawing3.vml"/><Relationship Id="rId5" Type="http://schemas.openxmlformats.org/officeDocument/2006/relationships/image" Target="../media/image36.emf"/><Relationship Id="rId4" Type="http://schemas.openxmlformats.org/officeDocument/2006/relationships/oleObject" Target="../embeddings/oleObject3.bin"/></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4.xml"/></Relationships>
</file>

<file path=ppt/slides/_rels/slide5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18.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9.xml"/><Relationship Id="rId1" Type="http://schemas.openxmlformats.org/officeDocument/2006/relationships/slideLayout" Target="../slideLayouts/slideLayout9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9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99.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99.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99.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99.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99.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00.xml"/></Relationships>
</file>

<file path=ppt/slides/_rels/slide6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1.xml"/><Relationship Id="rId1" Type="http://schemas.openxmlformats.org/officeDocument/2006/relationships/slideLayout" Target="../slideLayouts/slideLayout6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17.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54.xml"/><Relationship Id="rId1" Type="http://schemas.openxmlformats.org/officeDocument/2006/relationships/slideLayout" Target="../slideLayouts/slideLayout99.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55.xml"/><Relationship Id="rId1" Type="http://schemas.openxmlformats.org/officeDocument/2006/relationships/slideLayout" Target="../slideLayouts/slideLayout99.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56.xml"/><Relationship Id="rId1" Type="http://schemas.openxmlformats.org/officeDocument/2006/relationships/slideLayout" Target="../slideLayouts/slideLayout108.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7.xml"/><Relationship Id="rId1" Type="http://schemas.openxmlformats.org/officeDocument/2006/relationships/slideLayout" Target="../slideLayouts/slideLayout9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8.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8.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8.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4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8.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08.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8.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08.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8.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8.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8.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1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1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11.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4.xml"/><Relationship Id="rId4" Type="http://schemas.microsoft.com/office/2007/relationships/hdphoto" Target="../media/hdphoto2.wdp"/></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9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79.xml"/><Relationship Id="rId1" Type="http://schemas.openxmlformats.org/officeDocument/2006/relationships/slideLayout" Target="../slideLayouts/slideLayout68.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08.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9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08.xml"/></Relationships>
</file>

<file path=ppt/slides/_rels/slide9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3.xml"/><Relationship Id="rId1" Type="http://schemas.openxmlformats.org/officeDocument/2006/relationships/slideLayout" Target="../slideLayouts/slideLayout9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0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FFBAF7-12C2-4761-BFD4-EBDF6DFD2537}"/>
              </a:ext>
            </a:extLst>
          </p:cNvPr>
          <p:cNvSpPr>
            <a:spLocks noGrp="1"/>
          </p:cNvSpPr>
          <p:nvPr>
            <p:ph type="ctrTitle"/>
          </p:nvPr>
        </p:nvSpPr>
        <p:spPr>
          <a:xfrm>
            <a:off x="348615" y="445769"/>
            <a:ext cx="7772400" cy="1285875"/>
          </a:xfrm>
        </p:spPr>
        <p:txBody>
          <a:bodyPr>
            <a:normAutofit fontScale="90000"/>
          </a:bodyPr>
          <a:lstStyle/>
          <a:p>
            <a:pPr algn="ctr"/>
            <a:r>
              <a:rPr lang="en-US" sz="3600" b="1" i="1" dirty="0"/>
              <a:t>GASB Update Part 1: Wait, I thought we were getting a break!</a:t>
            </a:r>
            <a:br>
              <a:rPr lang="en-US" sz="3600" b="1" i="1" dirty="0"/>
            </a:br>
            <a:r>
              <a:rPr lang="en-US" sz="3600" b="1" i="1" dirty="0"/>
              <a:t>P3S, SBITAs, &amp; Leases (Year 2)!</a:t>
            </a:r>
            <a:endParaRPr lang="en-US" sz="3600" dirty="0"/>
          </a:p>
        </p:txBody>
      </p:sp>
      <p:sp>
        <p:nvSpPr>
          <p:cNvPr id="4" name="Subtitle 3">
            <a:extLst>
              <a:ext uri="{FF2B5EF4-FFF2-40B4-BE49-F238E27FC236}">
                <a16:creationId xmlns:a16="http://schemas.microsoft.com/office/drawing/2014/main" id="{0C21FC98-E016-44C5-9C57-F9AF63320B3F}"/>
              </a:ext>
            </a:extLst>
          </p:cNvPr>
          <p:cNvSpPr>
            <a:spLocks noGrp="1"/>
          </p:cNvSpPr>
          <p:nvPr>
            <p:ph type="subTitle" idx="1"/>
          </p:nvPr>
        </p:nvSpPr>
        <p:spPr>
          <a:xfrm>
            <a:off x="685800" y="1908810"/>
            <a:ext cx="7772400" cy="1812797"/>
          </a:xfrm>
        </p:spPr>
        <p:txBody>
          <a:bodyPr/>
          <a:lstStyle/>
          <a:p>
            <a:pPr algn="ctr"/>
            <a:r>
              <a:rPr lang="en-US" sz="2000" dirty="0"/>
              <a:t>Chris </a:t>
            </a:r>
            <a:r>
              <a:rPr lang="en-US" sz="2000" dirty="0" err="1"/>
              <a:t>Pembrook</a:t>
            </a:r>
            <a:r>
              <a:rPr lang="en-US" sz="2000" dirty="0"/>
              <a:t>, CPA</a:t>
            </a:r>
          </a:p>
          <a:p>
            <a:pPr algn="ctr"/>
            <a:r>
              <a:rPr lang="en-US" sz="2000" dirty="0"/>
              <a:t>Frank Crawford, CPA</a:t>
            </a:r>
          </a:p>
          <a:p>
            <a:pPr algn="ctr"/>
            <a:r>
              <a:rPr lang="en-US" sz="2000" dirty="0"/>
              <a:t>www.crawfordcpas.com</a:t>
            </a:r>
          </a:p>
          <a:p>
            <a:pPr algn="ctr"/>
            <a:r>
              <a:rPr lang="en-US" sz="2000" dirty="0">
                <a:hlinkClick r:id="rId3"/>
              </a:rPr>
              <a:t>chris@crawfordcpas.com</a:t>
            </a:r>
            <a:endParaRPr lang="en-US" sz="2000" dirty="0"/>
          </a:p>
          <a:p>
            <a:pPr algn="ctr"/>
            <a:r>
              <a:rPr lang="en-US" sz="2000" dirty="0">
                <a:hlinkClick r:id="rId4"/>
              </a:rPr>
              <a:t>frank@crawfordcpas.com</a:t>
            </a:r>
            <a:endParaRPr lang="en-US" sz="2000" dirty="0"/>
          </a:p>
          <a:p>
            <a:pPr algn="ctr"/>
            <a:endParaRPr lang="en-US" sz="1600" dirty="0"/>
          </a:p>
          <a:p>
            <a:endParaRPr lang="en-US" sz="1600" i="1" dirty="0"/>
          </a:p>
        </p:txBody>
      </p:sp>
    </p:spTree>
    <p:extLst>
      <p:ext uri="{BB962C8B-B14F-4D97-AF65-F5344CB8AC3E}">
        <p14:creationId xmlns:p14="http://schemas.microsoft.com/office/powerpoint/2010/main" val="2126846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Text Placeholder 4"/>
          <p:cNvSpPr>
            <a:spLocks noGrp="1"/>
          </p:cNvSpPr>
          <p:nvPr>
            <p:ph type="body" idx="2"/>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Text Placeholder 3">
            <a:extLst>
              <a:ext uri="{FF2B5EF4-FFF2-40B4-BE49-F238E27FC236}">
                <a16:creationId xmlns:a16="http://schemas.microsoft.com/office/drawing/2014/main" id="{8BAB8850-BE4F-4642-9C0C-DA4FE310C903}"/>
              </a:ext>
            </a:extLst>
          </p:cNvPr>
          <p:cNvSpPr>
            <a:spLocks noGrp="1"/>
          </p:cNvSpPr>
          <p:nvPr>
            <p:ph type="body" sz="quarter" idx="4294967295"/>
          </p:nvPr>
        </p:nvSpPr>
        <p:spPr>
          <a:xfrm>
            <a:off x="0" y="1824038"/>
            <a:ext cx="7867650" cy="2894012"/>
          </a:xfrm>
        </p:spPr>
        <p:txBody>
          <a:bodyPr/>
          <a:lstStyle/>
          <a:p>
            <a:r>
              <a:rPr lang="en-US" dirty="0"/>
              <a:t>Is This Contract in Scope?</a:t>
            </a:r>
          </a:p>
        </p:txBody>
      </p:sp>
    </p:spTree>
    <p:extLst>
      <p:ext uri="{BB962C8B-B14F-4D97-AF65-F5344CB8AC3E}">
        <p14:creationId xmlns:p14="http://schemas.microsoft.com/office/powerpoint/2010/main" val="417355985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2" y="154252"/>
            <a:ext cx="8229600" cy="480060"/>
          </a:xfrm>
        </p:spPr>
        <p:txBody>
          <a:bodyPr>
            <a:normAutofit fontScale="90000"/>
          </a:bodyPr>
          <a:lstStyle/>
          <a:p>
            <a:r>
              <a:rPr lang="en-US" dirty="0"/>
              <a:t>Intra Entity/Related parties</a:t>
            </a:r>
          </a:p>
        </p:txBody>
      </p:sp>
      <p:sp>
        <p:nvSpPr>
          <p:cNvPr id="3" name="Content Placeholder 2"/>
          <p:cNvSpPr>
            <a:spLocks noGrp="1"/>
          </p:cNvSpPr>
          <p:nvPr>
            <p:ph sz="quarter" idx="10"/>
          </p:nvPr>
        </p:nvSpPr>
        <p:spPr>
          <a:xfrm>
            <a:off x="457202" y="752845"/>
            <a:ext cx="8542865" cy="3445669"/>
          </a:xfrm>
        </p:spPr>
        <p:txBody>
          <a:bodyPr/>
          <a:lstStyle/>
          <a:p>
            <a:r>
              <a:rPr lang="en-US" dirty="0"/>
              <a:t>Leases with/between blended component units </a:t>
            </a:r>
          </a:p>
          <a:p>
            <a:pPr lvl="1"/>
            <a:r>
              <a:rPr lang="en-US" dirty="0"/>
              <a:t>Eliminations for internal leasing activity take place before the financial statements are aggregated </a:t>
            </a:r>
          </a:p>
          <a:p>
            <a:r>
              <a:rPr lang="en-US" dirty="0"/>
              <a:t>Leases with/between discretely-presented component units </a:t>
            </a:r>
          </a:p>
          <a:p>
            <a:pPr lvl="1"/>
            <a:r>
              <a:rPr lang="en-US" dirty="0"/>
              <a:t>Treat like normal leases, but - present receivables and payables separately</a:t>
            </a:r>
          </a:p>
          <a:p>
            <a:r>
              <a:rPr lang="en-US" dirty="0"/>
              <a:t>Leases between ISF and departments/governmental funds </a:t>
            </a:r>
          </a:p>
          <a:p>
            <a:pPr lvl="1"/>
            <a:r>
              <a:rPr lang="en-US" dirty="0"/>
              <a:t>Doesn’t convey control of another legal entities assets – not within scope </a:t>
            </a:r>
          </a:p>
          <a:p>
            <a:pPr lvl="2"/>
            <a:r>
              <a:rPr lang="en-US" dirty="0"/>
              <a:t>(Q4.4 in IG 2021-1)</a:t>
            </a:r>
          </a:p>
          <a:p>
            <a:pPr lvl="1"/>
            <a:endParaRPr lang="en-US" sz="750" dirty="0"/>
          </a:p>
          <a:p>
            <a:r>
              <a:rPr lang="en-US" dirty="0"/>
              <a:t>Recognize substance of the transaction, when substance is significantly different from legal form </a:t>
            </a:r>
          </a:p>
          <a:p>
            <a:pPr lvl="1"/>
            <a:r>
              <a:rPr lang="en-US" sz="1500" dirty="0"/>
              <a:t>For example, intent of short-term agreement is long-term</a:t>
            </a:r>
          </a:p>
          <a:p>
            <a:pPr lvl="1"/>
            <a:r>
              <a:rPr lang="en-US" sz="1500" dirty="0"/>
              <a:t>Disclose the nature and extent of related-party leases</a:t>
            </a:r>
            <a:endParaRPr lang="en-US" sz="1500" b="1" dirty="0"/>
          </a:p>
        </p:txBody>
      </p:sp>
    </p:spTree>
    <p:extLst>
      <p:ext uri="{BB962C8B-B14F-4D97-AF65-F5344CB8AC3E}">
        <p14:creationId xmlns:p14="http://schemas.microsoft.com/office/powerpoint/2010/main" val="291296788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Year 2: Considerations:</a:t>
            </a:r>
          </a:p>
          <a:p>
            <a:pPr lvl="1"/>
            <a:r>
              <a:rPr lang="en-US" dirty="0"/>
              <a:t>Est. Materiality for year 2:</a:t>
            </a:r>
          </a:p>
          <a:p>
            <a:pPr lvl="2"/>
            <a:r>
              <a:rPr lang="en-US" dirty="0"/>
              <a:t>Reminder materiality considerations by aggregate (Q4.23 of IG 2019-3)</a:t>
            </a:r>
          </a:p>
          <a:p>
            <a:pPr lvl="2"/>
            <a:r>
              <a:rPr lang="en-US" dirty="0"/>
              <a:t>Receivables/Deferred inflows – Lessor</a:t>
            </a:r>
          </a:p>
          <a:p>
            <a:pPr lvl="2"/>
            <a:r>
              <a:rPr lang="en-US" dirty="0"/>
              <a:t>Capital Assets/Liabilities by Lessee</a:t>
            </a:r>
          </a:p>
          <a:p>
            <a:pPr lvl="1"/>
            <a:r>
              <a:rPr lang="en-US" dirty="0"/>
              <a:t>Capital Assets – (Q5.1 of IG 2021-1)</a:t>
            </a:r>
          </a:p>
          <a:p>
            <a:pPr lvl="2"/>
            <a:r>
              <a:rPr lang="en-US" sz="1800" dirty="0"/>
              <a:t>directing governments to capitalize the </a:t>
            </a:r>
            <a:r>
              <a:rPr lang="en-US" sz="1800" b="1" u="sng" dirty="0"/>
              <a:t>collective</a:t>
            </a:r>
            <a:r>
              <a:rPr lang="en-US" sz="1800" dirty="0"/>
              <a:t> amount if material in total</a:t>
            </a:r>
          </a:p>
          <a:p>
            <a:pPr lvl="1"/>
            <a:r>
              <a:rPr lang="en-US" dirty="0"/>
              <a:t>Prior year leases determined to be immaterial</a:t>
            </a:r>
          </a:p>
          <a:p>
            <a:pPr lvl="2"/>
            <a:r>
              <a:rPr lang="en-US" dirty="0"/>
              <a:t>Consider Prior &amp; Current year leases not recognized in the aggregate</a:t>
            </a:r>
          </a:p>
          <a:p>
            <a:pPr lvl="2"/>
            <a:r>
              <a:rPr lang="en-US" dirty="0"/>
              <a:t>Consider amounts by reporting unit as a preparer</a:t>
            </a:r>
          </a:p>
          <a:p>
            <a:pPr lvl="2"/>
            <a:r>
              <a:rPr lang="en-US" dirty="0"/>
              <a:t>Consider amounts by Opinion unit as an auditor</a:t>
            </a:r>
          </a:p>
          <a:p>
            <a:pPr lvl="2"/>
            <a:endParaRPr lang="en-US" dirty="0"/>
          </a:p>
        </p:txBody>
      </p:sp>
      <p:sp>
        <p:nvSpPr>
          <p:cNvPr id="3" name="Title 2"/>
          <p:cNvSpPr>
            <a:spLocks noGrp="1"/>
          </p:cNvSpPr>
          <p:nvPr>
            <p:ph type="title"/>
          </p:nvPr>
        </p:nvSpPr>
        <p:spPr/>
        <p:txBody>
          <a:bodyPr/>
          <a:lstStyle/>
          <a:p>
            <a:r>
              <a:rPr lang="en-US" dirty="0"/>
              <a:t>Materiality	</a:t>
            </a:r>
          </a:p>
        </p:txBody>
      </p:sp>
    </p:spTree>
    <p:extLst>
      <p:ext uri="{BB962C8B-B14F-4D97-AF65-F5344CB8AC3E}">
        <p14:creationId xmlns:p14="http://schemas.microsoft.com/office/powerpoint/2010/main" val="279377254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7134" y="2204112"/>
            <a:ext cx="8229600" cy="857250"/>
          </a:xfrm>
        </p:spPr>
        <p:txBody>
          <a:bodyPr/>
          <a:lstStyle/>
          <a:p>
            <a:r>
              <a:rPr lang="en-US" dirty="0"/>
              <a:t>Questions?</a:t>
            </a:r>
          </a:p>
        </p:txBody>
      </p:sp>
    </p:spTree>
    <p:extLst>
      <p:ext uri="{BB962C8B-B14F-4D97-AF65-F5344CB8AC3E}">
        <p14:creationId xmlns:p14="http://schemas.microsoft.com/office/powerpoint/2010/main" val="1494365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611" y="127149"/>
            <a:ext cx="8229600" cy="480060"/>
          </a:xfrm>
        </p:spPr>
        <p:txBody>
          <a:bodyPr/>
          <a:lstStyle/>
          <a:p>
            <a:pPr>
              <a:lnSpc>
                <a:spcPct val="90000"/>
              </a:lnSpc>
            </a:pPr>
            <a:r>
              <a:rPr lang="en-US" sz="2400" dirty="0"/>
              <a:t>What Is Excluded?</a:t>
            </a:r>
          </a:p>
        </p:txBody>
      </p:sp>
      <p:graphicFrame>
        <p:nvGraphicFramePr>
          <p:cNvPr id="4" name="Table 6">
            <a:extLst>
              <a:ext uri="{FF2B5EF4-FFF2-40B4-BE49-F238E27FC236}">
                <a16:creationId xmlns:a16="http://schemas.microsoft.com/office/drawing/2014/main" id="{B6C2B6E9-D798-4C3E-B5F6-6760BDA0E776}"/>
              </a:ext>
            </a:extLst>
          </p:cNvPr>
          <p:cNvGraphicFramePr>
            <a:graphicFrameLocks noGrp="1"/>
          </p:cNvGraphicFramePr>
          <p:nvPr>
            <p:extLst>
              <p:ext uri="{D42A27DB-BD31-4B8C-83A1-F6EECF244321}">
                <p14:modId xmlns:p14="http://schemas.microsoft.com/office/powerpoint/2010/main" val="2199248781"/>
              </p:ext>
            </p:extLst>
          </p:nvPr>
        </p:nvGraphicFramePr>
        <p:xfrm>
          <a:off x="428259" y="830074"/>
          <a:ext cx="8161952" cy="3399840"/>
        </p:xfrm>
        <a:graphic>
          <a:graphicData uri="http://schemas.openxmlformats.org/drawingml/2006/table">
            <a:tbl>
              <a:tblPr firstRow="1" bandRow="1">
                <a:tableStyleId>{5C22544A-7EE6-4342-B048-85BDC9FD1C3A}</a:tableStyleId>
              </a:tblPr>
              <a:tblGrid>
                <a:gridCol w="8161952">
                  <a:extLst>
                    <a:ext uri="{9D8B030D-6E8A-4147-A177-3AD203B41FA5}">
                      <a16:colId xmlns:a16="http://schemas.microsoft.com/office/drawing/2014/main" val="3906314885"/>
                    </a:ext>
                  </a:extLst>
                </a:gridCol>
              </a:tblGrid>
              <a:tr h="40726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SBITAs</a:t>
                      </a:r>
                    </a:p>
                  </a:txBody>
                  <a:tcPr/>
                </a:tc>
                <a:extLst>
                  <a:ext uri="{0D108BD9-81ED-4DB2-BD59-A6C34878D82A}">
                    <a16:rowId xmlns:a16="http://schemas.microsoft.com/office/drawing/2014/main" val="3319136397"/>
                  </a:ext>
                </a:extLst>
              </a:tr>
              <a:tr h="428346">
                <a:tc>
                  <a:txBody>
                    <a:body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kern="1200" dirty="0">
                          <a:solidFill>
                            <a:schemeClr val="dk1"/>
                          </a:solidFill>
                          <a:latin typeface="+mn-lt"/>
                          <a:ea typeface="+mn-ea"/>
                          <a:cs typeface="+mn-cs"/>
                        </a:rPr>
                        <a:t>Contracts that solely provide IT support services</a:t>
                      </a:r>
                    </a:p>
                  </a:txBody>
                  <a:tcPr/>
                </a:tc>
                <a:extLst>
                  <a:ext uri="{0D108BD9-81ED-4DB2-BD59-A6C34878D82A}">
                    <a16:rowId xmlns:a16="http://schemas.microsoft.com/office/drawing/2014/main" val="600606468"/>
                  </a:ext>
                </a:extLst>
              </a:tr>
              <a:tr h="1009749">
                <a:tc>
                  <a:txBody>
                    <a:body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kern="1200" dirty="0">
                          <a:solidFill>
                            <a:schemeClr val="dk1"/>
                          </a:solidFill>
                          <a:latin typeface="+mn-lt"/>
                          <a:ea typeface="+mn-ea"/>
                          <a:cs typeface="+mn-cs"/>
                        </a:rPr>
                        <a:t>Contracts that convey control of the right to use another party’s combination of IT software and tangible capital assets that meets the definition of a lease in GASB Statement No. 87, </a:t>
                      </a:r>
                      <a:r>
                        <a:rPr lang="en-US" sz="1400" i="1" kern="1200" dirty="0">
                          <a:solidFill>
                            <a:schemeClr val="dk1"/>
                          </a:solidFill>
                          <a:latin typeface="+mn-lt"/>
                          <a:ea typeface="+mn-ea"/>
                          <a:cs typeface="+mn-cs"/>
                        </a:rPr>
                        <a:t>Leases</a:t>
                      </a:r>
                      <a:r>
                        <a:rPr lang="en-US" sz="1400" kern="1200" dirty="0">
                          <a:solidFill>
                            <a:schemeClr val="dk1"/>
                          </a:solidFill>
                          <a:latin typeface="+mn-lt"/>
                          <a:ea typeface="+mn-ea"/>
                          <a:cs typeface="+mn-cs"/>
                        </a:rPr>
                        <a:t>, in which the software component is insignificant when compared to the cost of the underlying tangible capital asset</a:t>
                      </a:r>
                    </a:p>
                  </a:txBody>
                  <a:tcPr/>
                </a:tc>
                <a:extLst>
                  <a:ext uri="{0D108BD9-81ED-4DB2-BD59-A6C34878D82A}">
                    <a16:rowId xmlns:a16="http://schemas.microsoft.com/office/drawing/2014/main" val="587609935"/>
                  </a:ext>
                </a:extLst>
              </a:tr>
              <a:tr h="351008">
                <a:tc>
                  <a:txBody>
                    <a:body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dirty="0"/>
                        <a:t>Governments that provide the right to use their IT software and associated</a:t>
                      </a: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dirty="0"/>
                        <a:t>tangible capital assets to other entities through SBITAs</a:t>
                      </a:r>
                    </a:p>
                  </a:txBody>
                  <a:tcPr/>
                </a:tc>
                <a:extLst>
                  <a:ext uri="{0D108BD9-81ED-4DB2-BD59-A6C34878D82A}">
                    <a16:rowId xmlns:a16="http://schemas.microsoft.com/office/drawing/2014/main" val="3377111845"/>
                  </a:ext>
                </a:extLst>
              </a:tr>
              <a:tr h="351008">
                <a:tc>
                  <a:txBody>
                    <a:body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dirty="0"/>
                        <a:t>Contracts that meet the definition of a P3 in GASB Statement No. 94, </a:t>
                      </a:r>
                      <a:r>
                        <a:rPr lang="en-US" sz="1400" i="1" dirty="0"/>
                        <a:t>Public-Private and Public-Public Partnerships and Availability Payment Arrangements</a:t>
                      </a:r>
                    </a:p>
                  </a:txBody>
                  <a:tcPr/>
                </a:tc>
                <a:extLst>
                  <a:ext uri="{0D108BD9-81ED-4DB2-BD59-A6C34878D82A}">
                    <a16:rowId xmlns:a16="http://schemas.microsoft.com/office/drawing/2014/main" val="2427044159"/>
                  </a:ext>
                </a:extLst>
              </a:tr>
              <a:tr h="351008">
                <a:tc>
                  <a:txBody>
                    <a:body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dirty="0"/>
                        <a:t>Licensing arrangements that provide a perpetual license to governments to use a vendor’s computer software, which are subject to Statement No. 51, </a:t>
                      </a:r>
                      <a:r>
                        <a:rPr lang="en-US" sz="1400" i="1" dirty="0"/>
                        <a:t>Accounting and Financial Reporting for Intangible Assets</a:t>
                      </a:r>
                    </a:p>
                  </a:txBody>
                  <a:tcPr/>
                </a:tc>
                <a:extLst>
                  <a:ext uri="{0D108BD9-81ED-4DB2-BD59-A6C34878D82A}">
                    <a16:rowId xmlns:a16="http://schemas.microsoft.com/office/drawing/2014/main" val="798442583"/>
                  </a:ext>
                </a:extLst>
              </a:tr>
            </a:tbl>
          </a:graphicData>
        </a:graphic>
      </p:graphicFrame>
      <p:sp>
        <p:nvSpPr>
          <p:cNvPr id="8" name="Slide Number Placeholder 2">
            <a:extLst>
              <a:ext uri="{FF2B5EF4-FFF2-40B4-BE49-F238E27FC236}">
                <a16:creationId xmlns:a16="http://schemas.microsoft.com/office/drawing/2014/main" id="{E940D9EA-D07D-4FAE-AA97-10B47F575008}"/>
              </a:ext>
            </a:extLst>
          </p:cNvPr>
          <p:cNvSpPr txBox="1">
            <a:spLocks/>
          </p:cNvSpPr>
          <p:nvPr/>
        </p:nvSpPr>
        <p:spPr>
          <a:xfrm>
            <a:off x="549179" y="4691494"/>
            <a:ext cx="298545" cy="2724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0FBB8BA-9C6A-4A48-A369-70FBD2FA98DA}" type="slidenum">
              <a:rPr lang="en-US" sz="800" smtClean="0"/>
              <a:pPr/>
              <a:t>11</a:t>
            </a:fld>
            <a:endParaRPr lang="en-US" sz="800" dirty="0"/>
          </a:p>
        </p:txBody>
      </p:sp>
      <p:pic>
        <p:nvPicPr>
          <p:cNvPr id="5" name="Picture 4" descr="Image result for sbita gasb">
            <a:extLst>
              <a:ext uri="{FF2B5EF4-FFF2-40B4-BE49-F238E27FC236}">
                <a16:creationId xmlns:a16="http://schemas.microsoft.com/office/drawing/2014/main" id="{B08EDF56-12A3-467C-BFCA-A0B8ED7FFBE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932026" y="-159352"/>
            <a:ext cx="2913310" cy="1978852"/>
          </a:xfrm>
          <a:prstGeom prst="rect">
            <a:avLst/>
          </a:prstGeom>
          <a:noFill/>
          <a:ln>
            <a:noFill/>
          </a:ln>
        </p:spPr>
      </p:pic>
    </p:spTree>
    <p:extLst>
      <p:ext uri="{BB962C8B-B14F-4D97-AF65-F5344CB8AC3E}">
        <p14:creationId xmlns:p14="http://schemas.microsoft.com/office/powerpoint/2010/main" val="3264813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C53DFD-5D94-D186-464C-FA25B5665BC8}"/>
              </a:ext>
            </a:extLst>
          </p:cNvPr>
          <p:cNvSpPr>
            <a:spLocks noGrp="1"/>
          </p:cNvSpPr>
          <p:nvPr>
            <p:ph idx="1"/>
          </p:nvPr>
        </p:nvSpPr>
        <p:spPr>
          <a:xfrm>
            <a:off x="582613" y="1669093"/>
            <a:ext cx="8561387" cy="2800600"/>
          </a:xfrm>
        </p:spPr>
        <p:txBody>
          <a:bodyPr/>
          <a:lstStyle/>
          <a:p>
            <a:pPr marL="4763" indent="0">
              <a:buNone/>
            </a:pPr>
            <a:r>
              <a:rPr lang="en-US" sz="1650" dirty="0">
                <a:latin typeface="Times New Roman" panose="02020603050405020304" pitchFamily="18" charset="0"/>
              </a:rPr>
              <a:t>Q—For purposes of determining the applicability of Statement 96, </a:t>
            </a:r>
            <a:r>
              <a:rPr lang="en-US" sz="1650" dirty="0">
                <a:highlight>
                  <a:srgbClr val="FFFF00"/>
                </a:highlight>
                <a:latin typeface="Times New Roman" panose="02020603050405020304" pitchFamily="18" charset="0"/>
              </a:rPr>
              <a:t>do Software as a Service, Platform as a Service, and Infrastructure as a Service contain a combination of IT software and tangible capital assets</a:t>
            </a:r>
            <a:r>
              <a:rPr lang="en-US" sz="1650" dirty="0">
                <a:latin typeface="Times New Roman" panose="02020603050405020304" pitchFamily="18" charset="0"/>
              </a:rPr>
              <a:t>? </a:t>
            </a:r>
          </a:p>
          <a:p>
            <a:pPr marL="4763" indent="0">
              <a:buNone/>
            </a:pPr>
            <a:r>
              <a:rPr lang="en-US" sz="1650" dirty="0">
                <a:latin typeface="Times New Roman" panose="02020603050405020304" pitchFamily="18" charset="0"/>
              </a:rPr>
              <a:t>A—</a:t>
            </a:r>
            <a:r>
              <a:rPr lang="en-US" sz="1650" b="1" dirty="0">
                <a:latin typeface="Times New Roman" panose="02020603050405020304" pitchFamily="18" charset="0"/>
              </a:rPr>
              <a:t>Yes</a:t>
            </a:r>
            <a:r>
              <a:rPr lang="en-US" sz="1650" dirty="0">
                <a:latin typeface="Times New Roman" panose="02020603050405020304" pitchFamily="18" charset="0"/>
              </a:rPr>
              <a:t>. Software as a Service, Platform as a Service, and Infrastructure as a Service are three common deployment models of cloud computing arrangements. Notwithstanding the labels of those arrangements, each deployment model contains IT software used in combination with tangible capital assets. To further assess the applicability of Statement 96, the </a:t>
            </a:r>
            <a:r>
              <a:rPr lang="en-US" sz="1650" dirty="0">
                <a:highlight>
                  <a:srgbClr val="FFFF00"/>
                </a:highlight>
                <a:latin typeface="Times New Roman" panose="02020603050405020304" pitchFamily="18" charset="0"/>
              </a:rPr>
              <a:t>substance of the arrangement should be evaluated</a:t>
            </a:r>
            <a:r>
              <a:rPr lang="en-US" sz="1650" dirty="0">
                <a:latin typeface="Times New Roman" panose="02020603050405020304" pitchFamily="18" charset="0"/>
              </a:rPr>
              <a:t> in accordance with all aspects of paragraph 6 of that Statement to determine whether the arrangement meets the definition of a subscription-based information technology arrangement (SBITA). </a:t>
            </a:r>
          </a:p>
        </p:txBody>
      </p:sp>
      <p:sp>
        <p:nvSpPr>
          <p:cNvPr id="3" name="Title 2">
            <a:extLst>
              <a:ext uri="{FF2B5EF4-FFF2-40B4-BE49-F238E27FC236}">
                <a16:creationId xmlns:a16="http://schemas.microsoft.com/office/drawing/2014/main" id="{88888CFB-F278-7D4D-AEE1-2E22E4988FCA}"/>
              </a:ext>
            </a:extLst>
          </p:cNvPr>
          <p:cNvSpPr>
            <a:spLocks noGrp="1"/>
          </p:cNvSpPr>
          <p:nvPr>
            <p:ph type="title"/>
          </p:nvPr>
        </p:nvSpPr>
        <p:spPr/>
        <p:txBody>
          <a:bodyPr>
            <a:normAutofit/>
          </a:bodyPr>
          <a:lstStyle/>
          <a:p>
            <a:r>
              <a:rPr lang="en-US" sz="2400" dirty="0"/>
              <a:t>Is this Included?</a:t>
            </a:r>
          </a:p>
        </p:txBody>
      </p:sp>
      <p:sp>
        <p:nvSpPr>
          <p:cNvPr id="5" name="Explosion: 8 Points 4">
            <a:extLst>
              <a:ext uri="{FF2B5EF4-FFF2-40B4-BE49-F238E27FC236}">
                <a16:creationId xmlns:a16="http://schemas.microsoft.com/office/drawing/2014/main" id="{98A6956A-92BE-F2BF-5060-0E117F5722B6}"/>
              </a:ext>
            </a:extLst>
          </p:cNvPr>
          <p:cNvSpPr/>
          <p:nvPr/>
        </p:nvSpPr>
        <p:spPr>
          <a:xfrm>
            <a:off x="6031283" y="90574"/>
            <a:ext cx="2649607" cy="1716097"/>
          </a:xfrm>
          <a:prstGeom prst="irregularSeal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864" tIns="182880" rIns="54864" bIns="54864" rtlCol="0" anchor="ctr"/>
          <a:lstStyle/>
          <a:p>
            <a:pPr algn="ctr"/>
            <a:r>
              <a:rPr lang="en-US" b="1" dirty="0">
                <a:solidFill>
                  <a:schemeClr val="bg1"/>
                </a:solidFill>
              </a:rPr>
              <a:t>Source </a:t>
            </a:r>
          </a:p>
          <a:p>
            <a:pPr algn="ctr"/>
            <a:r>
              <a:rPr lang="en-US" b="1" dirty="0">
                <a:solidFill>
                  <a:schemeClr val="bg1"/>
                </a:solidFill>
              </a:rPr>
              <a:t>IG 2023-1, 4.8</a:t>
            </a:r>
          </a:p>
        </p:txBody>
      </p:sp>
    </p:spTree>
    <p:extLst>
      <p:ext uri="{BB962C8B-B14F-4D97-AF65-F5344CB8AC3E}">
        <p14:creationId xmlns:p14="http://schemas.microsoft.com/office/powerpoint/2010/main" val="1902564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F761C-98C7-4913-B7C2-0B1A8CEE9EBC}"/>
              </a:ext>
            </a:extLst>
          </p:cNvPr>
          <p:cNvSpPr>
            <a:spLocks noGrp="1"/>
          </p:cNvSpPr>
          <p:nvPr>
            <p:ph type="title"/>
          </p:nvPr>
        </p:nvSpPr>
        <p:spPr/>
        <p:txBody>
          <a:bodyPr/>
          <a:lstStyle/>
          <a:p>
            <a:r>
              <a:rPr lang="en-US" sz="2000" dirty="0"/>
              <a:t>Relationship Between Leases and SBITAs</a:t>
            </a:r>
            <a:endParaRPr lang="en-US" dirty="0"/>
          </a:p>
        </p:txBody>
      </p:sp>
      <p:sp>
        <p:nvSpPr>
          <p:cNvPr id="5" name="Text Placeholder 4">
            <a:extLst>
              <a:ext uri="{FF2B5EF4-FFF2-40B4-BE49-F238E27FC236}">
                <a16:creationId xmlns:a16="http://schemas.microsoft.com/office/drawing/2014/main" id="{BDD3114A-9447-8B31-6713-A0AF4C0A0321}"/>
              </a:ext>
            </a:extLst>
          </p:cNvPr>
          <p:cNvSpPr>
            <a:spLocks noGrp="1"/>
          </p:cNvSpPr>
          <p:nvPr>
            <p:ph type="body" sz="quarter" idx="13"/>
          </p:nvPr>
        </p:nvSpPr>
        <p:spPr/>
        <p:txBody>
          <a:bodyPr/>
          <a:lstStyle/>
          <a:p>
            <a:endParaRPr lang="en-US"/>
          </a:p>
        </p:txBody>
      </p:sp>
      <p:sp>
        <p:nvSpPr>
          <p:cNvPr id="38" name="Content Placeholder 2">
            <a:extLst>
              <a:ext uri="{FF2B5EF4-FFF2-40B4-BE49-F238E27FC236}">
                <a16:creationId xmlns:a16="http://schemas.microsoft.com/office/drawing/2014/main" id="{6D586131-2C0C-4B6A-9AEC-08ACBD72F7CD}"/>
              </a:ext>
            </a:extLst>
          </p:cNvPr>
          <p:cNvSpPr txBox="1">
            <a:spLocks/>
          </p:cNvSpPr>
          <p:nvPr/>
        </p:nvSpPr>
        <p:spPr>
          <a:xfrm>
            <a:off x="340677" y="956956"/>
            <a:ext cx="6256007" cy="2954655"/>
          </a:xfrm>
          <a:prstGeom prst="rect">
            <a:avLst/>
          </a:prstGeom>
        </p:spPr>
        <p:txBody>
          <a:bodyPr wrap="square" lIns="0" tIns="0" rIns="0" bIns="0">
            <a:spAutoFit/>
          </a:bodyPr>
          <a:lstStyle>
            <a:lvl1pPr marL="403225" indent="-403225" algn="l" defTabSz="914400" rtl="0" eaLnBrk="1" latinLnBrk="0" hangingPunct="1">
              <a:lnSpc>
                <a:spcPct val="100000"/>
              </a:lnSpc>
              <a:spcBef>
                <a:spcPts val="500"/>
              </a:spcBef>
              <a:spcAft>
                <a:spcPts val="500"/>
              </a:spcAft>
              <a:buClr>
                <a:schemeClr val="tx2"/>
              </a:buClr>
              <a:buFont typeface="Arial" panose="020B0604020202020204" pitchFamily="34" charset="0"/>
              <a:buChar char="—"/>
              <a:defRPr sz="2200" b="0" kern="1200">
                <a:solidFill>
                  <a:schemeClr val="tx1"/>
                </a:solidFill>
                <a:latin typeface="+mn-lt"/>
                <a:ea typeface="+mn-ea"/>
                <a:cs typeface="+mn-cs"/>
              </a:defRPr>
            </a:lvl1pPr>
            <a:lvl2pPr marL="757238" indent="-342900" algn="l" defTabSz="914400" rtl="0" eaLnBrk="1" latinLnBrk="0" hangingPunct="1">
              <a:lnSpc>
                <a:spcPct val="100000"/>
              </a:lnSpc>
              <a:spcBef>
                <a:spcPts val="400"/>
              </a:spcBef>
              <a:spcAft>
                <a:spcPts val="400"/>
              </a:spcAft>
              <a:buClr>
                <a:schemeClr val="tx2"/>
              </a:buClr>
              <a:buFont typeface="Wingdings" panose="05000000000000000000" pitchFamily="2" charset="2"/>
              <a:buChar char="§"/>
              <a:defRPr sz="2000" kern="1200">
                <a:solidFill>
                  <a:schemeClr val="tx1"/>
                </a:solidFill>
                <a:latin typeface="+mn-lt"/>
                <a:ea typeface="+mn-ea"/>
                <a:cs typeface="+mn-cs"/>
              </a:defRPr>
            </a:lvl2pPr>
            <a:lvl3pPr marL="914400" indent="-227013" algn="l" defTabSz="914400" rtl="0" eaLnBrk="1" latinLnBrk="0" hangingPunct="1">
              <a:lnSpc>
                <a:spcPct val="100000"/>
              </a:lnSpc>
              <a:spcBef>
                <a:spcPts val="300"/>
              </a:spcBef>
              <a:spcAft>
                <a:spcPts val="300"/>
              </a:spcAft>
              <a:buClr>
                <a:schemeClr val="tx2"/>
              </a:buClr>
              <a:buFont typeface="Arial" panose="020B0604020202020204" pitchFamily="34" charset="0"/>
              <a:buChar char="•"/>
              <a:defRPr sz="1800" kern="1200">
                <a:solidFill>
                  <a:schemeClr val="tx1"/>
                </a:solidFill>
                <a:latin typeface="+mn-lt"/>
                <a:ea typeface="+mn-ea"/>
                <a:cs typeface="+mn-cs"/>
              </a:defRPr>
            </a:lvl3pPr>
            <a:lvl4pPr marL="1188720" indent="-274320" algn="l" defTabSz="914400" rtl="0" eaLnBrk="1" latinLnBrk="0" hangingPunct="1">
              <a:lnSpc>
                <a:spcPct val="100000"/>
              </a:lnSpc>
              <a:spcBef>
                <a:spcPts val="200"/>
              </a:spcBef>
              <a:spcAft>
                <a:spcPts val="200"/>
              </a:spcAft>
              <a:buClr>
                <a:schemeClr val="tx2"/>
              </a:buClr>
              <a:buFont typeface="Arial" panose="020B0604020202020204" pitchFamily="34" charset="0"/>
              <a:buChar char="-"/>
              <a:defRPr sz="1800" kern="1200">
                <a:solidFill>
                  <a:schemeClr val="tx1"/>
                </a:solidFill>
                <a:latin typeface="+mn-lt"/>
                <a:ea typeface="+mn-ea"/>
                <a:cs typeface="+mn-cs"/>
              </a:defRPr>
            </a:lvl4pPr>
            <a:lvl5pPr marL="1463040" indent="-274320" algn="l" defTabSz="914400" rtl="0" eaLnBrk="1" latinLnBrk="0" hangingPunct="1">
              <a:lnSpc>
                <a:spcPct val="100000"/>
              </a:lnSpc>
              <a:spcBef>
                <a:spcPts val="200"/>
              </a:spcBef>
              <a:spcAft>
                <a:spcPts val="200"/>
              </a:spcAft>
              <a:buClr>
                <a:schemeClr val="tx2"/>
              </a:buClr>
              <a:buFont typeface="Arial" panose="020B0604020202020204" pitchFamily="34" charset="0"/>
              <a:buChar char="▫"/>
              <a:defRPr sz="1800" kern="1200" baseline="0">
                <a:solidFill>
                  <a:schemeClr val="tx1"/>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173736">
              <a:spcBef>
                <a:spcPts val="0"/>
              </a:spcBef>
              <a:spcAft>
                <a:spcPts val="600"/>
              </a:spcAft>
              <a:buClr>
                <a:schemeClr val="tx1"/>
              </a:buClr>
              <a:buFont typeface="Arial" panose="020B0604020202020204" pitchFamily="34" charset="0"/>
              <a:buChar char="•"/>
            </a:pPr>
            <a:r>
              <a:rPr lang="en-US" sz="1800" dirty="0"/>
              <a:t>All SBITAs meet definition of lease</a:t>
            </a:r>
          </a:p>
          <a:p>
            <a:pPr marL="228600" indent="-173736">
              <a:spcBef>
                <a:spcPts val="0"/>
              </a:spcBef>
              <a:spcAft>
                <a:spcPts val="600"/>
              </a:spcAft>
              <a:buClr>
                <a:schemeClr val="tx1"/>
              </a:buClr>
              <a:buFont typeface="Arial" panose="020B0604020202020204" pitchFamily="34" charset="0"/>
              <a:buChar char="•"/>
            </a:pPr>
            <a:r>
              <a:rPr lang="en-US" sz="1800" dirty="0"/>
              <a:t>Accounting depends on what the underlying asset is:</a:t>
            </a:r>
          </a:p>
          <a:p>
            <a:pPr marL="457200" lvl="1" indent="-228600">
              <a:spcBef>
                <a:spcPts val="0"/>
              </a:spcBef>
              <a:spcAft>
                <a:spcPts val="600"/>
              </a:spcAft>
              <a:buClr>
                <a:schemeClr val="tx1"/>
              </a:buClr>
              <a:buFont typeface="Arial" panose="020B0604020202020204" pitchFamily="34" charset="0"/>
              <a:buChar char="–"/>
            </a:pPr>
            <a:r>
              <a:rPr lang="en-US" sz="1800" dirty="0"/>
              <a:t>Tangible capital assets alone – GASB Statement No. 87</a:t>
            </a:r>
          </a:p>
          <a:p>
            <a:pPr marL="457200" lvl="1" indent="-228600">
              <a:spcBef>
                <a:spcPts val="0"/>
              </a:spcBef>
              <a:spcAft>
                <a:spcPts val="600"/>
              </a:spcAft>
              <a:buClr>
                <a:schemeClr val="tx1"/>
              </a:buClr>
              <a:buFont typeface="Arial" panose="020B0604020202020204" pitchFamily="34" charset="0"/>
              <a:buChar char="–"/>
            </a:pPr>
            <a:r>
              <a:rPr lang="en-US" sz="1800" dirty="0"/>
              <a:t>IT software alone – GASB Statement No. 96</a:t>
            </a:r>
          </a:p>
          <a:p>
            <a:pPr marL="457200" lvl="1" indent="-228600">
              <a:spcBef>
                <a:spcPts val="0"/>
              </a:spcBef>
              <a:spcAft>
                <a:spcPts val="600"/>
              </a:spcAft>
              <a:buClr>
                <a:schemeClr val="tx1"/>
              </a:buClr>
              <a:buFont typeface="Arial" panose="020B0604020202020204" pitchFamily="34" charset="0"/>
              <a:buChar char="–"/>
            </a:pPr>
            <a:r>
              <a:rPr lang="en-US" sz="1800" dirty="0"/>
              <a:t>IT software in combination with tangible capital assets:</a:t>
            </a:r>
          </a:p>
          <a:p>
            <a:pPr marL="457200" lvl="1" indent="-228600">
              <a:spcBef>
                <a:spcPts val="0"/>
              </a:spcBef>
              <a:spcAft>
                <a:spcPts val="600"/>
              </a:spcAft>
              <a:buClr>
                <a:schemeClr val="tx1"/>
              </a:buClr>
              <a:buFont typeface="Arial" panose="020B0604020202020204" pitchFamily="34" charset="0"/>
              <a:buChar char="–"/>
            </a:pPr>
            <a:r>
              <a:rPr lang="en-US" sz="1800" dirty="0"/>
              <a:t>Software component is insignificant compared to cost of underlying tangible capital asset – GASB Statement No. 87</a:t>
            </a:r>
          </a:p>
          <a:p>
            <a:pPr marL="457200" lvl="1" indent="-228600">
              <a:spcBef>
                <a:spcPts val="0"/>
              </a:spcBef>
              <a:spcAft>
                <a:spcPts val="600"/>
              </a:spcAft>
              <a:buClr>
                <a:schemeClr val="tx1"/>
              </a:buClr>
              <a:buFont typeface="Arial" panose="020B0604020202020204" pitchFamily="34" charset="0"/>
              <a:buChar char="–"/>
            </a:pPr>
            <a:r>
              <a:rPr lang="en-US" sz="1800" dirty="0"/>
              <a:t>Otherwise – GASB Statement No. 96</a:t>
            </a:r>
          </a:p>
        </p:txBody>
      </p:sp>
      <p:sp>
        <p:nvSpPr>
          <p:cNvPr id="59" name="Slide Number Placeholder 2">
            <a:extLst>
              <a:ext uri="{FF2B5EF4-FFF2-40B4-BE49-F238E27FC236}">
                <a16:creationId xmlns:a16="http://schemas.microsoft.com/office/drawing/2014/main" id="{CAC0CC7E-97BE-4EFF-B20D-3112EB62A0AC}"/>
              </a:ext>
            </a:extLst>
          </p:cNvPr>
          <p:cNvSpPr txBox="1">
            <a:spLocks/>
          </p:cNvSpPr>
          <p:nvPr/>
        </p:nvSpPr>
        <p:spPr>
          <a:xfrm>
            <a:off x="511079" y="4851089"/>
            <a:ext cx="298545" cy="2724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0FBB8BA-9C6A-4A48-A369-70FBD2FA98DA}" type="slidenum">
              <a:rPr lang="en-US" sz="800" smtClean="0"/>
              <a:pPr/>
              <a:t>13</a:t>
            </a:fld>
            <a:endParaRPr lang="en-US" sz="800" dirty="0"/>
          </a:p>
        </p:txBody>
      </p:sp>
    </p:spTree>
    <p:extLst>
      <p:ext uri="{BB962C8B-B14F-4D97-AF65-F5344CB8AC3E}">
        <p14:creationId xmlns:p14="http://schemas.microsoft.com/office/powerpoint/2010/main" val="3631019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F761C-98C7-4913-B7C2-0B1A8CEE9EBC}"/>
              </a:ext>
            </a:extLst>
          </p:cNvPr>
          <p:cNvSpPr>
            <a:spLocks noGrp="1"/>
          </p:cNvSpPr>
          <p:nvPr>
            <p:ph type="title"/>
          </p:nvPr>
        </p:nvSpPr>
        <p:spPr/>
        <p:txBody>
          <a:bodyPr/>
          <a:lstStyle/>
          <a:p>
            <a:r>
              <a:rPr lang="en-US" dirty="0"/>
              <a:t>Multifunctional Printer</a:t>
            </a:r>
          </a:p>
        </p:txBody>
      </p:sp>
      <p:sp>
        <p:nvSpPr>
          <p:cNvPr id="59" name="Slide Number Placeholder 2">
            <a:extLst>
              <a:ext uri="{FF2B5EF4-FFF2-40B4-BE49-F238E27FC236}">
                <a16:creationId xmlns:a16="http://schemas.microsoft.com/office/drawing/2014/main" id="{CAC0CC7E-97BE-4EFF-B20D-3112EB62A0AC}"/>
              </a:ext>
            </a:extLst>
          </p:cNvPr>
          <p:cNvSpPr txBox="1">
            <a:spLocks/>
          </p:cNvSpPr>
          <p:nvPr/>
        </p:nvSpPr>
        <p:spPr>
          <a:xfrm>
            <a:off x="511079" y="4851089"/>
            <a:ext cx="298545" cy="2724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0FBB8BA-9C6A-4A48-A369-70FBD2FA98DA}" type="slidenum">
              <a:rPr lang="en-US" sz="800" smtClean="0"/>
              <a:pPr/>
              <a:t>14</a:t>
            </a:fld>
            <a:endParaRPr lang="en-US" sz="800" dirty="0"/>
          </a:p>
        </p:txBody>
      </p:sp>
      <p:pic>
        <p:nvPicPr>
          <p:cNvPr id="6" name="Picture 5" descr="See the source image">
            <a:extLst>
              <a:ext uri="{FF2B5EF4-FFF2-40B4-BE49-F238E27FC236}">
                <a16:creationId xmlns:a16="http://schemas.microsoft.com/office/drawing/2014/main" id="{6675DED2-F464-4678-A7BE-66F9E803149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91775" y="1133475"/>
            <a:ext cx="5943600" cy="3644265"/>
          </a:xfrm>
          <a:prstGeom prst="rect">
            <a:avLst/>
          </a:prstGeom>
          <a:noFill/>
          <a:ln>
            <a:noFill/>
          </a:ln>
        </p:spPr>
      </p:pic>
      <p:sp>
        <p:nvSpPr>
          <p:cNvPr id="4" name="TextBox 3">
            <a:extLst>
              <a:ext uri="{FF2B5EF4-FFF2-40B4-BE49-F238E27FC236}">
                <a16:creationId xmlns:a16="http://schemas.microsoft.com/office/drawing/2014/main" id="{6D98F752-617C-48DB-8368-4B416F0BB301}"/>
              </a:ext>
            </a:extLst>
          </p:cNvPr>
          <p:cNvSpPr txBox="1"/>
          <p:nvPr/>
        </p:nvSpPr>
        <p:spPr>
          <a:xfrm>
            <a:off x="511079" y="1460518"/>
            <a:ext cx="2480696" cy="3200876"/>
          </a:xfrm>
          <a:prstGeom prst="rect">
            <a:avLst/>
          </a:prstGeom>
          <a:noFill/>
        </p:spPr>
        <p:txBody>
          <a:bodyPr wrap="square" rtlCol="0">
            <a:spAutoFit/>
          </a:bodyPr>
          <a:lstStyle/>
          <a:p>
            <a:pPr>
              <a:spcBef>
                <a:spcPts val="600"/>
              </a:spcBef>
              <a:spcAft>
                <a:spcPts val="1200"/>
              </a:spcAft>
            </a:pPr>
            <a:r>
              <a:rPr lang="en-US" dirty="0"/>
              <a:t>Features include:</a:t>
            </a:r>
          </a:p>
          <a:p>
            <a:pPr marL="285750" indent="-285750">
              <a:spcBef>
                <a:spcPts val="600"/>
              </a:spcBef>
              <a:spcAft>
                <a:spcPts val="1200"/>
              </a:spcAft>
              <a:buFont typeface="Arial" panose="020B0604020202020204" pitchFamily="34" charset="0"/>
              <a:buChar char="•"/>
            </a:pPr>
            <a:r>
              <a:rPr lang="en-US" dirty="0"/>
              <a:t>Printing, copying, scanning, faxing, and other tasks</a:t>
            </a:r>
          </a:p>
          <a:p>
            <a:pPr marL="285750" indent="-285750">
              <a:spcBef>
                <a:spcPts val="600"/>
              </a:spcBef>
              <a:spcAft>
                <a:spcPts val="1200"/>
              </a:spcAft>
              <a:buFont typeface="Arial" panose="020B0604020202020204" pitchFamily="34" charset="0"/>
              <a:buChar char="•"/>
            </a:pPr>
            <a:r>
              <a:rPr lang="en-US" dirty="0"/>
              <a:t>Software to connect to an IT system</a:t>
            </a:r>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054531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DC024-DE16-44AD-A95E-FB46944B4714}"/>
              </a:ext>
            </a:extLst>
          </p:cNvPr>
          <p:cNvSpPr>
            <a:spLocks noGrp="1"/>
          </p:cNvSpPr>
          <p:nvPr>
            <p:ph type="title"/>
          </p:nvPr>
        </p:nvSpPr>
        <p:spPr/>
        <p:txBody>
          <a:bodyPr/>
          <a:lstStyle/>
          <a:p>
            <a:r>
              <a:rPr lang="en-US" dirty="0"/>
              <a:t>Intelligent Vehicles</a:t>
            </a:r>
          </a:p>
        </p:txBody>
      </p:sp>
      <p:sp>
        <p:nvSpPr>
          <p:cNvPr id="3" name="Content Placeholder 2">
            <a:extLst>
              <a:ext uri="{FF2B5EF4-FFF2-40B4-BE49-F238E27FC236}">
                <a16:creationId xmlns:a16="http://schemas.microsoft.com/office/drawing/2014/main" id="{0262A2BE-AA75-4227-AE3F-8430A76100C7}"/>
              </a:ext>
            </a:extLst>
          </p:cNvPr>
          <p:cNvSpPr>
            <a:spLocks noGrp="1"/>
          </p:cNvSpPr>
          <p:nvPr>
            <p:ph sz="quarter" idx="14"/>
          </p:nvPr>
        </p:nvSpPr>
        <p:spPr>
          <a:xfrm>
            <a:off x="499168" y="1201737"/>
            <a:ext cx="2536995" cy="3349625"/>
          </a:xfrm>
        </p:spPr>
        <p:txBody>
          <a:bodyPr/>
          <a:lstStyle/>
          <a:p>
            <a:r>
              <a:rPr lang="en-US" dirty="0"/>
              <a:t>Features include:</a:t>
            </a:r>
          </a:p>
          <a:p>
            <a:pPr marL="342900" indent="-342900">
              <a:buFont typeface="Arial" panose="020B0604020202020204" pitchFamily="34" charset="0"/>
              <a:buChar char="•"/>
            </a:pPr>
            <a:r>
              <a:rPr lang="en-US" dirty="0"/>
              <a:t>Autopilot</a:t>
            </a:r>
          </a:p>
          <a:p>
            <a:pPr marL="342900" indent="-342900">
              <a:buFont typeface="Arial" panose="020B0604020202020204" pitchFamily="34" charset="0"/>
              <a:buChar char="•"/>
            </a:pPr>
            <a:r>
              <a:rPr lang="en-US" dirty="0"/>
              <a:t>Full self-driving capabilities</a:t>
            </a:r>
          </a:p>
          <a:p>
            <a:endParaRPr lang="en-US" dirty="0"/>
          </a:p>
        </p:txBody>
      </p:sp>
      <p:pic>
        <p:nvPicPr>
          <p:cNvPr id="4" name="Picture 3" descr="See the source image">
            <a:extLst>
              <a:ext uri="{FF2B5EF4-FFF2-40B4-BE49-F238E27FC236}">
                <a16:creationId xmlns:a16="http://schemas.microsoft.com/office/drawing/2014/main" id="{5447E90B-B108-44D3-83DB-57C59C08702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36163" y="1201737"/>
            <a:ext cx="5943600" cy="3703320"/>
          </a:xfrm>
          <a:prstGeom prst="rect">
            <a:avLst/>
          </a:prstGeom>
          <a:noFill/>
          <a:ln>
            <a:noFill/>
          </a:ln>
        </p:spPr>
      </p:pic>
      <p:sp>
        <p:nvSpPr>
          <p:cNvPr id="5" name="Slide Number Placeholder 2">
            <a:extLst>
              <a:ext uri="{FF2B5EF4-FFF2-40B4-BE49-F238E27FC236}">
                <a16:creationId xmlns:a16="http://schemas.microsoft.com/office/drawing/2014/main" id="{9450648A-3601-4EE1-A6B0-8D5E110ED784}"/>
              </a:ext>
            </a:extLst>
          </p:cNvPr>
          <p:cNvSpPr txBox="1">
            <a:spLocks/>
          </p:cNvSpPr>
          <p:nvPr/>
        </p:nvSpPr>
        <p:spPr>
          <a:xfrm>
            <a:off x="511079" y="4851089"/>
            <a:ext cx="332299" cy="2724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0FBB8BA-9C6A-4A48-A369-70FBD2FA98DA}" type="slidenum">
              <a:rPr lang="en-US" sz="800" smtClean="0"/>
              <a:pPr/>
              <a:t>15</a:t>
            </a:fld>
            <a:endParaRPr lang="en-US" sz="800" dirty="0"/>
          </a:p>
        </p:txBody>
      </p:sp>
    </p:spTree>
    <p:extLst>
      <p:ext uri="{BB962C8B-B14F-4D97-AF65-F5344CB8AC3E}">
        <p14:creationId xmlns:p14="http://schemas.microsoft.com/office/powerpoint/2010/main" val="291845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DC024-DE16-44AD-A95E-FB46944B4714}"/>
              </a:ext>
            </a:extLst>
          </p:cNvPr>
          <p:cNvSpPr>
            <a:spLocks noGrp="1"/>
          </p:cNvSpPr>
          <p:nvPr>
            <p:ph type="title"/>
          </p:nvPr>
        </p:nvSpPr>
        <p:spPr/>
        <p:txBody>
          <a:bodyPr/>
          <a:lstStyle/>
          <a:p>
            <a:r>
              <a:rPr lang="en-US" dirty="0"/>
              <a:t>Website Subscriptions</a:t>
            </a:r>
          </a:p>
        </p:txBody>
      </p:sp>
      <p:sp>
        <p:nvSpPr>
          <p:cNvPr id="3" name="Content Placeholder 2">
            <a:extLst>
              <a:ext uri="{FF2B5EF4-FFF2-40B4-BE49-F238E27FC236}">
                <a16:creationId xmlns:a16="http://schemas.microsoft.com/office/drawing/2014/main" id="{0262A2BE-AA75-4227-AE3F-8430A76100C7}"/>
              </a:ext>
            </a:extLst>
          </p:cNvPr>
          <p:cNvSpPr>
            <a:spLocks noGrp="1"/>
          </p:cNvSpPr>
          <p:nvPr>
            <p:ph sz="quarter" idx="14"/>
          </p:nvPr>
        </p:nvSpPr>
        <p:spPr>
          <a:xfrm>
            <a:off x="499168" y="1201737"/>
            <a:ext cx="2536995" cy="3349625"/>
          </a:xfrm>
        </p:spPr>
        <p:txBody>
          <a:bodyPr/>
          <a:lstStyle/>
          <a:p>
            <a:r>
              <a:rPr lang="en-US" dirty="0"/>
              <a:t>Including:</a:t>
            </a:r>
          </a:p>
          <a:p>
            <a:pPr marL="342900" indent="-342900">
              <a:buFont typeface="Arial" panose="020B0604020202020204" pitchFamily="34" charset="0"/>
              <a:buChar char="•"/>
            </a:pPr>
            <a:r>
              <a:rPr lang="en-US" dirty="0"/>
              <a:t>News services</a:t>
            </a:r>
          </a:p>
          <a:p>
            <a:pPr marL="342900" indent="-342900">
              <a:buFont typeface="Arial" panose="020B0604020202020204" pitchFamily="34" charset="0"/>
              <a:buChar char="•"/>
            </a:pPr>
            <a:r>
              <a:rPr lang="en-US" dirty="0"/>
              <a:t>Bloomberg</a:t>
            </a:r>
          </a:p>
          <a:p>
            <a:pPr marL="342900" indent="-342900">
              <a:buFont typeface="Arial" panose="020B0604020202020204" pitchFamily="34" charset="0"/>
              <a:buChar char="•"/>
            </a:pPr>
            <a:r>
              <a:rPr lang="en-US" dirty="0"/>
              <a:t>Morningstar</a:t>
            </a:r>
          </a:p>
          <a:p>
            <a:pPr marL="342900" indent="-342900">
              <a:buFont typeface="Arial" panose="020B0604020202020204" pitchFamily="34" charset="0"/>
              <a:buChar char="•"/>
            </a:pPr>
            <a:endParaRPr lang="en-US" dirty="0"/>
          </a:p>
          <a:p>
            <a:endParaRPr lang="en-US" dirty="0"/>
          </a:p>
        </p:txBody>
      </p:sp>
      <p:pic>
        <p:nvPicPr>
          <p:cNvPr id="5" name="Picture 4" descr="See the source image">
            <a:extLst>
              <a:ext uri="{FF2B5EF4-FFF2-40B4-BE49-F238E27FC236}">
                <a16:creationId xmlns:a16="http://schemas.microsoft.com/office/drawing/2014/main" id="{691C58D6-7D30-4B70-AEDF-503E1409884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85369" y="709550"/>
            <a:ext cx="3841812" cy="3841812"/>
          </a:xfrm>
          <a:prstGeom prst="rect">
            <a:avLst/>
          </a:prstGeom>
          <a:noFill/>
          <a:ln>
            <a:noFill/>
          </a:ln>
        </p:spPr>
      </p:pic>
      <p:sp>
        <p:nvSpPr>
          <p:cNvPr id="6" name="Slide Number Placeholder 2">
            <a:extLst>
              <a:ext uri="{FF2B5EF4-FFF2-40B4-BE49-F238E27FC236}">
                <a16:creationId xmlns:a16="http://schemas.microsoft.com/office/drawing/2014/main" id="{5FE75D5E-3E6A-4606-8413-F43B999D14FE}"/>
              </a:ext>
            </a:extLst>
          </p:cNvPr>
          <p:cNvSpPr txBox="1">
            <a:spLocks/>
          </p:cNvSpPr>
          <p:nvPr/>
        </p:nvSpPr>
        <p:spPr>
          <a:xfrm>
            <a:off x="511080" y="4851089"/>
            <a:ext cx="456586" cy="2724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0FBB8BA-9C6A-4A48-A369-70FBD2FA98DA}" type="slidenum">
              <a:rPr lang="en-US" sz="800" smtClean="0"/>
              <a:pPr/>
              <a:t>16</a:t>
            </a:fld>
            <a:endParaRPr lang="en-US" sz="800" dirty="0"/>
          </a:p>
        </p:txBody>
      </p:sp>
    </p:spTree>
    <p:extLst>
      <p:ext uri="{BB962C8B-B14F-4D97-AF65-F5344CB8AC3E}">
        <p14:creationId xmlns:p14="http://schemas.microsoft.com/office/powerpoint/2010/main" val="2624471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DC024-DE16-44AD-A95E-FB46944B4714}"/>
              </a:ext>
            </a:extLst>
          </p:cNvPr>
          <p:cNvSpPr>
            <a:spLocks noGrp="1"/>
          </p:cNvSpPr>
          <p:nvPr>
            <p:ph type="title"/>
          </p:nvPr>
        </p:nvSpPr>
        <p:spPr/>
        <p:txBody>
          <a:bodyPr/>
          <a:lstStyle/>
          <a:p>
            <a:r>
              <a:rPr lang="en-US" dirty="0"/>
              <a:t>Laptops</a:t>
            </a:r>
          </a:p>
        </p:txBody>
      </p:sp>
      <p:sp>
        <p:nvSpPr>
          <p:cNvPr id="3" name="Content Placeholder 2">
            <a:extLst>
              <a:ext uri="{FF2B5EF4-FFF2-40B4-BE49-F238E27FC236}">
                <a16:creationId xmlns:a16="http://schemas.microsoft.com/office/drawing/2014/main" id="{0262A2BE-AA75-4227-AE3F-8430A76100C7}"/>
              </a:ext>
            </a:extLst>
          </p:cNvPr>
          <p:cNvSpPr>
            <a:spLocks noGrp="1"/>
          </p:cNvSpPr>
          <p:nvPr>
            <p:ph sz="quarter" idx="14"/>
          </p:nvPr>
        </p:nvSpPr>
        <p:spPr>
          <a:xfrm>
            <a:off x="499168" y="1201737"/>
            <a:ext cx="2536995" cy="3349625"/>
          </a:xfrm>
        </p:spPr>
        <p:txBody>
          <a:bodyPr/>
          <a:lstStyle/>
          <a:p>
            <a:r>
              <a:rPr lang="en-US" dirty="0"/>
              <a:t>Features include:</a:t>
            </a:r>
          </a:p>
          <a:p>
            <a:pPr marL="342900" indent="-342900">
              <a:buFont typeface="Arial" panose="020B0604020202020204" pitchFamily="34" charset="0"/>
              <a:buChar char="•"/>
            </a:pPr>
            <a:r>
              <a:rPr lang="en-US" dirty="0"/>
              <a:t>Operating software</a:t>
            </a:r>
          </a:p>
          <a:p>
            <a:pPr marL="342900" indent="-342900">
              <a:buFont typeface="Arial" panose="020B0604020202020204" pitchFamily="34" charset="0"/>
              <a:buChar char="•"/>
            </a:pPr>
            <a:r>
              <a:rPr lang="en-US" dirty="0"/>
              <a:t>Microsoft 365</a:t>
            </a:r>
          </a:p>
          <a:p>
            <a:pPr marL="342900" indent="-342900">
              <a:buFont typeface="Arial" panose="020B0604020202020204" pitchFamily="34" charset="0"/>
              <a:buChar char="•"/>
            </a:pPr>
            <a:endParaRPr lang="en-US" dirty="0"/>
          </a:p>
          <a:p>
            <a:endParaRPr lang="en-US" dirty="0"/>
          </a:p>
        </p:txBody>
      </p:sp>
      <p:pic>
        <p:nvPicPr>
          <p:cNvPr id="6" name="Picture 5" descr="Image result for laptops">
            <a:extLst>
              <a:ext uri="{FF2B5EF4-FFF2-40B4-BE49-F238E27FC236}">
                <a16:creationId xmlns:a16="http://schemas.microsoft.com/office/drawing/2014/main" id="{F1D0365A-A92C-4DE8-862D-990D253E1A7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37117" y="1077296"/>
            <a:ext cx="4539217" cy="3408631"/>
          </a:xfrm>
          <a:prstGeom prst="rect">
            <a:avLst/>
          </a:prstGeom>
          <a:noFill/>
          <a:ln>
            <a:noFill/>
          </a:ln>
        </p:spPr>
      </p:pic>
      <p:sp>
        <p:nvSpPr>
          <p:cNvPr id="5" name="Slide Number Placeholder 2">
            <a:extLst>
              <a:ext uri="{FF2B5EF4-FFF2-40B4-BE49-F238E27FC236}">
                <a16:creationId xmlns:a16="http://schemas.microsoft.com/office/drawing/2014/main" id="{961FBA34-7F41-40D5-8F23-BAEA50FDC144}"/>
              </a:ext>
            </a:extLst>
          </p:cNvPr>
          <p:cNvSpPr txBox="1">
            <a:spLocks/>
          </p:cNvSpPr>
          <p:nvPr/>
        </p:nvSpPr>
        <p:spPr>
          <a:xfrm>
            <a:off x="511079" y="4851089"/>
            <a:ext cx="323421" cy="2724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0FBB8BA-9C6A-4A48-A369-70FBD2FA98DA}" type="slidenum">
              <a:rPr lang="en-US" sz="800" smtClean="0"/>
              <a:pPr/>
              <a:t>17</a:t>
            </a:fld>
            <a:endParaRPr lang="en-US" sz="800" dirty="0"/>
          </a:p>
        </p:txBody>
      </p:sp>
    </p:spTree>
    <p:extLst>
      <p:ext uri="{BB962C8B-B14F-4D97-AF65-F5344CB8AC3E}">
        <p14:creationId xmlns:p14="http://schemas.microsoft.com/office/powerpoint/2010/main" val="1225647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DC024-DE16-44AD-A95E-FB46944B4714}"/>
              </a:ext>
            </a:extLst>
          </p:cNvPr>
          <p:cNvSpPr>
            <a:spLocks noGrp="1"/>
          </p:cNvSpPr>
          <p:nvPr>
            <p:ph type="title"/>
          </p:nvPr>
        </p:nvSpPr>
        <p:spPr/>
        <p:txBody>
          <a:bodyPr/>
          <a:lstStyle/>
          <a:p>
            <a:r>
              <a:rPr lang="en-US" dirty="0"/>
              <a:t>Cloud Computing Arrangements</a:t>
            </a:r>
          </a:p>
        </p:txBody>
      </p:sp>
      <p:pic>
        <p:nvPicPr>
          <p:cNvPr id="5" name="Picture 4" descr="See the source image">
            <a:extLst>
              <a:ext uri="{FF2B5EF4-FFF2-40B4-BE49-F238E27FC236}">
                <a16:creationId xmlns:a16="http://schemas.microsoft.com/office/drawing/2014/main" id="{01D203F7-4565-4982-BC76-04F3896824E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27816" y="1166644"/>
            <a:ext cx="5688367" cy="3831432"/>
          </a:xfrm>
          <a:prstGeom prst="rect">
            <a:avLst/>
          </a:prstGeom>
          <a:noFill/>
          <a:ln>
            <a:noFill/>
          </a:ln>
        </p:spPr>
      </p:pic>
      <p:sp>
        <p:nvSpPr>
          <p:cNvPr id="4" name="Slide Number Placeholder 2">
            <a:extLst>
              <a:ext uri="{FF2B5EF4-FFF2-40B4-BE49-F238E27FC236}">
                <a16:creationId xmlns:a16="http://schemas.microsoft.com/office/drawing/2014/main" id="{3EE9D709-77BE-4771-B92E-054E107B74CE}"/>
              </a:ext>
            </a:extLst>
          </p:cNvPr>
          <p:cNvSpPr txBox="1">
            <a:spLocks/>
          </p:cNvSpPr>
          <p:nvPr/>
        </p:nvSpPr>
        <p:spPr>
          <a:xfrm>
            <a:off x="511079" y="4851089"/>
            <a:ext cx="323421" cy="2724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0FBB8BA-9C6A-4A48-A369-70FBD2FA98DA}" type="slidenum">
              <a:rPr lang="en-US" sz="800" smtClean="0"/>
              <a:pPr/>
              <a:t>18</a:t>
            </a:fld>
            <a:endParaRPr lang="en-US" sz="800" dirty="0"/>
          </a:p>
        </p:txBody>
      </p:sp>
    </p:spTree>
    <p:extLst>
      <p:ext uri="{BB962C8B-B14F-4D97-AF65-F5344CB8AC3E}">
        <p14:creationId xmlns:p14="http://schemas.microsoft.com/office/powerpoint/2010/main" val="588989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137B3-739B-4F5A-8691-05329C316038}"/>
              </a:ext>
            </a:extLst>
          </p:cNvPr>
          <p:cNvSpPr>
            <a:spLocks noGrp="1"/>
          </p:cNvSpPr>
          <p:nvPr>
            <p:ph type="title"/>
          </p:nvPr>
        </p:nvSpPr>
        <p:spPr/>
        <p:txBody>
          <a:bodyPr/>
          <a:lstStyle/>
          <a:p>
            <a:r>
              <a:rPr lang="en-US" dirty="0"/>
              <a:t>Software</a:t>
            </a:r>
          </a:p>
        </p:txBody>
      </p:sp>
      <p:sp>
        <p:nvSpPr>
          <p:cNvPr id="3" name="Content Placeholder 2">
            <a:extLst>
              <a:ext uri="{FF2B5EF4-FFF2-40B4-BE49-F238E27FC236}">
                <a16:creationId xmlns:a16="http://schemas.microsoft.com/office/drawing/2014/main" id="{7119A09B-4C13-4070-82CD-1D1869AC72F2}"/>
              </a:ext>
            </a:extLst>
          </p:cNvPr>
          <p:cNvSpPr>
            <a:spLocks noGrp="1"/>
          </p:cNvSpPr>
          <p:nvPr>
            <p:ph sz="quarter" idx="14"/>
          </p:nvPr>
        </p:nvSpPr>
        <p:spPr>
          <a:xfrm>
            <a:off x="499170" y="1201737"/>
            <a:ext cx="2492406" cy="3349625"/>
          </a:xfrm>
        </p:spPr>
        <p:txBody>
          <a:bodyPr/>
          <a:lstStyle/>
          <a:p>
            <a:r>
              <a:rPr lang="en-US" dirty="0"/>
              <a:t>Including:</a:t>
            </a:r>
          </a:p>
          <a:p>
            <a:pPr marL="342900" indent="-342900">
              <a:buFont typeface="Arial" panose="020B0604020202020204" pitchFamily="34" charset="0"/>
              <a:buChar char="•"/>
            </a:pPr>
            <a:r>
              <a:rPr lang="en-US" dirty="0"/>
              <a:t>Microsoft 365</a:t>
            </a:r>
          </a:p>
          <a:p>
            <a:pPr marL="342900" indent="-342900">
              <a:buFont typeface="Arial" panose="020B0604020202020204" pitchFamily="34" charset="0"/>
              <a:buChar char="•"/>
            </a:pPr>
            <a:r>
              <a:rPr lang="en-US" dirty="0"/>
              <a:t>QuickBooks Online</a:t>
            </a:r>
          </a:p>
          <a:p>
            <a:pPr marL="342900" indent="-342900">
              <a:buFont typeface="Arial" panose="020B0604020202020204" pitchFamily="34" charset="0"/>
              <a:buChar char="•"/>
            </a:pPr>
            <a:r>
              <a:rPr lang="en-US" dirty="0"/>
              <a:t>ERP Software</a:t>
            </a:r>
          </a:p>
        </p:txBody>
      </p:sp>
      <p:pic>
        <p:nvPicPr>
          <p:cNvPr id="5" name="Picture 4" descr="Image result for microsoft 365 ">
            <a:extLst>
              <a:ext uri="{FF2B5EF4-FFF2-40B4-BE49-F238E27FC236}">
                <a16:creationId xmlns:a16="http://schemas.microsoft.com/office/drawing/2014/main" id="{F49AEA6A-C3A6-4620-8EB8-AEE72FAECCD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7654" y="316634"/>
            <a:ext cx="2847176" cy="1478832"/>
          </a:xfrm>
          <a:prstGeom prst="rect">
            <a:avLst/>
          </a:prstGeom>
          <a:noFill/>
          <a:ln>
            <a:noFill/>
          </a:ln>
        </p:spPr>
      </p:pic>
      <p:pic>
        <p:nvPicPr>
          <p:cNvPr id="6" name="Picture 5" descr="Image result for quickbooks online ">
            <a:extLst>
              <a:ext uri="{FF2B5EF4-FFF2-40B4-BE49-F238E27FC236}">
                <a16:creationId xmlns:a16="http://schemas.microsoft.com/office/drawing/2014/main" id="{0B004CF2-ACA2-4BF0-A21D-7A9848C1C42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30009" y="1463783"/>
            <a:ext cx="2571750" cy="1714500"/>
          </a:xfrm>
          <a:prstGeom prst="rect">
            <a:avLst/>
          </a:prstGeom>
          <a:noFill/>
          <a:ln>
            <a:noFill/>
          </a:ln>
        </p:spPr>
      </p:pic>
      <p:pic>
        <p:nvPicPr>
          <p:cNvPr id="8" name="Picture 7" descr="See the source image">
            <a:extLst>
              <a:ext uri="{FF2B5EF4-FFF2-40B4-BE49-F238E27FC236}">
                <a16:creationId xmlns:a16="http://schemas.microsoft.com/office/drawing/2014/main" id="{64763F52-C954-4880-BA0C-28272258E58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32626" y="1980414"/>
            <a:ext cx="2492406" cy="2492406"/>
          </a:xfrm>
          <a:prstGeom prst="rect">
            <a:avLst/>
          </a:prstGeom>
          <a:noFill/>
          <a:ln>
            <a:noFill/>
          </a:ln>
        </p:spPr>
      </p:pic>
      <p:sp>
        <p:nvSpPr>
          <p:cNvPr id="4" name="TextBox 3">
            <a:extLst>
              <a:ext uri="{FF2B5EF4-FFF2-40B4-BE49-F238E27FC236}">
                <a16:creationId xmlns:a16="http://schemas.microsoft.com/office/drawing/2014/main" id="{611C9B04-469A-4CBD-962B-4997D0326419}"/>
              </a:ext>
            </a:extLst>
          </p:cNvPr>
          <p:cNvSpPr txBox="1"/>
          <p:nvPr/>
        </p:nvSpPr>
        <p:spPr>
          <a:xfrm>
            <a:off x="499169" y="3854410"/>
            <a:ext cx="5344358" cy="923330"/>
          </a:xfrm>
          <a:prstGeom prst="rect">
            <a:avLst/>
          </a:prstGeom>
          <a:solidFill>
            <a:srgbClr val="3EA3E6"/>
          </a:solidFill>
        </p:spPr>
        <p:txBody>
          <a:bodyPr wrap="square" rtlCol="0" anchor="ctr">
            <a:spAutoFit/>
          </a:bodyPr>
          <a:lstStyle/>
          <a:p>
            <a:endParaRPr lang="en-US" dirty="0">
              <a:solidFill>
                <a:schemeClr val="bg1"/>
              </a:solidFill>
            </a:endParaRPr>
          </a:p>
          <a:p>
            <a:r>
              <a:rPr lang="en-US" dirty="0">
                <a:solidFill>
                  <a:schemeClr val="bg1"/>
                </a:solidFill>
              </a:rPr>
              <a:t>What about Software that automatically renews?</a:t>
            </a:r>
          </a:p>
          <a:p>
            <a:endParaRPr lang="en-US" dirty="0">
              <a:solidFill>
                <a:schemeClr val="bg1"/>
              </a:solidFill>
            </a:endParaRPr>
          </a:p>
        </p:txBody>
      </p:sp>
      <p:sp>
        <p:nvSpPr>
          <p:cNvPr id="9" name="Slide Number Placeholder 2">
            <a:extLst>
              <a:ext uri="{FF2B5EF4-FFF2-40B4-BE49-F238E27FC236}">
                <a16:creationId xmlns:a16="http://schemas.microsoft.com/office/drawing/2014/main" id="{A3ECD558-3D47-4C3A-A668-CAFC53208802}"/>
              </a:ext>
            </a:extLst>
          </p:cNvPr>
          <p:cNvSpPr txBox="1">
            <a:spLocks/>
          </p:cNvSpPr>
          <p:nvPr/>
        </p:nvSpPr>
        <p:spPr>
          <a:xfrm>
            <a:off x="511079" y="4851089"/>
            <a:ext cx="323421" cy="2724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0FBB8BA-9C6A-4A48-A369-70FBD2FA98DA}" type="slidenum">
              <a:rPr lang="en-US" sz="800" smtClean="0"/>
              <a:pPr/>
              <a:t>19</a:t>
            </a:fld>
            <a:endParaRPr lang="en-US" sz="800" dirty="0"/>
          </a:p>
        </p:txBody>
      </p:sp>
    </p:spTree>
    <p:extLst>
      <p:ext uri="{BB962C8B-B14F-4D97-AF65-F5344CB8AC3E}">
        <p14:creationId xmlns:p14="http://schemas.microsoft.com/office/powerpoint/2010/main" val="1819535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46770" y="170744"/>
            <a:ext cx="6079430" cy="589840"/>
          </a:xfrm>
        </p:spPr>
        <p:txBody>
          <a:bodyPr/>
          <a:lstStyle/>
          <a:p>
            <a:r>
              <a:rPr lang="en-US" altLang="en-US" dirty="0"/>
              <a:t>What We Will Cover Today</a:t>
            </a:r>
          </a:p>
        </p:txBody>
      </p:sp>
      <p:sp>
        <p:nvSpPr>
          <p:cNvPr id="26627" name="Rectangle 3"/>
          <p:cNvSpPr>
            <a:spLocks noGrp="1" noChangeArrowheads="1"/>
          </p:cNvSpPr>
          <p:nvPr>
            <p:ph type="body" sz="quarter" idx="13"/>
          </p:nvPr>
        </p:nvSpPr>
        <p:spPr>
          <a:xfrm>
            <a:off x="478876" y="823819"/>
            <a:ext cx="6226894" cy="3917252"/>
          </a:xfrm>
        </p:spPr>
        <p:txBody>
          <a:bodyPr>
            <a:normAutofit fontScale="92500" lnSpcReduction="20000"/>
          </a:bodyPr>
          <a:lstStyle/>
          <a:p>
            <a:pPr marL="228600" indent="-173038">
              <a:spcBef>
                <a:spcPts val="0"/>
              </a:spcBef>
              <a:spcAft>
                <a:spcPts val="1200"/>
              </a:spcAft>
              <a:buClr>
                <a:schemeClr val="bg1"/>
              </a:buClr>
              <a:buFont typeface="Arial" panose="020B0604020202020204" pitchFamily="34" charset="0"/>
              <a:buChar char="•"/>
            </a:pPr>
            <a:r>
              <a:rPr lang="en-US" sz="2000" dirty="0">
                <a:solidFill>
                  <a:schemeClr val="tx1"/>
                </a:solidFill>
              </a:rPr>
              <a:t>Overview of the GASB standards</a:t>
            </a:r>
          </a:p>
          <a:p>
            <a:pPr marL="228600" indent="-173038">
              <a:spcBef>
                <a:spcPts val="0"/>
              </a:spcBef>
              <a:spcAft>
                <a:spcPts val="1200"/>
              </a:spcAft>
              <a:buClr>
                <a:schemeClr val="bg1"/>
              </a:buClr>
              <a:buFont typeface="Arial" panose="020B0604020202020204" pitchFamily="34" charset="0"/>
              <a:buChar char="•"/>
            </a:pPr>
            <a:r>
              <a:rPr lang="en-US" sz="2000" dirty="0">
                <a:solidFill>
                  <a:schemeClr val="tx1"/>
                </a:solidFill>
              </a:rPr>
              <a:t>Scope considerations</a:t>
            </a:r>
          </a:p>
          <a:p>
            <a:pPr marL="228600" indent="-173038">
              <a:spcBef>
                <a:spcPts val="0"/>
              </a:spcBef>
              <a:spcAft>
                <a:spcPts val="1200"/>
              </a:spcAft>
              <a:buClr>
                <a:schemeClr val="bg1"/>
              </a:buClr>
              <a:buFont typeface="Arial" panose="020B0604020202020204" pitchFamily="34" charset="0"/>
              <a:buChar char="•"/>
            </a:pPr>
            <a:r>
              <a:rPr lang="en-US" sz="2000" dirty="0">
                <a:solidFill>
                  <a:schemeClr val="tx1"/>
                </a:solidFill>
              </a:rPr>
              <a:t>Accounting for leases (lessee) and SBITAs</a:t>
            </a:r>
          </a:p>
          <a:p>
            <a:pPr marL="228600" indent="-173038">
              <a:spcBef>
                <a:spcPts val="0"/>
              </a:spcBef>
              <a:spcAft>
                <a:spcPts val="1200"/>
              </a:spcAft>
              <a:buClr>
                <a:schemeClr val="bg1"/>
              </a:buClr>
              <a:buFont typeface="Arial" panose="020B0604020202020204" pitchFamily="34" charset="0"/>
              <a:buChar char="•"/>
            </a:pPr>
            <a:r>
              <a:rPr lang="en-US" sz="2000" dirty="0">
                <a:solidFill>
                  <a:schemeClr val="tx1"/>
                </a:solidFill>
              </a:rPr>
              <a:t>Identifying and documenting key provisions</a:t>
            </a:r>
          </a:p>
          <a:p>
            <a:pPr marL="228600" indent="-173038">
              <a:spcBef>
                <a:spcPts val="0"/>
              </a:spcBef>
              <a:spcAft>
                <a:spcPts val="1200"/>
              </a:spcAft>
              <a:buClr>
                <a:schemeClr val="bg1"/>
              </a:buClr>
              <a:buFont typeface="Arial" panose="020B0604020202020204" pitchFamily="34" charset="0"/>
              <a:buChar char="•"/>
            </a:pPr>
            <a:r>
              <a:rPr lang="en-US" sz="2000" dirty="0">
                <a:solidFill>
                  <a:schemeClr val="tx1"/>
                </a:solidFill>
              </a:rPr>
              <a:t>Outlays other than subscription payments</a:t>
            </a:r>
          </a:p>
          <a:p>
            <a:pPr marL="228600" indent="-173038">
              <a:spcBef>
                <a:spcPts val="0"/>
              </a:spcBef>
              <a:spcAft>
                <a:spcPts val="1200"/>
              </a:spcAft>
              <a:buClr>
                <a:schemeClr val="bg1"/>
              </a:buClr>
              <a:buFont typeface="Arial" panose="020B0604020202020204" pitchFamily="34" charset="0"/>
              <a:buChar char="•"/>
            </a:pPr>
            <a:r>
              <a:rPr lang="en-US" sz="2000" dirty="0">
                <a:solidFill>
                  <a:schemeClr val="tx1"/>
                </a:solidFill>
              </a:rPr>
              <a:t>Separating components and allocating contract prices</a:t>
            </a:r>
          </a:p>
          <a:p>
            <a:pPr marL="228600" indent="-173038">
              <a:spcBef>
                <a:spcPts val="0"/>
              </a:spcBef>
              <a:spcAft>
                <a:spcPts val="1200"/>
              </a:spcAft>
              <a:buClr>
                <a:schemeClr val="bg1"/>
              </a:buClr>
              <a:buFont typeface="Arial" panose="020B0604020202020204" pitchFamily="34" charset="0"/>
              <a:buChar char="•"/>
            </a:pPr>
            <a:r>
              <a:rPr lang="en-US" sz="2000" dirty="0">
                <a:solidFill>
                  <a:schemeClr val="tx1"/>
                </a:solidFill>
              </a:rPr>
              <a:t>Selection of discount rate</a:t>
            </a:r>
          </a:p>
          <a:p>
            <a:pPr marL="228600" indent="-173038">
              <a:buClr>
                <a:schemeClr val="bg1"/>
              </a:buClr>
              <a:buFont typeface="Arial" panose="020B0604020202020204" pitchFamily="34" charset="0"/>
              <a:buChar char="•"/>
            </a:pPr>
            <a:r>
              <a:rPr lang="en-US" sz="2000" dirty="0">
                <a:solidFill>
                  <a:schemeClr val="tx1"/>
                </a:solidFill>
              </a:rPr>
              <a:t>Preparing required disclosures</a:t>
            </a:r>
          </a:p>
          <a:p>
            <a:pPr marL="228600" indent="-173038">
              <a:spcBef>
                <a:spcPts val="0"/>
              </a:spcBef>
              <a:spcAft>
                <a:spcPts val="1200"/>
              </a:spcAft>
              <a:buClr>
                <a:schemeClr val="bg1"/>
              </a:buClr>
              <a:buFont typeface="Arial" panose="020B0604020202020204" pitchFamily="34" charset="0"/>
              <a:buChar char="•"/>
            </a:pPr>
            <a:r>
              <a:rPr lang="en-US" sz="2000" dirty="0">
                <a:solidFill>
                  <a:schemeClr val="tx1"/>
                </a:solidFill>
              </a:rPr>
              <a:t>Common questions/issues</a:t>
            </a:r>
          </a:p>
          <a:p>
            <a:pPr marL="228600" indent="-173038">
              <a:spcBef>
                <a:spcPts val="0"/>
              </a:spcBef>
              <a:spcAft>
                <a:spcPts val="1200"/>
              </a:spcAft>
              <a:buClr>
                <a:schemeClr val="bg1"/>
              </a:buClr>
              <a:buFont typeface="Arial" panose="020B0604020202020204" pitchFamily="34" charset="0"/>
              <a:buChar char="•"/>
            </a:pPr>
            <a:r>
              <a:rPr lang="en-US" sz="2000" dirty="0">
                <a:solidFill>
                  <a:schemeClr val="tx1"/>
                </a:solidFill>
              </a:rPr>
              <a:t>Time Remaining – Other GASB’s </a:t>
            </a:r>
            <a:r>
              <a:rPr lang="en-US" sz="2000" dirty="0">
                <a:solidFill>
                  <a:schemeClr val="tx1"/>
                </a:solidFill>
                <a:sym typeface="Wingdings" panose="05000000000000000000" pitchFamily="2" charset="2"/>
              </a:rPr>
              <a:t></a:t>
            </a:r>
            <a:endParaRPr lang="en-US" sz="2000" dirty="0">
              <a:solidFill>
                <a:schemeClr val="tx1"/>
              </a:solidFill>
            </a:endParaRPr>
          </a:p>
          <a:p>
            <a:pPr marL="228600" indent="-173038">
              <a:spcBef>
                <a:spcPts val="0"/>
              </a:spcBef>
              <a:spcAft>
                <a:spcPts val="1200"/>
              </a:spcAft>
              <a:buClr>
                <a:schemeClr val="bg1"/>
              </a:buClr>
              <a:buFont typeface="Arial" panose="020B0604020202020204" pitchFamily="34" charset="0"/>
              <a:buChar char="•"/>
            </a:pPr>
            <a:endParaRPr lang="en-US" sz="2000" i="1" dirty="0">
              <a:solidFill>
                <a:schemeClr val="tx1"/>
              </a:solidFill>
            </a:endParaRPr>
          </a:p>
          <a:p>
            <a:pPr lvl="1"/>
            <a:endParaRPr lang="en-US" altLang="en-US" dirty="0">
              <a:solidFill>
                <a:schemeClr val="tx1"/>
              </a:solidFill>
            </a:endParaRPr>
          </a:p>
          <a:p>
            <a:pPr lvl="1"/>
            <a:endParaRPr lang="en-US" altLang="en-US" dirty="0"/>
          </a:p>
        </p:txBody>
      </p:sp>
      <p:sp>
        <p:nvSpPr>
          <p:cNvPr id="87" name="Slide Number Placeholder 2">
            <a:extLst>
              <a:ext uri="{FF2B5EF4-FFF2-40B4-BE49-F238E27FC236}">
                <a16:creationId xmlns:a16="http://schemas.microsoft.com/office/drawing/2014/main" id="{71D88F13-3770-414A-A16F-F81E75430328}"/>
              </a:ext>
            </a:extLst>
          </p:cNvPr>
          <p:cNvSpPr txBox="1">
            <a:spLocks/>
          </p:cNvSpPr>
          <p:nvPr/>
        </p:nvSpPr>
        <p:spPr>
          <a:xfrm>
            <a:off x="511080" y="4851089"/>
            <a:ext cx="213868" cy="2724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0FBB8BA-9C6A-4A48-A369-70FBD2FA98DA}" type="slidenum">
              <a:rPr lang="en-US" sz="800" smtClean="0"/>
              <a:pPr/>
              <a:t>2</a:t>
            </a:fld>
            <a:endParaRPr lang="en-US" sz="800"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Text Placeholder 4"/>
          <p:cNvSpPr>
            <a:spLocks noGrp="1"/>
          </p:cNvSpPr>
          <p:nvPr>
            <p:ph type="body" idx="2"/>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Text Placeholder 3">
            <a:extLst>
              <a:ext uri="{FF2B5EF4-FFF2-40B4-BE49-F238E27FC236}">
                <a16:creationId xmlns:a16="http://schemas.microsoft.com/office/drawing/2014/main" id="{8BAB8850-BE4F-4642-9C0C-DA4FE310C903}"/>
              </a:ext>
            </a:extLst>
          </p:cNvPr>
          <p:cNvSpPr>
            <a:spLocks noGrp="1"/>
          </p:cNvSpPr>
          <p:nvPr>
            <p:ph type="body" sz="quarter" idx="4294967295"/>
          </p:nvPr>
        </p:nvSpPr>
        <p:spPr>
          <a:xfrm>
            <a:off x="0" y="1824038"/>
            <a:ext cx="7867650" cy="2894012"/>
          </a:xfrm>
        </p:spPr>
        <p:txBody>
          <a:bodyPr/>
          <a:lstStyle/>
          <a:p>
            <a:r>
              <a:rPr lang="en-US" dirty="0"/>
              <a:t>Overview of Accounting for Leases (Lessee) and SBITA </a:t>
            </a:r>
          </a:p>
        </p:txBody>
      </p:sp>
    </p:spTree>
    <p:extLst>
      <p:ext uri="{BB962C8B-B14F-4D97-AF65-F5344CB8AC3E}">
        <p14:creationId xmlns:p14="http://schemas.microsoft.com/office/powerpoint/2010/main" val="2301383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773" y="421210"/>
            <a:ext cx="6110477" cy="447586"/>
          </a:xfrm>
        </p:spPr>
        <p:txBody>
          <a:bodyPr>
            <a:normAutofit fontScale="90000"/>
          </a:bodyPr>
          <a:lstStyle/>
          <a:p>
            <a:r>
              <a:rPr lang="en-US" sz="2400" dirty="0"/>
              <a:t>Initial Reporting</a:t>
            </a:r>
            <a:endParaRPr lang="en-US" dirty="0"/>
          </a:p>
        </p:txBody>
      </p:sp>
      <p:graphicFrame>
        <p:nvGraphicFramePr>
          <p:cNvPr id="4" name="Content Placeholder 3"/>
          <p:cNvGraphicFramePr>
            <a:graphicFrameLocks noGrp="1"/>
          </p:cNvGraphicFramePr>
          <p:nvPr>
            <p:ph sz="quarter" idx="10"/>
            <p:extLst>
              <p:ext uri="{D42A27DB-BD31-4B8C-83A1-F6EECF244321}">
                <p14:modId xmlns:p14="http://schemas.microsoft.com/office/powerpoint/2010/main" val="3236401989"/>
              </p:ext>
            </p:extLst>
          </p:nvPr>
        </p:nvGraphicFramePr>
        <p:xfrm>
          <a:off x="423863" y="1123951"/>
          <a:ext cx="8049018" cy="3324224"/>
        </p:xfrm>
        <a:graphic>
          <a:graphicData uri="http://schemas.openxmlformats.org/drawingml/2006/table">
            <a:tbl>
              <a:tblPr firstRow="1" bandRow="1">
                <a:tableStyleId>{5C22544A-7EE6-4342-B048-85BDC9FD1C3A}</a:tableStyleId>
              </a:tblPr>
              <a:tblGrid>
                <a:gridCol w="2533427">
                  <a:extLst>
                    <a:ext uri="{9D8B030D-6E8A-4147-A177-3AD203B41FA5}">
                      <a16:colId xmlns:a16="http://schemas.microsoft.com/office/drawing/2014/main" val="20000"/>
                    </a:ext>
                  </a:extLst>
                </a:gridCol>
                <a:gridCol w="2762662">
                  <a:extLst>
                    <a:ext uri="{9D8B030D-6E8A-4147-A177-3AD203B41FA5}">
                      <a16:colId xmlns:a16="http://schemas.microsoft.com/office/drawing/2014/main" val="20001"/>
                    </a:ext>
                  </a:extLst>
                </a:gridCol>
                <a:gridCol w="2752929">
                  <a:extLst>
                    <a:ext uri="{9D8B030D-6E8A-4147-A177-3AD203B41FA5}">
                      <a16:colId xmlns:a16="http://schemas.microsoft.com/office/drawing/2014/main" val="20002"/>
                    </a:ext>
                  </a:extLst>
                </a:gridCol>
              </a:tblGrid>
              <a:tr h="538771">
                <a:tc>
                  <a:txBody>
                    <a:bodyPr/>
                    <a:lstStyle/>
                    <a:p>
                      <a:pPr algn="ctr"/>
                      <a:endParaRPr lang="en-US" sz="1200" dirty="0">
                        <a:solidFill>
                          <a:schemeClr val="bg1"/>
                        </a:solidFill>
                      </a:endParaRPr>
                    </a:p>
                  </a:txBody>
                  <a:tcPr marL="68580" marR="68580" marT="34290" marB="34290" anchor="ctr"/>
                </a:tc>
                <a:tc>
                  <a:txBody>
                    <a:bodyPr/>
                    <a:lstStyle/>
                    <a:p>
                      <a:pPr algn="ctr"/>
                      <a:r>
                        <a:rPr lang="en-US" sz="1400" dirty="0">
                          <a:solidFill>
                            <a:schemeClr val="bg1"/>
                          </a:solidFill>
                        </a:rPr>
                        <a:t>Assets</a:t>
                      </a:r>
                    </a:p>
                  </a:txBody>
                  <a:tcPr marL="68580" marR="68580" marT="34290" marB="34290" anchor="ctr"/>
                </a:tc>
                <a:tc>
                  <a:txBody>
                    <a:bodyPr/>
                    <a:lstStyle/>
                    <a:p>
                      <a:pPr algn="ctr"/>
                      <a:r>
                        <a:rPr lang="en-US" sz="1400" dirty="0">
                          <a:solidFill>
                            <a:schemeClr val="bg1"/>
                          </a:solidFill>
                        </a:rPr>
                        <a:t>Liability</a:t>
                      </a:r>
                    </a:p>
                  </a:txBody>
                  <a:tcPr marL="68580" marR="68580" marT="34290" marB="34290" anchor="ctr"/>
                </a:tc>
                <a:extLst>
                  <a:ext uri="{0D108BD9-81ED-4DB2-BD59-A6C34878D82A}">
                    <a16:rowId xmlns:a16="http://schemas.microsoft.com/office/drawing/2014/main" val="10000"/>
                  </a:ext>
                </a:extLst>
              </a:tr>
              <a:tr h="1351492">
                <a:tc>
                  <a:txBody>
                    <a:bodyPr/>
                    <a:lstStyle/>
                    <a:p>
                      <a:pPr algn="ctr"/>
                      <a:r>
                        <a:rPr lang="en-US" sz="1400" b="1" dirty="0"/>
                        <a:t>Leases (Lessee)</a:t>
                      </a:r>
                    </a:p>
                  </a:txBody>
                  <a:tcPr marL="68580" marR="68580" marT="34290" marB="34290" anchor="ctr"/>
                </a:tc>
                <a:tc>
                  <a:txBody>
                    <a:bodyPr/>
                    <a:lstStyle/>
                    <a:p>
                      <a:r>
                        <a:rPr lang="en-US" sz="1400" dirty="0"/>
                        <a:t>Intangible right-to-use lease</a:t>
                      </a:r>
                      <a:r>
                        <a:rPr lang="en-US" sz="1400" baseline="0" dirty="0"/>
                        <a:t> asset = Lease liability plus prepayments and any ancillary costs to place asset to use</a:t>
                      </a:r>
                      <a:endParaRPr lang="en-US" sz="1400" dirty="0"/>
                    </a:p>
                  </a:txBody>
                  <a:tcPr marL="68580" marR="68580" marT="34290" marB="34290" anchor="b"/>
                </a:tc>
                <a:tc>
                  <a:txBody>
                    <a:bodyPr/>
                    <a:lstStyle/>
                    <a:p>
                      <a:r>
                        <a:rPr lang="en-US" sz="1400" dirty="0"/>
                        <a:t>Lease liability = PV</a:t>
                      </a:r>
                      <a:r>
                        <a:rPr lang="en-US" sz="1400" baseline="0" dirty="0"/>
                        <a:t> </a:t>
                      </a:r>
                      <a:r>
                        <a:rPr lang="en-US" sz="1400" dirty="0"/>
                        <a:t>of expected lease payments over  lease term</a:t>
                      </a:r>
                    </a:p>
                  </a:txBody>
                  <a:tcPr marL="68580" marR="68580" marT="34290" marB="34290" anchor="b"/>
                </a:tc>
                <a:extLst>
                  <a:ext uri="{0D108BD9-81ED-4DB2-BD59-A6C34878D82A}">
                    <a16:rowId xmlns:a16="http://schemas.microsoft.com/office/drawing/2014/main" val="10001"/>
                  </a:ext>
                </a:extLst>
              </a:tr>
              <a:tr h="1433961">
                <a:tc>
                  <a:txBody>
                    <a:bodyPr/>
                    <a:lstStyle/>
                    <a:p>
                      <a:pPr algn="ctr"/>
                      <a:r>
                        <a:rPr lang="en-US" sz="1400" b="1" dirty="0"/>
                        <a:t>SBITA (End User)</a:t>
                      </a:r>
                    </a:p>
                  </a:txBody>
                  <a:tcPr marL="68580" marR="68580" marT="34290" marB="34290" anchor="ctr"/>
                </a:tc>
                <a:tc>
                  <a:txBody>
                    <a:bodyPr/>
                    <a:lstStyle/>
                    <a:p>
                      <a:pPr marL="0" indent="0">
                        <a:buFont typeface="Arial" panose="020B0604020202020204" pitchFamily="34" charset="0"/>
                        <a:buNone/>
                      </a:pPr>
                      <a:r>
                        <a:rPr lang="en-US" sz="1400" dirty="0"/>
                        <a:t>Intangible right-to-use subscription asset = Subscription liability + prepayments + capitalizable initial implementation costs</a:t>
                      </a:r>
                    </a:p>
                  </a:txBody>
                  <a:tcPr marL="68580" marR="68580" marT="34290" marB="34290" anchor="b"/>
                </a:tc>
                <a:tc>
                  <a:txBody>
                    <a:bodyPr/>
                    <a:lstStyle/>
                    <a:p>
                      <a:r>
                        <a:rPr lang="en-US" sz="1400" dirty="0"/>
                        <a:t>Subscription liability = PV of expected SBITA payments over SBITA term</a:t>
                      </a:r>
                    </a:p>
                  </a:txBody>
                  <a:tcPr marL="68580" marR="68580" marT="34290" marB="34290" anchor="b"/>
                </a:tc>
                <a:extLst>
                  <a:ext uri="{0D108BD9-81ED-4DB2-BD59-A6C34878D82A}">
                    <a16:rowId xmlns:a16="http://schemas.microsoft.com/office/drawing/2014/main" val="10002"/>
                  </a:ext>
                </a:extLst>
              </a:tr>
            </a:tbl>
          </a:graphicData>
        </a:graphic>
      </p:graphicFrame>
      <p:sp>
        <p:nvSpPr>
          <p:cNvPr id="12" name="Slide Number Placeholder 2">
            <a:extLst>
              <a:ext uri="{FF2B5EF4-FFF2-40B4-BE49-F238E27FC236}">
                <a16:creationId xmlns:a16="http://schemas.microsoft.com/office/drawing/2014/main" id="{295909F7-3C06-41E8-9330-B5ABB9D55306}"/>
              </a:ext>
            </a:extLst>
          </p:cNvPr>
          <p:cNvSpPr txBox="1">
            <a:spLocks/>
          </p:cNvSpPr>
          <p:nvPr/>
        </p:nvSpPr>
        <p:spPr>
          <a:xfrm>
            <a:off x="549179" y="4691494"/>
            <a:ext cx="298545" cy="2724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0FBB8BA-9C6A-4A48-A369-70FBD2FA98DA}" type="slidenum">
              <a:rPr lang="en-US" sz="800" smtClean="0"/>
              <a:pPr/>
              <a:t>21</a:t>
            </a:fld>
            <a:endParaRPr lang="en-US" sz="800" dirty="0"/>
          </a:p>
        </p:txBody>
      </p:sp>
    </p:spTree>
    <p:extLst>
      <p:ext uri="{BB962C8B-B14F-4D97-AF65-F5344CB8AC3E}">
        <p14:creationId xmlns:p14="http://schemas.microsoft.com/office/powerpoint/2010/main" val="4247561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19459" y="179606"/>
            <a:ext cx="6180536" cy="645287"/>
          </a:xfrm>
        </p:spPr>
        <p:txBody>
          <a:bodyPr>
            <a:normAutofit/>
          </a:bodyPr>
          <a:lstStyle/>
          <a:p>
            <a:r>
              <a:rPr lang="en-US" sz="2400" dirty="0"/>
              <a:t>Subsequent Reporting</a:t>
            </a:r>
            <a:endParaRPr lang="en-US" dirty="0"/>
          </a:p>
        </p:txBody>
      </p:sp>
      <p:graphicFrame>
        <p:nvGraphicFramePr>
          <p:cNvPr id="4" name="Content Placeholder 3"/>
          <p:cNvGraphicFramePr>
            <a:graphicFrameLocks noGrp="1"/>
          </p:cNvGraphicFramePr>
          <p:nvPr>
            <p:ph sz="quarter" idx="10"/>
            <p:extLst>
              <p:ext uri="{D42A27DB-BD31-4B8C-83A1-F6EECF244321}">
                <p14:modId xmlns:p14="http://schemas.microsoft.com/office/powerpoint/2010/main" val="1679406440"/>
              </p:ext>
            </p:extLst>
          </p:nvPr>
        </p:nvGraphicFramePr>
        <p:xfrm>
          <a:off x="401412" y="952501"/>
          <a:ext cx="7937245" cy="3568913"/>
        </p:xfrm>
        <a:graphic>
          <a:graphicData uri="http://schemas.openxmlformats.org/drawingml/2006/table">
            <a:tbl>
              <a:tblPr firstRow="1" bandRow="1">
                <a:tableStyleId>{5C22544A-7EE6-4342-B048-85BDC9FD1C3A}</a:tableStyleId>
              </a:tblPr>
              <a:tblGrid>
                <a:gridCol w="1696903">
                  <a:extLst>
                    <a:ext uri="{9D8B030D-6E8A-4147-A177-3AD203B41FA5}">
                      <a16:colId xmlns:a16="http://schemas.microsoft.com/office/drawing/2014/main" val="20000"/>
                    </a:ext>
                  </a:extLst>
                </a:gridCol>
                <a:gridCol w="3144265">
                  <a:extLst>
                    <a:ext uri="{9D8B030D-6E8A-4147-A177-3AD203B41FA5}">
                      <a16:colId xmlns:a16="http://schemas.microsoft.com/office/drawing/2014/main" val="20001"/>
                    </a:ext>
                  </a:extLst>
                </a:gridCol>
                <a:gridCol w="3096077">
                  <a:extLst>
                    <a:ext uri="{9D8B030D-6E8A-4147-A177-3AD203B41FA5}">
                      <a16:colId xmlns:a16="http://schemas.microsoft.com/office/drawing/2014/main" val="20002"/>
                    </a:ext>
                  </a:extLst>
                </a:gridCol>
              </a:tblGrid>
              <a:tr h="507031">
                <a:tc>
                  <a:txBody>
                    <a:bodyPr/>
                    <a:lstStyle/>
                    <a:p>
                      <a:endParaRPr lang="en-US" sz="1400" dirty="0">
                        <a:solidFill>
                          <a:schemeClr val="bg1"/>
                        </a:solidFill>
                      </a:endParaRPr>
                    </a:p>
                  </a:txBody>
                  <a:tcPr marL="68580" marR="68580" marT="34290" marB="34290"/>
                </a:tc>
                <a:tc>
                  <a:txBody>
                    <a:bodyPr/>
                    <a:lstStyle/>
                    <a:p>
                      <a:pPr algn="ctr"/>
                      <a:r>
                        <a:rPr lang="en-US" sz="1400" dirty="0"/>
                        <a:t>Assets</a:t>
                      </a:r>
                      <a:endParaRPr lang="en-US" sz="1400" dirty="0">
                        <a:solidFill>
                          <a:schemeClr val="bg1"/>
                        </a:solidFill>
                      </a:endParaRPr>
                    </a:p>
                  </a:txBody>
                  <a:tcPr marL="68580" marR="68580" marT="34290" marB="34290" anchor="ctr"/>
                </a:tc>
                <a:tc>
                  <a:txBody>
                    <a:bodyPr/>
                    <a:lstStyle/>
                    <a:p>
                      <a:pPr algn="ctr"/>
                      <a:r>
                        <a:rPr lang="en-US" sz="1400" dirty="0"/>
                        <a:t>Liability</a:t>
                      </a:r>
                      <a:endParaRPr lang="en-US" sz="1400" dirty="0">
                        <a:solidFill>
                          <a:schemeClr val="bg1"/>
                        </a:solidFill>
                      </a:endParaRPr>
                    </a:p>
                  </a:txBody>
                  <a:tcPr marL="68580" marR="68580" marT="34290" marB="34290" anchor="ctr"/>
                </a:tc>
                <a:extLst>
                  <a:ext uri="{0D108BD9-81ED-4DB2-BD59-A6C34878D82A}">
                    <a16:rowId xmlns:a16="http://schemas.microsoft.com/office/drawing/2014/main" val="10000"/>
                  </a:ext>
                </a:extLst>
              </a:tr>
              <a:tr h="1359868">
                <a:tc>
                  <a:txBody>
                    <a:bodyPr/>
                    <a:lstStyle/>
                    <a:p>
                      <a:pPr algn="ctr"/>
                      <a:r>
                        <a:rPr lang="en-US" sz="1400" b="1" dirty="0"/>
                        <a:t>Leases (Lessee)</a:t>
                      </a:r>
                    </a:p>
                  </a:txBody>
                  <a:tcPr marL="68580" marR="68580" marT="34290" marB="34290" anchor="ctr"/>
                </a:tc>
                <a:tc>
                  <a:txBody>
                    <a:bodyPr/>
                    <a:lstStyle/>
                    <a:p>
                      <a:r>
                        <a:rPr lang="en-US" sz="1400" dirty="0"/>
                        <a:t>Amortize lease asset over shorter of useful life of asset</a:t>
                      </a:r>
                      <a:r>
                        <a:rPr lang="en-US" sz="1400" baseline="0" dirty="0"/>
                        <a:t> or lease term</a:t>
                      </a:r>
                    </a:p>
                  </a:txBody>
                  <a:tcPr marL="68580" marR="68580" marT="34290" marB="34290" anchor="b"/>
                </a:tc>
                <a:tc>
                  <a:txBody>
                    <a:bodyPr/>
                    <a:lstStyle/>
                    <a:p>
                      <a:r>
                        <a:rPr lang="en-US" sz="1400" dirty="0"/>
                        <a:t>Reduce lease liability by principal portion of lease payments</a:t>
                      </a:r>
                    </a:p>
                    <a:p>
                      <a:endParaRPr lang="en-US" sz="1400" dirty="0"/>
                    </a:p>
                    <a:p>
                      <a:r>
                        <a:rPr lang="en-US" sz="1400" dirty="0"/>
                        <a:t>Recognize</a:t>
                      </a:r>
                      <a:r>
                        <a:rPr lang="en-US" sz="1400" baseline="0" dirty="0"/>
                        <a:t> (ac</a:t>
                      </a:r>
                      <a:r>
                        <a:rPr lang="en-US" sz="1400" dirty="0"/>
                        <a:t>crue) interest payable</a:t>
                      </a:r>
                    </a:p>
                  </a:txBody>
                  <a:tcPr marL="68580" marR="68580" marT="34290" marB="34290" anchor="b"/>
                </a:tc>
                <a:extLst>
                  <a:ext uri="{0D108BD9-81ED-4DB2-BD59-A6C34878D82A}">
                    <a16:rowId xmlns:a16="http://schemas.microsoft.com/office/drawing/2014/main" val="10001"/>
                  </a:ext>
                </a:extLst>
              </a:tr>
              <a:tr h="1702014">
                <a:tc>
                  <a:txBody>
                    <a:bodyPr/>
                    <a:lstStyle/>
                    <a:p>
                      <a:pPr algn="ctr"/>
                      <a:r>
                        <a:rPr lang="en-US" sz="1400" b="1" dirty="0"/>
                        <a:t>SBITA (End User)</a:t>
                      </a:r>
                    </a:p>
                  </a:txBody>
                  <a:tcPr marL="68580" marR="68580" marT="34290" marB="34290" anchor="ctr"/>
                </a:tc>
                <a:tc>
                  <a:txBody>
                    <a:bodyPr/>
                    <a:lstStyle/>
                    <a:p>
                      <a:pPr marL="0" indent="0">
                        <a:buFont typeface="Arial" panose="020B0604020202020204" pitchFamily="34" charset="0"/>
                        <a:buNone/>
                      </a:pPr>
                      <a:r>
                        <a:rPr lang="en-US" sz="1400" baseline="0" dirty="0"/>
                        <a:t>Amortize subscription asset over shorter of useful life of IT asset or SBITA term</a:t>
                      </a:r>
                    </a:p>
                    <a:p>
                      <a:pPr marL="0" indent="0">
                        <a:buFont typeface="Arial" panose="020B0604020202020204" pitchFamily="34" charset="0"/>
                        <a:buNone/>
                      </a:pPr>
                      <a:endParaRPr lang="en-US" sz="1400" baseline="0" dirty="0"/>
                    </a:p>
                  </a:txBody>
                  <a:tcPr marL="68580" marR="68580" marT="34290" marB="34290" anchor="b"/>
                </a:tc>
                <a:tc>
                  <a:txBody>
                    <a:bodyPr/>
                    <a:lstStyle/>
                    <a:p>
                      <a:pPr lvl="0"/>
                      <a:r>
                        <a:rPr lang="en-US" sz="1400" dirty="0"/>
                        <a:t>Reduce subscription liability by principal portion of SBITA payments</a:t>
                      </a:r>
                    </a:p>
                    <a:p>
                      <a:pPr lvl="0"/>
                      <a:endParaRPr lang="en-US" sz="1400" dirty="0"/>
                    </a:p>
                    <a:p>
                      <a:pPr lvl="0"/>
                      <a:r>
                        <a:rPr lang="en-US" sz="1400" dirty="0"/>
                        <a:t>Recognize</a:t>
                      </a:r>
                      <a:r>
                        <a:rPr lang="en-US" sz="1400" baseline="0" dirty="0"/>
                        <a:t> (ac</a:t>
                      </a:r>
                      <a:r>
                        <a:rPr lang="en-US" sz="1400" dirty="0"/>
                        <a:t>crue) interest payable</a:t>
                      </a:r>
                    </a:p>
                    <a:p>
                      <a:endParaRPr lang="en-US" sz="1400" dirty="0"/>
                    </a:p>
                  </a:txBody>
                  <a:tcPr marL="68580" marR="68580" marT="34290" marB="34290" anchor="b"/>
                </a:tc>
                <a:extLst>
                  <a:ext uri="{0D108BD9-81ED-4DB2-BD59-A6C34878D82A}">
                    <a16:rowId xmlns:a16="http://schemas.microsoft.com/office/drawing/2014/main" val="10002"/>
                  </a:ext>
                </a:extLst>
              </a:tr>
            </a:tbl>
          </a:graphicData>
        </a:graphic>
      </p:graphicFrame>
      <p:sp>
        <p:nvSpPr>
          <p:cNvPr id="8" name="Slide Number Placeholder 2">
            <a:extLst>
              <a:ext uri="{FF2B5EF4-FFF2-40B4-BE49-F238E27FC236}">
                <a16:creationId xmlns:a16="http://schemas.microsoft.com/office/drawing/2014/main" id="{5A22C810-A7F7-4E33-8184-590EB8386242}"/>
              </a:ext>
            </a:extLst>
          </p:cNvPr>
          <p:cNvSpPr txBox="1">
            <a:spLocks/>
          </p:cNvSpPr>
          <p:nvPr/>
        </p:nvSpPr>
        <p:spPr>
          <a:xfrm>
            <a:off x="549179" y="4691494"/>
            <a:ext cx="298545" cy="2724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0FBB8BA-9C6A-4A48-A369-70FBD2FA98DA}" type="slidenum">
              <a:rPr lang="en-US" sz="800" smtClean="0"/>
              <a:pPr/>
              <a:t>22</a:t>
            </a:fld>
            <a:endParaRPr lang="en-US" sz="800" dirty="0"/>
          </a:p>
        </p:txBody>
      </p:sp>
    </p:spTree>
    <p:extLst>
      <p:ext uri="{BB962C8B-B14F-4D97-AF65-F5344CB8AC3E}">
        <p14:creationId xmlns:p14="http://schemas.microsoft.com/office/powerpoint/2010/main" val="489196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BAB8850-BE4F-4642-9C0C-DA4FE310C903}"/>
              </a:ext>
            </a:extLst>
          </p:cNvPr>
          <p:cNvSpPr>
            <a:spLocks noGrp="1"/>
          </p:cNvSpPr>
          <p:nvPr>
            <p:ph type="body" sz="quarter" idx="10"/>
          </p:nvPr>
        </p:nvSpPr>
        <p:spPr>
          <a:xfrm>
            <a:off x="496251" y="1824205"/>
            <a:ext cx="7867820" cy="2894007"/>
          </a:xfrm>
        </p:spPr>
        <p:txBody>
          <a:bodyPr/>
          <a:lstStyle/>
          <a:p>
            <a:r>
              <a:rPr lang="en-US" dirty="0"/>
              <a:t>Identifying and Documenting Key Provisions</a:t>
            </a:r>
          </a:p>
        </p:txBody>
      </p:sp>
    </p:spTree>
    <p:extLst>
      <p:ext uri="{BB962C8B-B14F-4D97-AF65-F5344CB8AC3E}">
        <p14:creationId xmlns:p14="http://schemas.microsoft.com/office/powerpoint/2010/main" val="41126942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868" y="216935"/>
            <a:ext cx="8199664" cy="589837"/>
          </a:xfrm>
        </p:spPr>
        <p:txBody>
          <a:bodyPr/>
          <a:lstStyle/>
          <a:p>
            <a:pPr>
              <a:lnSpc>
                <a:spcPct val="90000"/>
              </a:lnSpc>
            </a:pPr>
            <a:r>
              <a:rPr lang="en-US" sz="2400" dirty="0"/>
              <a:t>Subscription Term</a:t>
            </a:r>
          </a:p>
        </p:txBody>
      </p:sp>
      <p:sp>
        <p:nvSpPr>
          <p:cNvPr id="3" name="Rectangle 2"/>
          <p:cNvSpPr/>
          <p:nvPr/>
        </p:nvSpPr>
        <p:spPr>
          <a:xfrm>
            <a:off x="495976" y="1336723"/>
            <a:ext cx="1307592" cy="15177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30719" tIns="30719" rIns="30719" bIns="30719" rtlCol="0" anchor="ctr"/>
          <a:lstStyle/>
          <a:p>
            <a:pPr algn="ctr"/>
            <a:r>
              <a:rPr lang="en-US" sz="1050" dirty="0">
                <a:solidFill>
                  <a:schemeClr val="bg1"/>
                </a:solidFill>
              </a:rPr>
              <a:t>Noncancelable period</a:t>
            </a:r>
          </a:p>
        </p:txBody>
      </p:sp>
      <p:sp>
        <p:nvSpPr>
          <p:cNvPr id="5" name="Rectangle 4"/>
          <p:cNvSpPr/>
          <p:nvPr/>
        </p:nvSpPr>
        <p:spPr>
          <a:xfrm>
            <a:off x="2312558" y="1356220"/>
            <a:ext cx="1307592" cy="151773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0719" tIns="30719" rIns="30719" bIns="30719" rtlCol="0" anchor="ctr"/>
          <a:lstStyle/>
          <a:p>
            <a:pPr algn="ctr"/>
            <a:r>
              <a:rPr lang="en-US" sz="1050" dirty="0">
                <a:solidFill>
                  <a:schemeClr val="bg1"/>
                </a:solidFill>
              </a:rPr>
              <a:t>Optional renewal periods if government is </a:t>
            </a:r>
            <a:r>
              <a:rPr lang="en-US" sz="1050" i="1" dirty="0">
                <a:solidFill>
                  <a:schemeClr val="bg1"/>
                </a:solidFill>
              </a:rPr>
              <a:t>reasonably certain to exercise</a:t>
            </a:r>
            <a:endParaRPr lang="en-US" sz="1050" dirty="0">
              <a:solidFill>
                <a:schemeClr val="bg1"/>
              </a:solidFill>
            </a:endParaRPr>
          </a:p>
        </p:txBody>
      </p:sp>
      <p:sp>
        <p:nvSpPr>
          <p:cNvPr id="6" name="Rectangle 5"/>
          <p:cNvSpPr/>
          <p:nvPr/>
        </p:nvSpPr>
        <p:spPr>
          <a:xfrm>
            <a:off x="4051727" y="1336723"/>
            <a:ext cx="1307592" cy="151773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0719" tIns="30719" rIns="30719" bIns="30719" rtlCol="0" anchor="ctr"/>
          <a:lstStyle/>
          <a:p>
            <a:pPr algn="ctr"/>
            <a:r>
              <a:rPr lang="en-US" sz="1050" dirty="0">
                <a:solidFill>
                  <a:schemeClr val="bg1"/>
                </a:solidFill>
              </a:rPr>
              <a:t>Periods after an optional termination date if government is </a:t>
            </a:r>
            <a:r>
              <a:rPr lang="en-US" sz="1050" i="1" dirty="0">
                <a:solidFill>
                  <a:schemeClr val="bg1"/>
                </a:solidFill>
              </a:rPr>
              <a:t>reasonably certain not to exercise that option</a:t>
            </a:r>
          </a:p>
        </p:txBody>
      </p:sp>
      <p:sp>
        <p:nvSpPr>
          <p:cNvPr id="7" name="Rectangle 6"/>
          <p:cNvSpPr/>
          <p:nvPr/>
        </p:nvSpPr>
        <p:spPr>
          <a:xfrm>
            <a:off x="5795426" y="1356220"/>
            <a:ext cx="1307592" cy="151773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0719" tIns="30719" rIns="30719" bIns="30719" rtlCol="0" anchor="ctr"/>
          <a:lstStyle/>
          <a:p>
            <a:pPr algn="ctr"/>
            <a:r>
              <a:rPr lang="en-US" sz="1050" dirty="0">
                <a:solidFill>
                  <a:schemeClr val="bg1"/>
                </a:solidFill>
              </a:rPr>
              <a:t>Optional periods to extend if SBITA vendor is </a:t>
            </a:r>
            <a:r>
              <a:rPr lang="en-US" sz="1050" i="1" dirty="0">
                <a:solidFill>
                  <a:schemeClr val="bg1"/>
                </a:solidFill>
              </a:rPr>
              <a:t>reasonably certain to exercise</a:t>
            </a:r>
            <a:endParaRPr lang="en-US" sz="1050" dirty="0">
              <a:solidFill>
                <a:schemeClr val="bg1"/>
              </a:solidFill>
            </a:endParaRPr>
          </a:p>
        </p:txBody>
      </p:sp>
      <p:sp>
        <p:nvSpPr>
          <p:cNvPr id="11" name="Plus 10"/>
          <p:cNvSpPr/>
          <p:nvPr/>
        </p:nvSpPr>
        <p:spPr>
          <a:xfrm>
            <a:off x="1839954" y="1858095"/>
            <a:ext cx="397455" cy="346018"/>
          </a:xfrm>
          <a:prstGeom prst="mathPl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0719" tIns="30719" rIns="30719" bIns="30719" rtlCol="0" anchor="ctr"/>
          <a:lstStyle/>
          <a:p>
            <a:pPr algn="l"/>
            <a:endParaRPr lang="en-US" sz="844" dirty="0">
              <a:solidFill>
                <a:schemeClr val="bg1"/>
              </a:solidFill>
            </a:endParaRPr>
          </a:p>
        </p:txBody>
      </p:sp>
      <p:sp>
        <p:nvSpPr>
          <p:cNvPr id="12" name="Plus 11"/>
          <p:cNvSpPr/>
          <p:nvPr/>
        </p:nvSpPr>
        <p:spPr>
          <a:xfrm>
            <a:off x="3632294" y="1862815"/>
            <a:ext cx="397455" cy="346018"/>
          </a:xfrm>
          <a:prstGeom prst="mathPl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0719" tIns="30719" rIns="30719" bIns="30719" rtlCol="0" anchor="ctr"/>
          <a:lstStyle/>
          <a:p>
            <a:pPr algn="l"/>
            <a:endParaRPr lang="en-US" sz="844" dirty="0">
              <a:solidFill>
                <a:schemeClr val="bg1"/>
              </a:solidFill>
            </a:endParaRPr>
          </a:p>
        </p:txBody>
      </p:sp>
      <p:sp>
        <p:nvSpPr>
          <p:cNvPr id="13" name="Plus 12"/>
          <p:cNvSpPr/>
          <p:nvPr/>
        </p:nvSpPr>
        <p:spPr>
          <a:xfrm>
            <a:off x="5385827" y="1858095"/>
            <a:ext cx="397455" cy="346018"/>
          </a:xfrm>
          <a:prstGeom prst="mathPl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0719" tIns="30719" rIns="30719" bIns="30719" rtlCol="0" anchor="ctr"/>
          <a:lstStyle/>
          <a:p>
            <a:pPr algn="l"/>
            <a:endParaRPr lang="en-US" sz="844" dirty="0">
              <a:solidFill>
                <a:schemeClr val="bg1"/>
              </a:solidFill>
            </a:endParaRPr>
          </a:p>
        </p:txBody>
      </p:sp>
      <p:sp>
        <p:nvSpPr>
          <p:cNvPr id="14" name="Rectangle 13"/>
          <p:cNvSpPr/>
          <p:nvPr/>
        </p:nvSpPr>
        <p:spPr>
          <a:xfrm>
            <a:off x="1611981" y="3180301"/>
            <a:ext cx="5922417" cy="4324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0719" tIns="30719" rIns="30719" bIns="30719" rtlCol="0" anchor="ctr"/>
          <a:lstStyle/>
          <a:p>
            <a:pPr algn="ctr"/>
            <a:r>
              <a:rPr lang="en-US" sz="1200" dirty="0"/>
              <a:t>The SBITA term excludes periods in which both the government and SBITA vendor have options to terminate regardless of probability.</a:t>
            </a:r>
          </a:p>
        </p:txBody>
      </p:sp>
      <p:sp>
        <p:nvSpPr>
          <p:cNvPr id="15" name="Rectangle 14">
            <a:extLst>
              <a:ext uri="{FF2B5EF4-FFF2-40B4-BE49-F238E27FC236}">
                <a16:creationId xmlns:a16="http://schemas.microsoft.com/office/drawing/2014/main" id="{3DD9E373-BF52-40E4-88BF-BDDA1E2752CE}"/>
              </a:ext>
            </a:extLst>
          </p:cNvPr>
          <p:cNvSpPr/>
          <p:nvPr/>
        </p:nvSpPr>
        <p:spPr>
          <a:xfrm>
            <a:off x="1611981" y="3819430"/>
            <a:ext cx="5922417" cy="4324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lvl="1" algn="ctr"/>
            <a:r>
              <a:rPr lang="en-US" sz="1200" dirty="0"/>
              <a:t>Fiscal funding or cancelation clauses ignored </a:t>
            </a:r>
            <a:r>
              <a:rPr lang="en-US" sz="1200" i="1" dirty="0"/>
              <a:t>unless</a:t>
            </a:r>
            <a:r>
              <a:rPr lang="en-US" sz="1200" dirty="0"/>
              <a:t> </a:t>
            </a:r>
          </a:p>
          <a:p>
            <a:pPr lvl="1" algn="ctr"/>
            <a:r>
              <a:rPr lang="en-US" sz="1200" dirty="0"/>
              <a:t>reasonably certain of being exercised</a:t>
            </a:r>
          </a:p>
        </p:txBody>
      </p:sp>
      <p:sp>
        <p:nvSpPr>
          <p:cNvPr id="16" name="Rectangle 15"/>
          <p:cNvSpPr/>
          <p:nvPr/>
        </p:nvSpPr>
        <p:spPr>
          <a:xfrm>
            <a:off x="7534398" y="1330884"/>
            <a:ext cx="1303129" cy="1517732"/>
          </a:xfrm>
          <a:prstGeom prst="rect">
            <a:avLst/>
          </a:prstGeom>
          <a:solidFill>
            <a:srgbClr val="0091DA"/>
          </a:solidFill>
          <a:ln>
            <a:noFill/>
          </a:ln>
        </p:spPr>
        <p:style>
          <a:lnRef idx="2">
            <a:schemeClr val="accent1">
              <a:shade val="50000"/>
            </a:schemeClr>
          </a:lnRef>
          <a:fillRef idx="1">
            <a:schemeClr val="accent1"/>
          </a:fillRef>
          <a:effectRef idx="0">
            <a:schemeClr val="accent1"/>
          </a:effectRef>
          <a:fontRef idx="minor">
            <a:schemeClr val="lt1"/>
          </a:fontRef>
        </p:style>
        <p:txBody>
          <a:bodyPr lIns="30719" tIns="30719" rIns="30719" bIns="30719" rtlCol="0" anchor="ctr"/>
          <a:lstStyle/>
          <a:p>
            <a:pPr algn="ctr"/>
            <a:r>
              <a:rPr lang="en-US" sz="1050" dirty="0">
                <a:solidFill>
                  <a:schemeClr val="bg1"/>
                </a:solidFill>
              </a:rPr>
              <a:t>Periods after an optional termination date if SBITA vendor is </a:t>
            </a:r>
            <a:r>
              <a:rPr lang="en-US" sz="1050" i="1" dirty="0">
                <a:solidFill>
                  <a:schemeClr val="bg1"/>
                </a:solidFill>
              </a:rPr>
              <a:t>reasonably certain not to exercise that option</a:t>
            </a:r>
            <a:r>
              <a:rPr lang="en-US" sz="1050" dirty="0">
                <a:solidFill>
                  <a:schemeClr val="bg1"/>
                </a:solidFill>
              </a:rPr>
              <a:t> </a:t>
            </a:r>
          </a:p>
        </p:txBody>
      </p:sp>
      <p:sp>
        <p:nvSpPr>
          <p:cNvPr id="17" name="Plus 16"/>
          <p:cNvSpPr/>
          <p:nvPr/>
        </p:nvSpPr>
        <p:spPr>
          <a:xfrm>
            <a:off x="7124528" y="1858095"/>
            <a:ext cx="397455" cy="346018"/>
          </a:xfrm>
          <a:prstGeom prst="mathPl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0719" tIns="30719" rIns="30719" bIns="30719" rtlCol="0" anchor="ctr"/>
          <a:lstStyle/>
          <a:p>
            <a:pPr algn="l"/>
            <a:endParaRPr lang="en-US" sz="844" dirty="0">
              <a:solidFill>
                <a:schemeClr val="bg1"/>
              </a:solidFill>
            </a:endParaRPr>
          </a:p>
        </p:txBody>
      </p:sp>
      <p:sp>
        <p:nvSpPr>
          <p:cNvPr id="19" name="Content Placeholder 2"/>
          <p:cNvSpPr txBox="1">
            <a:spLocks/>
          </p:cNvSpPr>
          <p:nvPr/>
        </p:nvSpPr>
        <p:spPr>
          <a:xfrm>
            <a:off x="1275427" y="822960"/>
            <a:ext cx="6172199" cy="2584252"/>
          </a:xfrm>
          <a:prstGeom prst="rect">
            <a:avLst/>
          </a:prstGeom>
        </p:spPr>
        <p:txBody>
          <a:bodyPr/>
          <a:lstStyle>
            <a:lvl1pPr marL="403225" indent="-403225" algn="l" defTabSz="914400" rtl="0" eaLnBrk="1" latinLnBrk="0" hangingPunct="1">
              <a:lnSpc>
                <a:spcPct val="100000"/>
              </a:lnSpc>
              <a:spcBef>
                <a:spcPts val="500"/>
              </a:spcBef>
              <a:spcAft>
                <a:spcPts val="500"/>
              </a:spcAft>
              <a:buClr>
                <a:schemeClr val="tx2"/>
              </a:buClr>
              <a:buFont typeface="Arial" panose="020B0604020202020204" pitchFamily="34" charset="0"/>
              <a:buChar char="—"/>
              <a:defRPr sz="2200" b="0" kern="1200">
                <a:solidFill>
                  <a:schemeClr val="tx1"/>
                </a:solidFill>
                <a:latin typeface="+mn-lt"/>
                <a:ea typeface="+mn-ea"/>
                <a:cs typeface="+mn-cs"/>
              </a:defRPr>
            </a:lvl1pPr>
            <a:lvl2pPr marL="757238" indent="-342900" algn="l" defTabSz="914400" rtl="0" eaLnBrk="1" latinLnBrk="0" hangingPunct="1">
              <a:lnSpc>
                <a:spcPct val="100000"/>
              </a:lnSpc>
              <a:spcBef>
                <a:spcPts val="400"/>
              </a:spcBef>
              <a:spcAft>
                <a:spcPts val="400"/>
              </a:spcAft>
              <a:buClr>
                <a:schemeClr val="tx2"/>
              </a:buClr>
              <a:buFont typeface="Wingdings" panose="05000000000000000000" pitchFamily="2" charset="2"/>
              <a:buChar char="§"/>
              <a:defRPr sz="2000" kern="1200">
                <a:solidFill>
                  <a:schemeClr val="tx1"/>
                </a:solidFill>
                <a:latin typeface="+mn-lt"/>
                <a:ea typeface="+mn-ea"/>
                <a:cs typeface="+mn-cs"/>
              </a:defRPr>
            </a:lvl2pPr>
            <a:lvl3pPr marL="914400" indent="-227013" algn="l" defTabSz="914400" rtl="0" eaLnBrk="1" latinLnBrk="0" hangingPunct="1">
              <a:lnSpc>
                <a:spcPct val="100000"/>
              </a:lnSpc>
              <a:spcBef>
                <a:spcPts val="300"/>
              </a:spcBef>
              <a:spcAft>
                <a:spcPts val="300"/>
              </a:spcAft>
              <a:buClr>
                <a:schemeClr val="tx2"/>
              </a:buClr>
              <a:buFont typeface="Arial" panose="020B0604020202020204" pitchFamily="34" charset="0"/>
              <a:buChar char="•"/>
              <a:defRPr sz="1800" kern="1200">
                <a:solidFill>
                  <a:schemeClr val="tx1"/>
                </a:solidFill>
                <a:latin typeface="+mn-lt"/>
                <a:ea typeface="+mn-ea"/>
                <a:cs typeface="+mn-cs"/>
              </a:defRPr>
            </a:lvl3pPr>
            <a:lvl4pPr marL="1188720" indent="-274320" algn="l" defTabSz="914400" rtl="0" eaLnBrk="1" latinLnBrk="0" hangingPunct="1">
              <a:lnSpc>
                <a:spcPct val="100000"/>
              </a:lnSpc>
              <a:spcBef>
                <a:spcPts val="200"/>
              </a:spcBef>
              <a:spcAft>
                <a:spcPts val="200"/>
              </a:spcAft>
              <a:buClr>
                <a:schemeClr val="tx2"/>
              </a:buClr>
              <a:buFont typeface="Arial" panose="020B0604020202020204" pitchFamily="34" charset="0"/>
              <a:buChar char="-"/>
              <a:defRPr sz="1800" kern="1200">
                <a:solidFill>
                  <a:schemeClr val="tx1"/>
                </a:solidFill>
                <a:latin typeface="+mn-lt"/>
                <a:ea typeface="+mn-ea"/>
                <a:cs typeface="+mn-cs"/>
              </a:defRPr>
            </a:lvl4pPr>
            <a:lvl5pPr marL="1463040" indent="-274320" algn="l" defTabSz="914400" rtl="0" eaLnBrk="1" latinLnBrk="0" hangingPunct="1">
              <a:lnSpc>
                <a:spcPct val="100000"/>
              </a:lnSpc>
              <a:spcBef>
                <a:spcPts val="200"/>
              </a:spcBef>
              <a:spcAft>
                <a:spcPts val="200"/>
              </a:spcAft>
              <a:buClr>
                <a:schemeClr val="tx2"/>
              </a:buClr>
              <a:buFont typeface="Arial" panose="020B0604020202020204" pitchFamily="34" charset="0"/>
              <a:buChar char="▫"/>
              <a:defRPr sz="1800" kern="1200" baseline="0">
                <a:solidFill>
                  <a:schemeClr val="tx1"/>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500" dirty="0"/>
          </a:p>
        </p:txBody>
      </p:sp>
      <p:sp>
        <p:nvSpPr>
          <p:cNvPr id="18" name="Slide Number Placeholder 2">
            <a:extLst>
              <a:ext uri="{FF2B5EF4-FFF2-40B4-BE49-F238E27FC236}">
                <a16:creationId xmlns:a16="http://schemas.microsoft.com/office/drawing/2014/main" id="{8617619F-1CFF-4F62-A259-59123113E75A}"/>
              </a:ext>
            </a:extLst>
          </p:cNvPr>
          <p:cNvSpPr txBox="1">
            <a:spLocks/>
          </p:cNvSpPr>
          <p:nvPr/>
        </p:nvSpPr>
        <p:spPr>
          <a:xfrm>
            <a:off x="549179" y="4691494"/>
            <a:ext cx="298545" cy="2724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0FBB8BA-9C6A-4A48-A369-70FBD2FA98DA}" type="slidenum">
              <a:rPr lang="en-US" sz="800" smtClean="0"/>
              <a:pPr/>
              <a:t>24</a:t>
            </a:fld>
            <a:endParaRPr lang="en-US" sz="800" dirty="0"/>
          </a:p>
        </p:txBody>
      </p:sp>
    </p:spTree>
    <p:extLst>
      <p:ext uri="{BB962C8B-B14F-4D97-AF65-F5344CB8AC3E}">
        <p14:creationId xmlns:p14="http://schemas.microsoft.com/office/powerpoint/2010/main" val="3760238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Additional Preparer Considerations</a:t>
            </a:r>
          </a:p>
        </p:txBody>
      </p:sp>
      <p:sp>
        <p:nvSpPr>
          <p:cNvPr id="3" name="Text Placeholder 2"/>
          <p:cNvSpPr>
            <a:spLocks noGrp="1"/>
          </p:cNvSpPr>
          <p:nvPr>
            <p:ph type="body" sz="quarter" idx="13"/>
          </p:nvPr>
        </p:nvSpPr>
        <p:spPr>
          <a:xfrm>
            <a:off x="458528" y="995820"/>
            <a:ext cx="6079431" cy="3443867"/>
          </a:xfrm>
        </p:spPr>
        <p:txBody>
          <a:bodyPr/>
          <a:lstStyle/>
          <a:p>
            <a:r>
              <a:rPr lang="en-US" sz="2100" dirty="0">
                <a:solidFill>
                  <a:schemeClr val="tx1"/>
                </a:solidFill>
              </a:rPr>
              <a:t>When determining if an entity is reasonably certain to exercise extension or termination options management should consider:</a:t>
            </a:r>
          </a:p>
          <a:p>
            <a:pPr marL="257175" indent="-257175">
              <a:buFont typeface="Arial" panose="020B0604020202020204" pitchFamily="34" charset="0"/>
              <a:buChar char="•"/>
            </a:pPr>
            <a:r>
              <a:rPr lang="en-US" sz="1800" dirty="0">
                <a:solidFill>
                  <a:schemeClr val="tx1"/>
                </a:solidFill>
              </a:rPr>
              <a:t>Economic factors or incentives</a:t>
            </a:r>
          </a:p>
          <a:p>
            <a:pPr marL="257175" indent="-257175">
              <a:buFont typeface="Arial" panose="020B0604020202020204" pitchFamily="34" charset="0"/>
              <a:buChar char="•"/>
            </a:pPr>
            <a:r>
              <a:rPr lang="en-US" sz="1800" dirty="0">
                <a:solidFill>
                  <a:schemeClr val="tx1"/>
                </a:solidFill>
              </a:rPr>
              <a:t>Known plans</a:t>
            </a:r>
          </a:p>
          <a:p>
            <a:pPr marL="257175" indent="-257175">
              <a:buFont typeface="Arial" panose="020B0604020202020204" pitchFamily="34" charset="0"/>
              <a:buChar char="•"/>
            </a:pPr>
            <a:r>
              <a:rPr lang="en-US" sz="1800" dirty="0">
                <a:solidFill>
                  <a:schemeClr val="tx1"/>
                </a:solidFill>
              </a:rPr>
              <a:t>Historical performance or decisions</a:t>
            </a:r>
          </a:p>
          <a:p>
            <a:pPr marL="257175" indent="-257175">
              <a:buFont typeface="Arial" panose="020B0604020202020204" pitchFamily="34" charset="0"/>
              <a:buChar char="•"/>
            </a:pPr>
            <a:endParaRPr lang="en-US" sz="1650" dirty="0">
              <a:solidFill>
                <a:schemeClr val="tx1"/>
              </a:solidFill>
            </a:endParaRPr>
          </a:p>
          <a:p>
            <a:pPr marL="0" indent="0">
              <a:buNone/>
            </a:pPr>
            <a:endParaRPr lang="en-US" sz="1650" dirty="0">
              <a:solidFill>
                <a:schemeClr val="tx1"/>
              </a:solidFill>
            </a:endParaRPr>
          </a:p>
        </p:txBody>
      </p:sp>
      <p:sp>
        <p:nvSpPr>
          <p:cNvPr id="4" name="Text Placeholder 3"/>
          <p:cNvSpPr>
            <a:spLocks noGrp="1"/>
          </p:cNvSpPr>
          <p:nvPr>
            <p:ph type="body" sz="quarter" idx="4294967295"/>
          </p:nvPr>
        </p:nvSpPr>
        <p:spPr>
          <a:xfrm>
            <a:off x="7150743" y="832886"/>
            <a:ext cx="1736623" cy="3293269"/>
          </a:xfrm>
        </p:spPr>
        <p:txBody>
          <a:bodyPr>
            <a:normAutofit fontScale="85000" lnSpcReduction="20000"/>
          </a:bodyPr>
          <a:lstStyle/>
          <a:p>
            <a:pPr marL="82296" indent="0">
              <a:buNone/>
            </a:pPr>
            <a:r>
              <a:rPr lang="en-US" dirty="0">
                <a:solidFill>
                  <a:schemeClr val="bg1"/>
                </a:solidFill>
              </a:rPr>
              <a:t>From basis for conclusion:</a:t>
            </a:r>
          </a:p>
          <a:p>
            <a:endParaRPr lang="en-US" dirty="0">
              <a:solidFill>
                <a:schemeClr val="bg1"/>
              </a:solidFill>
            </a:endParaRPr>
          </a:p>
          <a:p>
            <a:pPr marL="82296" indent="0">
              <a:buNone/>
            </a:pPr>
            <a:r>
              <a:rPr lang="en-US" dirty="0">
                <a:solidFill>
                  <a:schemeClr val="bg1"/>
                </a:solidFill>
              </a:rPr>
              <a:t>“The Board believes that the term </a:t>
            </a:r>
            <a:r>
              <a:rPr lang="en-US" i="1" dirty="0">
                <a:solidFill>
                  <a:schemeClr val="bg1"/>
                </a:solidFill>
              </a:rPr>
              <a:t>reasonably certain,</a:t>
            </a:r>
            <a:r>
              <a:rPr lang="en-US" dirty="0">
                <a:solidFill>
                  <a:schemeClr val="bg1"/>
                </a:solidFill>
              </a:rPr>
              <a:t> although also requiring the use of professional judgment, is a higher threshold and is less speculative than </a:t>
            </a:r>
            <a:r>
              <a:rPr lang="en-US" i="1" dirty="0">
                <a:solidFill>
                  <a:schemeClr val="bg1"/>
                </a:solidFill>
              </a:rPr>
              <a:t>probable</a:t>
            </a:r>
            <a:r>
              <a:rPr lang="en-US" dirty="0">
                <a:solidFill>
                  <a:schemeClr val="bg1"/>
                </a:solidFill>
              </a:rPr>
              <a:t>.”</a:t>
            </a:r>
          </a:p>
        </p:txBody>
      </p:sp>
    </p:spTree>
    <p:extLst>
      <p:ext uri="{BB962C8B-B14F-4D97-AF65-F5344CB8AC3E}">
        <p14:creationId xmlns:p14="http://schemas.microsoft.com/office/powerpoint/2010/main" val="36552803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183" y="194980"/>
            <a:ext cx="8677797" cy="672939"/>
          </a:xfrm>
        </p:spPr>
        <p:txBody>
          <a:bodyPr/>
          <a:lstStyle/>
          <a:p>
            <a:r>
              <a:rPr lang="en-US" dirty="0"/>
              <a:t>IG 2023</a:t>
            </a:r>
          </a:p>
        </p:txBody>
      </p:sp>
      <p:sp>
        <p:nvSpPr>
          <p:cNvPr id="4" name="Text Placeholder 3"/>
          <p:cNvSpPr>
            <a:spLocks noGrp="1"/>
          </p:cNvSpPr>
          <p:nvPr>
            <p:ph type="body" sz="quarter" idx="4294967295"/>
          </p:nvPr>
        </p:nvSpPr>
        <p:spPr>
          <a:xfrm>
            <a:off x="252183" y="905829"/>
            <a:ext cx="8228012" cy="3349625"/>
          </a:xfrm>
        </p:spPr>
        <p:txBody>
          <a:bodyPr/>
          <a:lstStyle/>
          <a:p>
            <a:pPr algn="just"/>
            <a:r>
              <a:rPr lang="en-US" dirty="0"/>
              <a:t>4.7. Q—Is a licensing agreement for a vendor’s computer software that automatically renews until cancelled a licensing agreement that provides a perpetual license? </a:t>
            </a:r>
          </a:p>
          <a:p>
            <a:pPr algn="just"/>
            <a:r>
              <a:rPr lang="en-US" dirty="0"/>
              <a:t>A—No. A provision under which a licensing agreement automatically renews until cancelled is an option to terminate the agreement at each renewal date. An agreement that includes an option to terminate is not a purchase, whereas a perpetual license is a purchase in which a government is granted a permanent right to use the vendor’s computer software. Therefore, a licensing agreement for a vendor’s computer software that automatically renews until cancelled does not provide a perpetual license.</a:t>
            </a:r>
          </a:p>
        </p:txBody>
      </p:sp>
    </p:spTree>
    <p:extLst>
      <p:ext uri="{BB962C8B-B14F-4D97-AF65-F5344CB8AC3E}">
        <p14:creationId xmlns:p14="http://schemas.microsoft.com/office/powerpoint/2010/main" val="27827000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a:lnSpc>
                <a:spcPct val="90000"/>
              </a:lnSpc>
            </a:pPr>
            <a:r>
              <a:rPr lang="en-CA" sz="2400" dirty="0"/>
              <a:t>Subscription Payments</a:t>
            </a:r>
            <a:endParaRPr lang="en-GB" sz="2400" dirty="0"/>
          </a:p>
        </p:txBody>
      </p:sp>
      <p:graphicFrame>
        <p:nvGraphicFramePr>
          <p:cNvPr id="7" name="Table Placeholder 5"/>
          <p:cNvGraphicFramePr>
            <a:graphicFrameLocks/>
          </p:cNvGraphicFramePr>
          <p:nvPr>
            <p:extLst>
              <p:ext uri="{D42A27DB-BD31-4B8C-83A1-F6EECF244321}">
                <p14:modId xmlns:p14="http://schemas.microsoft.com/office/powerpoint/2010/main" val="2651482390"/>
              </p:ext>
            </p:extLst>
          </p:nvPr>
        </p:nvGraphicFramePr>
        <p:xfrm>
          <a:off x="457199" y="1231305"/>
          <a:ext cx="7843421" cy="2405807"/>
        </p:xfrm>
        <a:graphic>
          <a:graphicData uri="http://schemas.openxmlformats.org/drawingml/2006/table">
            <a:tbl>
              <a:tblPr firstRow="1">
                <a:tableStyleId>{7DF18680-E054-41AD-8BC1-D1AEF772440D}</a:tableStyleId>
              </a:tblPr>
              <a:tblGrid>
                <a:gridCol w="6777846">
                  <a:extLst>
                    <a:ext uri="{9D8B030D-6E8A-4147-A177-3AD203B41FA5}">
                      <a16:colId xmlns:a16="http://schemas.microsoft.com/office/drawing/2014/main" val="20000"/>
                    </a:ext>
                  </a:extLst>
                </a:gridCol>
                <a:gridCol w="1065575">
                  <a:extLst>
                    <a:ext uri="{9D8B030D-6E8A-4147-A177-3AD203B41FA5}">
                      <a16:colId xmlns:a16="http://schemas.microsoft.com/office/drawing/2014/main" val="20001"/>
                    </a:ext>
                  </a:extLst>
                </a:gridCol>
              </a:tblGrid>
              <a:tr h="397355">
                <a:tc>
                  <a:txBody>
                    <a:bodyPr/>
                    <a:lstStyle/>
                    <a:p>
                      <a:pPr algn="l"/>
                      <a:r>
                        <a:rPr lang="en-US" sz="1400" b="0" dirty="0">
                          <a:solidFill>
                            <a:schemeClr val="bg1"/>
                          </a:solidFill>
                        </a:rPr>
                        <a:t>Subscription payments include:</a:t>
                      </a:r>
                      <a:endParaRPr lang="en-GB" sz="1400" b="0" dirty="0"/>
                    </a:p>
                  </a:txBody>
                  <a:tcPr marL="68580" marR="68580" marT="34290" marB="34290" anchor="ctr"/>
                </a:tc>
                <a:tc>
                  <a:txBody>
                    <a:bodyPr/>
                    <a:lstStyle/>
                    <a:p>
                      <a:pPr algn="ctr"/>
                      <a:endParaRPr lang="en-GB" sz="1400" b="0" dirty="0"/>
                    </a:p>
                  </a:txBody>
                  <a:tcPr marL="68580" marR="68580" marT="34290" marB="34290" anchor="ctr"/>
                </a:tc>
                <a:extLst>
                  <a:ext uri="{0D108BD9-81ED-4DB2-BD59-A6C34878D82A}">
                    <a16:rowId xmlns:a16="http://schemas.microsoft.com/office/drawing/2014/main" val="10000"/>
                  </a:ext>
                </a:extLst>
              </a:tr>
              <a:tr h="287752">
                <a:tc>
                  <a:txBody>
                    <a:bodyPr/>
                    <a:lstStyle/>
                    <a:p>
                      <a:pPr algn="l"/>
                      <a:r>
                        <a:rPr lang="en-CA" sz="1400" dirty="0">
                          <a:solidFill>
                            <a:schemeClr val="tx1"/>
                          </a:solidFill>
                        </a:rPr>
                        <a:t>Fixed payments</a:t>
                      </a:r>
                      <a:endParaRPr lang="en-GB" sz="1400" dirty="0">
                        <a:solidFill>
                          <a:schemeClr val="tx1"/>
                        </a:solidFill>
                      </a:endParaRPr>
                    </a:p>
                  </a:txBody>
                  <a:tcPr marL="68580" marR="68580" marT="34290" marB="34290" anchor="ctr"/>
                </a:tc>
                <a:tc>
                  <a:txBody>
                    <a:bodyPr/>
                    <a:lstStyle/>
                    <a:p>
                      <a:pPr algn="ctr"/>
                      <a:r>
                        <a:rPr lang="en-GB" sz="1400" dirty="0"/>
                        <a:t>$  200,000</a:t>
                      </a:r>
                    </a:p>
                  </a:txBody>
                  <a:tcPr marL="68580" marR="68580" marT="34290" marB="34290" anchor="ctr"/>
                </a:tc>
                <a:extLst>
                  <a:ext uri="{0D108BD9-81ED-4DB2-BD59-A6C34878D82A}">
                    <a16:rowId xmlns:a16="http://schemas.microsoft.com/office/drawing/2014/main" val="10001"/>
                  </a:ext>
                </a:extLst>
              </a:tr>
              <a:tr h="2877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400" dirty="0">
                          <a:solidFill>
                            <a:schemeClr val="tx1"/>
                          </a:solidFill>
                        </a:rPr>
                        <a:t>Variable</a:t>
                      </a:r>
                      <a:r>
                        <a:rPr lang="en-CA" sz="1400" baseline="0" dirty="0">
                          <a:solidFill>
                            <a:schemeClr val="tx1"/>
                          </a:solidFill>
                        </a:rPr>
                        <a:t> payments that depend on an index or rate</a:t>
                      </a:r>
                      <a:endParaRPr lang="en-GB" sz="1400" baseline="30000" dirty="0">
                        <a:solidFill>
                          <a:schemeClr val="tx1"/>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 </a:t>
                      </a:r>
                      <a:r>
                        <a:rPr lang="en-US" sz="1400" dirty="0"/>
                        <a:t>150,000</a:t>
                      </a:r>
                      <a:endParaRPr lang="en-US" sz="1400" dirty="0">
                        <a:effectLst/>
                        <a:latin typeface="+mn-lt"/>
                        <a:cs typeface="Times New Roman" panose="02020603050405020304" pitchFamily="18" charset="0"/>
                      </a:endParaRPr>
                    </a:p>
                  </a:txBody>
                  <a:tcPr marL="68580" marR="68580" marT="34290" marB="34290" anchor="ctr"/>
                </a:tc>
                <a:extLst>
                  <a:ext uri="{0D108BD9-81ED-4DB2-BD59-A6C34878D82A}">
                    <a16:rowId xmlns:a16="http://schemas.microsoft.com/office/drawing/2014/main" val="10002"/>
                  </a:ext>
                </a:extLst>
              </a:tr>
              <a:tr h="17589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400" dirty="0">
                          <a:solidFill>
                            <a:schemeClr val="tx1"/>
                          </a:solidFill>
                        </a:rPr>
                        <a:t>Variable payments fixed in substance</a:t>
                      </a:r>
                      <a:endParaRPr lang="en-GB" sz="1400" baseline="30000" dirty="0">
                        <a:solidFill>
                          <a:schemeClr val="tx1"/>
                        </a:solidFill>
                      </a:endParaRPr>
                    </a:p>
                  </a:txBody>
                  <a:tcPr marL="68580" marR="68580" marT="34290" marB="34290" anchor="ctr"/>
                </a:tc>
                <a:tc>
                  <a:txBody>
                    <a:bodyPr/>
                    <a:lstStyle/>
                    <a:p>
                      <a:pPr algn="ctr"/>
                      <a:r>
                        <a:rPr lang="en-GB" sz="1400" dirty="0"/>
                        <a:t>  </a:t>
                      </a:r>
                      <a:r>
                        <a:rPr lang="en-US" sz="1400" dirty="0"/>
                        <a:t>—</a:t>
                      </a:r>
                      <a:endParaRPr lang="en-GB" sz="1400" dirty="0"/>
                    </a:p>
                  </a:txBody>
                  <a:tcPr marL="68580" marR="68580" marT="34290" marB="34290" anchor="ctr"/>
                </a:tc>
                <a:extLst>
                  <a:ext uri="{0D108BD9-81ED-4DB2-BD59-A6C34878D82A}">
                    <a16:rowId xmlns:a16="http://schemas.microsoft.com/office/drawing/2014/main" val="10003"/>
                  </a:ext>
                </a:extLst>
              </a:tr>
              <a:tr h="287752">
                <a:tc>
                  <a:txBody>
                    <a:bodyPr/>
                    <a:lstStyle/>
                    <a:p>
                      <a:pPr algn="l"/>
                      <a:r>
                        <a:rPr lang="en-CA" sz="1400" dirty="0">
                          <a:solidFill>
                            <a:schemeClr val="tx1"/>
                          </a:solidFill>
                        </a:rPr>
                        <a:t>Termination penalties</a:t>
                      </a:r>
                      <a:r>
                        <a:rPr lang="en-CA" sz="1000" baseline="60000" dirty="0">
                          <a:solidFill>
                            <a:schemeClr val="tx1"/>
                          </a:solidFill>
                        </a:rPr>
                        <a:t>1</a:t>
                      </a:r>
                      <a:endParaRPr lang="en-GB" sz="1000" baseline="60000" dirty="0">
                        <a:solidFill>
                          <a:schemeClr val="tx1"/>
                        </a:solidFill>
                      </a:endParaRPr>
                    </a:p>
                  </a:txBody>
                  <a:tcPr marL="68580" marR="68580" marT="34290" marB="34290" anchor="ctr"/>
                </a:tc>
                <a:tc>
                  <a:txBody>
                    <a:bodyPr/>
                    <a:lstStyle/>
                    <a:p>
                      <a:pPr algn="ctr"/>
                      <a:r>
                        <a:rPr lang="en-GB" sz="1400" dirty="0"/>
                        <a:t>  </a:t>
                      </a:r>
                      <a:r>
                        <a:rPr lang="en-US" sz="1400" dirty="0"/>
                        <a:t>—</a:t>
                      </a:r>
                      <a:endParaRPr lang="en-GB" sz="1400" dirty="0"/>
                    </a:p>
                  </a:txBody>
                  <a:tcPr marL="68580" marR="68580" marT="34290" marB="34290" anchor="ctr"/>
                </a:tc>
                <a:extLst>
                  <a:ext uri="{0D108BD9-81ED-4DB2-BD59-A6C34878D82A}">
                    <a16:rowId xmlns:a16="http://schemas.microsoft.com/office/drawing/2014/main" val="10006"/>
                  </a:ext>
                </a:extLst>
              </a:tr>
              <a:tr h="287752">
                <a:tc>
                  <a:txBody>
                    <a:bodyPr/>
                    <a:lstStyle/>
                    <a:p>
                      <a:pPr algn="l"/>
                      <a:r>
                        <a:rPr lang="en-CA" sz="1400" dirty="0">
                          <a:solidFill>
                            <a:schemeClr val="tx1"/>
                          </a:solidFill>
                        </a:rPr>
                        <a:t>(Subscription contract incentives)</a:t>
                      </a:r>
                      <a:r>
                        <a:rPr lang="en-CA" sz="1000" baseline="60000" dirty="0">
                          <a:solidFill>
                            <a:schemeClr val="tx1"/>
                          </a:solidFill>
                        </a:rPr>
                        <a:t>2</a:t>
                      </a:r>
                      <a:endParaRPr lang="en-GB" sz="1000" baseline="60000" dirty="0">
                        <a:solidFill>
                          <a:schemeClr val="tx1"/>
                        </a:solidFill>
                      </a:endParaRPr>
                    </a:p>
                  </a:txBody>
                  <a:tcPr marL="68580" marR="68580" marT="34290" marB="34290" anchor="ctr"/>
                </a:tc>
                <a:tc>
                  <a:txBody>
                    <a:bodyPr/>
                    <a:lstStyle/>
                    <a:p>
                      <a:pPr algn="ctr"/>
                      <a:r>
                        <a:rPr lang="en-GB" sz="1400" dirty="0"/>
                        <a:t> (  </a:t>
                      </a:r>
                      <a:r>
                        <a:rPr lang="en-US" sz="1400" dirty="0"/>
                        <a:t>—  )</a:t>
                      </a:r>
                      <a:endParaRPr lang="en-GB" sz="1400" dirty="0"/>
                    </a:p>
                  </a:txBody>
                  <a:tcPr marL="68580" marR="68580" marT="34290" marB="34290" anchor="ctr"/>
                </a:tc>
                <a:extLst>
                  <a:ext uri="{0D108BD9-81ED-4DB2-BD59-A6C34878D82A}">
                    <a16:rowId xmlns:a16="http://schemas.microsoft.com/office/drawing/2014/main" val="10007"/>
                  </a:ext>
                </a:extLst>
              </a:tr>
              <a:tr h="287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a:solidFill>
                            <a:schemeClr val="tx1"/>
                          </a:solidFill>
                        </a:rPr>
                        <a:t>Any other payments</a:t>
                      </a:r>
                      <a:r>
                        <a:rPr lang="en-CA" sz="1000" baseline="60000" dirty="0">
                          <a:solidFill>
                            <a:schemeClr val="tx1"/>
                          </a:solidFill>
                        </a:rPr>
                        <a:t>1</a:t>
                      </a:r>
                      <a:endParaRPr lang="en-GB" sz="1000" baseline="60000" dirty="0">
                        <a:solidFill>
                          <a:schemeClr val="tx1"/>
                        </a:solidFill>
                      </a:endParaRPr>
                    </a:p>
                  </a:txBody>
                  <a:tcPr marL="68580" marR="68580" marT="34290" marB="34290" anchor="ctr"/>
                </a:tc>
                <a:tc>
                  <a:txBody>
                    <a:bodyPr/>
                    <a:lstStyle/>
                    <a:p>
                      <a:pPr algn="ctr"/>
                      <a:r>
                        <a:rPr lang="en-GB" sz="1400" dirty="0"/>
                        <a:t>  </a:t>
                      </a:r>
                      <a:r>
                        <a:rPr lang="en-US" sz="1400" dirty="0"/>
                        <a:t>—</a:t>
                      </a:r>
                      <a:endParaRPr lang="en-GB" sz="1400" dirty="0"/>
                    </a:p>
                  </a:txBody>
                  <a:tcPr marL="68580" marR="68580" marT="34290" marB="34290" anchor="ctr"/>
                </a:tc>
                <a:extLst>
                  <a:ext uri="{0D108BD9-81ED-4DB2-BD59-A6C34878D82A}">
                    <a16:rowId xmlns:a16="http://schemas.microsoft.com/office/drawing/2014/main" val="10008"/>
                  </a:ext>
                </a:extLst>
              </a:tr>
              <a:tr h="287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rPr>
                        <a:t>Total subscription</a:t>
                      </a:r>
                      <a:r>
                        <a:rPr lang="en-GB" sz="1400" baseline="0" dirty="0">
                          <a:solidFill>
                            <a:schemeClr val="tx1"/>
                          </a:solidFill>
                        </a:rPr>
                        <a:t> payments</a:t>
                      </a:r>
                      <a:endParaRPr lang="en-GB" sz="1400" dirty="0">
                        <a:solidFill>
                          <a:schemeClr val="tx1"/>
                        </a:solidFill>
                      </a:endParaRPr>
                    </a:p>
                  </a:txBody>
                  <a:tcPr marL="68580" marR="68580" marT="34290" marB="34290" anchor="ctr"/>
                </a:tc>
                <a:tc>
                  <a:txBody>
                    <a:bodyPr/>
                    <a:lstStyle/>
                    <a:p>
                      <a:pPr algn="ctr"/>
                      <a:r>
                        <a:rPr lang="en-GB" sz="1400" dirty="0"/>
                        <a:t>$  350,000</a:t>
                      </a:r>
                    </a:p>
                  </a:txBody>
                  <a:tcPr marL="68580" marR="68580" marT="34290" marB="34290" anchor="ctr"/>
                </a:tc>
                <a:extLst>
                  <a:ext uri="{0D108BD9-81ED-4DB2-BD59-A6C34878D82A}">
                    <a16:rowId xmlns:a16="http://schemas.microsoft.com/office/drawing/2014/main" val="10009"/>
                  </a:ext>
                </a:extLst>
              </a:tr>
            </a:tbl>
          </a:graphicData>
        </a:graphic>
      </p:graphicFrame>
      <p:sp>
        <p:nvSpPr>
          <p:cNvPr id="3" name="TextBox 2"/>
          <p:cNvSpPr txBox="1"/>
          <p:nvPr/>
        </p:nvSpPr>
        <p:spPr>
          <a:xfrm>
            <a:off x="457198" y="3756896"/>
            <a:ext cx="8029854" cy="783427"/>
          </a:xfrm>
          <a:prstGeom prst="rect">
            <a:avLst/>
          </a:prstGeom>
          <a:noFill/>
        </p:spPr>
        <p:txBody>
          <a:bodyPr wrap="square" lIns="40958" tIns="40958" rIns="40958" bIns="40958" rtlCol="0">
            <a:noAutofit/>
          </a:bodyPr>
          <a:lstStyle/>
          <a:p>
            <a:r>
              <a:rPr lang="en-US" sz="825" baseline="30000" dirty="0"/>
              <a:t>1 </a:t>
            </a:r>
            <a:r>
              <a:rPr lang="en-US" sz="825" dirty="0"/>
              <a:t>Included only if reasonably certain to be exercised/required.</a:t>
            </a:r>
          </a:p>
          <a:p>
            <a:pPr indent="-640080"/>
            <a:r>
              <a:rPr lang="en-US" sz="825" baseline="30000" dirty="0"/>
              <a:t>2</a:t>
            </a:r>
            <a:r>
              <a:rPr lang="en-US" sz="825" dirty="0"/>
              <a:t> Subscription contract incentives receivable from the SBITA vendor after commencement of the subscription term are ordinarily a reduction (offset) in the calculation of total subscription payments.</a:t>
            </a:r>
          </a:p>
          <a:p>
            <a:pPr>
              <a:spcAft>
                <a:spcPts val="450"/>
              </a:spcAft>
            </a:pPr>
            <a:endParaRPr lang="en-US" sz="900" dirty="0"/>
          </a:p>
          <a:p>
            <a:pPr>
              <a:spcAft>
                <a:spcPts val="450"/>
              </a:spcAft>
            </a:pPr>
            <a:endParaRPr lang="en-US" sz="900" dirty="0"/>
          </a:p>
        </p:txBody>
      </p:sp>
      <p:cxnSp>
        <p:nvCxnSpPr>
          <p:cNvPr id="13" name="Straight Connector 12"/>
          <p:cNvCxnSpPr>
            <a:cxnSpLocks/>
          </p:cNvCxnSpPr>
          <p:nvPr/>
        </p:nvCxnSpPr>
        <p:spPr>
          <a:xfrm>
            <a:off x="7226423" y="3313306"/>
            <a:ext cx="10741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Slide Number Placeholder 2">
            <a:extLst>
              <a:ext uri="{FF2B5EF4-FFF2-40B4-BE49-F238E27FC236}">
                <a16:creationId xmlns:a16="http://schemas.microsoft.com/office/drawing/2014/main" id="{94B0A2C9-EF73-4768-9C13-B34FB9F2737C}"/>
              </a:ext>
            </a:extLst>
          </p:cNvPr>
          <p:cNvSpPr txBox="1">
            <a:spLocks/>
          </p:cNvSpPr>
          <p:nvPr/>
        </p:nvSpPr>
        <p:spPr>
          <a:xfrm>
            <a:off x="549179" y="4691494"/>
            <a:ext cx="298545" cy="2724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0FBB8BA-9C6A-4A48-A369-70FBD2FA98DA}" type="slidenum">
              <a:rPr lang="en-US" sz="800" smtClean="0"/>
              <a:pPr/>
              <a:t>27</a:t>
            </a:fld>
            <a:endParaRPr lang="en-US" sz="800" dirty="0"/>
          </a:p>
        </p:txBody>
      </p:sp>
    </p:spTree>
    <p:extLst>
      <p:ext uri="{BB962C8B-B14F-4D97-AF65-F5344CB8AC3E}">
        <p14:creationId xmlns:p14="http://schemas.microsoft.com/office/powerpoint/2010/main" val="29745909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51983" y="192731"/>
            <a:ext cx="7275786" cy="388800"/>
          </a:xfrm>
        </p:spPr>
        <p:txBody>
          <a:bodyPr>
            <a:normAutofit fontScale="90000"/>
          </a:bodyPr>
          <a:lstStyle/>
          <a:p>
            <a:r>
              <a:rPr lang="en-US" sz="2400" dirty="0"/>
              <a:t>Initial Measurement of Subscription Liability</a:t>
            </a:r>
          </a:p>
        </p:txBody>
      </p:sp>
      <p:sp>
        <p:nvSpPr>
          <p:cNvPr id="11" name="Content Placeholder 1"/>
          <p:cNvSpPr txBox="1">
            <a:spLocks/>
          </p:cNvSpPr>
          <p:nvPr/>
        </p:nvSpPr>
        <p:spPr>
          <a:xfrm>
            <a:off x="1707300" y="1209675"/>
            <a:ext cx="5729400" cy="1200329"/>
          </a:xfrm>
          <a:prstGeom prst="rect">
            <a:avLst/>
          </a:prstGeom>
        </p:spPr>
        <p:txBody>
          <a:bodyPr lIns="0" tIns="0" rIns="0" bIns="0">
            <a:noAutofit/>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1752" lvl="2" indent="-301752">
              <a:buClr>
                <a:srgbClr val="00338D"/>
              </a:buClr>
            </a:pPr>
            <a:endParaRPr lang="en-US" sz="1200" dirty="0">
              <a:solidFill>
                <a:srgbClr val="000000"/>
              </a:solidFill>
            </a:endParaRPr>
          </a:p>
        </p:txBody>
      </p:sp>
      <p:sp>
        <p:nvSpPr>
          <p:cNvPr id="12" name="Rectangle 11"/>
          <p:cNvSpPr/>
          <p:nvPr/>
        </p:nvSpPr>
        <p:spPr>
          <a:xfrm>
            <a:off x="2020613" y="849336"/>
            <a:ext cx="1761700" cy="986922"/>
          </a:xfrm>
          <a:prstGeom prst="rect">
            <a:avLst/>
          </a:prstGeom>
          <a:solidFill>
            <a:srgbClr val="470A68"/>
          </a:solidFill>
          <a:ln>
            <a:noFill/>
          </a:ln>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220954" tIns="220954" rIns="220954" bIns="220954" numCol="1" spcCol="1270" anchor="ctr" anchorCtr="0">
            <a:noAutofit/>
          </a:bodyPr>
          <a:lstStyle/>
          <a:p>
            <a:pPr algn="ctr" defTabSz="933450">
              <a:spcBef>
                <a:spcPts val="900"/>
              </a:spcBef>
            </a:pPr>
            <a:r>
              <a:rPr lang="en-GB" sz="1400" b="1" dirty="0">
                <a:solidFill>
                  <a:srgbClr val="FFFFFF"/>
                </a:solidFill>
                <a:cs typeface="Arial" panose="020B0604020202020204" pitchFamily="34" charset="0"/>
              </a:rPr>
              <a:t>Subscription Liability </a:t>
            </a:r>
            <a:r>
              <a:rPr lang="en-GB" sz="1400" b="1" u="sng" dirty="0">
                <a:solidFill>
                  <a:srgbClr val="FFFFFF"/>
                </a:solidFill>
                <a:cs typeface="Arial" panose="020B0604020202020204" pitchFamily="34" charset="0"/>
              </a:rPr>
              <a:t>$309,950</a:t>
            </a:r>
          </a:p>
        </p:txBody>
      </p:sp>
      <p:sp>
        <p:nvSpPr>
          <p:cNvPr id="13" name="Freeform 12"/>
          <p:cNvSpPr/>
          <p:nvPr/>
        </p:nvSpPr>
        <p:spPr>
          <a:xfrm>
            <a:off x="4095625" y="1255458"/>
            <a:ext cx="575750" cy="407220"/>
          </a:xfrm>
          <a:custGeom>
            <a:avLst/>
            <a:gdLst>
              <a:gd name="connsiteX0" fmla="*/ 135989 w 1025943"/>
              <a:gd name="connsiteY0" fmla="*/ 211344 h 1025943"/>
              <a:gd name="connsiteX1" fmla="*/ 889954 w 1025943"/>
              <a:gd name="connsiteY1" fmla="*/ 211344 h 1025943"/>
              <a:gd name="connsiteX2" fmla="*/ 889954 w 1025943"/>
              <a:gd name="connsiteY2" fmla="*/ 452646 h 1025943"/>
              <a:gd name="connsiteX3" fmla="*/ 135989 w 1025943"/>
              <a:gd name="connsiteY3" fmla="*/ 452646 h 1025943"/>
              <a:gd name="connsiteX4" fmla="*/ 135989 w 1025943"/>
              <a:gd name="connsiteY4" fmla="*/ 211344 h 1025943"/>
              <a:gd name="connsiteX5" fmla="*/ 135989 w 1025943"/>
              <a:gd name="connsiteY5" fmla="*/ 573297 h 1025943"/>
              <a:gd name="connsiteX6" fmla="*/ 889954 w 1025943"/>
              <a:gd name="connsiteY6" fmla="*/ 573297 h 1025943"/>
              <a:gd name="connsiteX7" fmla="*/ 889954 w 1025943"/>
              <a:gd name="connsiteY7" fmla="*/ 814599 h 1025943"/>
              <a:gd name="connsiteX8" fmla="*/ 135989 w 1025943"/>
              <a:gd name="connsiteY8" fmla="*/ 814599 h 1025943"/>
              <a:gd name="connsiteX9" fmla="*/ 135989 w 1025943"/>
              <a:gd name="connsiteY9" fmla="*/ 573297 h 1025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5943" h="1025943">
                <a:moveTo>
                  <a:pt x="135989" y="211344"/>
                </a:moveTo>
                <a:lnTo>
                  <a:pt x="889954" y="211344"/>
                </a:lnTo>
                <a:lnTo>
                  <a:pt x="889954" y="452646"/>
                </a:lnTo>
                <a:lnTo>
                  <a:pt x="135989" y="452646"/>
                </a:lnTo>
                <a:lnTo>
                  <a:pt x="135989" y="211344"/>
                </a:lnTo>
                <a:close/>
                <a:moveTo>
                  <a:pt x="135989" y="573297"/>
                </a:moveTo>
                <a:lnTo>
                  <a:pt x="889954" y="573297"/>
                </a:lnTo>
                <a:lnTo>
                  <a:pt x="889954" y="814599"/>
                </a:lnTo>
                <a:lnTo>
                  <a:pt x="135989" y="814599"/>
                </a:lnTo>
                <a:lnTo>
                  <a:pt x="135989" y="573297"/>
                </a:lnTo>
                <a:close/>
              </a:path>
            </a:pathLst>
          </a:custGeom>
          <a:solidFill>
            <a:srgbClr val="470A68"/>
          </a:solidFill>
          <a:ln>
            <a:noFill/>
          </a:ln>
        </p:spPr>
        <p:style>
          <a:lnRef idx="0">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101992" tIns="158508" rIns="101992" bIns="158508" numCol="1" spcCol="1270" anchor="ctr" anchorCtr="0">
            <a:noAutofit/>
          </a:bodyPr>
          <a:lstStyle/>
          <a:p>
            <a:pPr algn="ctr" defTabSz="933450">
              <a:spcBef>
                <a:spcPts val="900"/>
              </a:spcBef>
            </a:pPr>
            <a:endParaRPr lang="en-US" sz="1200" dirty="0">
              <a:solidFill>
                <a:srgbClr val="FFFFFF"/>
              </a:solidFill>
              <a:cs typeface="Arial" panose="020B0604020202020204" pitchFamily="34" charset="0"/>
            </a:endParaRPr>
          </a:p>
        </p:txBody>
      </p:sp>
      <p:sp>
        <p:nvSpPr>
          <p:cNvPr id="20" name="Rectangle 19"/>
          <p:cNvSpPr/>
          <p:nvPr/>
        </p:nvSpPr>
        <p:spPr>
          <a:xfrm>
            <a:off x="5211092" y="849336"/>
            <a:ext cx="1685891" cy="986922"/>
          </a:xfrm>
          <a:prstGeom prst="rect">
            <a:avLst/>
          </a:prstGeom>
          <a:solidFill>
            <a:schemeClr val="tx2"/>
          </a:solid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20954" tIns="220954" rIns="220954" bIns="220954" numCol="1" spcCol="1270" anchor="ctr" anchorCtr="0">
            <a:noAutofit/>
          </a:bodyPr>
          <a:lstStyle/>
          <a:p>
            <a:pPr algn="ctr" defTabSz="933450">
              <a:spcBef>
                <a:spcPts val="900"/>
              </a:spcBef>
            </a:pPr>
            <a:r>
              <a:rPr lang="en-US" sz="1400" dirty="0">
                <a:solidFill>
                  <a:srgbClr val="FFFFFF"/>
                </a:solidFill>
                <a:cs typeface="Arial" panose="020B0604020202020204" pitchFamily="34" charset="0"/>
              </a:rPr>
              <a:t>PV of </a:t>
            </a:r>
            <a:r>
              <a:rPr lang="en-US" sz="1400" b="1" i="1" dirty="0">
                <a:solidFill>
                  <a:srgbClr val="FFFFFF"/>
                </a:solidFill>
                <a:cs typeface="Arial" panose="020B0604020202020204" pitchFamily="34" charset="0"/>
              </a:rPr>
              <a:t>Expected </a:t>
            </a:r>
            <a:r>
              <a:rPr lang="en-US" sz="1400" dirty="0">
                <a:solidFill>
                  <a:srgbClr val="FFFFFF"/>
                </a:solidFill>
                <a:cs typeface="Arial" panose="020B0604020202020204" pitchFamily="34" charset="0"/>
              </a:rPr>
              <a:t>SBITA Payments</a:t>
            </a:r>
          </a:p>
        </p:txBody>
      </p:sp>
      <p:graphicFrame>
        <p:nvGraphicFramePr>
          <p:cNvPr id="18" name="Table 17"/>
          <p:cNvGraphicFramePr>
            <a:graphicFrameLocks noGrp="1"/>
          </p:cNvGraphicFramePr>
          <p:nvPr>
            <p:extLst>
              <p:ext uri="{D42A27DB-BD31-4B8C-83A1-F6EECF244321}">
                <p14:modId xmlns:p14="http://schemas.microsoft.com/office/powerpoint/2010/main" val="2868034013"/>
              </p:ext>
            </p:extLst>
          </p:nvPr>
        </p:nvGraphicFramePr>
        <p:xfrm>
          <a:off x="2259666" y="2104063"/>
          <a:ext cx="4416124" cy="1760220"/>
        </p:xfrm>
        <a:graphic>
          <a:graphicData uri="http://schemas.openxmlformats.org/drawingml/2006/table">
            <a:tbl>
              <a:tblPr firstRow="1" bandRow="1">
                <a:tableStyleId>{5C22544A-7EE6-4342-B048-85BDC9FD1C3A}</a:tableStyleId>
              </a:tblPr>
              <a:tblGrid>
                <a:gridCol w="2208062">
                  <a:extLst>
                    <a:ext uri="{9D8B030D-6E8A-4147-A177-3AD203B41FA5}">
                      <a16:colId xmlns:a16="http://schemas.microsoft.com/office/drawing/2014/main" val="20000"/>
                    </a:ext>
                  </a:extLst>
                </a:gridCol>
                <a:gridCol w="2208062">
                  <a:extLst>
                    <a:ext uri="{9D8B030D-6E8A-4147-A177-3AD203B41FA5}">
                      <a16:colId xmlns:a16="http://schemas.microsoft.com/office/drawing/2014/main" val="20001"/>
                    </a:ext>
                  </a:extLst>
                </a:gridCol>
              </a:tblGrid>
              <a:tr h="244504">
                <a:tc>
                  <a:txBody>
                    <a:bodyPr/>
                    <a:lstStyle/>
                    <a:p>
                      <a:pPr algn="ctr"/>
                      <a:r>
                        <a:rPr lang="en-US" sz="1200" b="1" dirty="0">
                          <a:solidFill>
                            <a:schemeClr val="bg1"/>
                          </a:solidFill>
                        </a:rPr>
                        <a:t>Payment Date</a:t>
                      </a:r>
                    </a:p>
                  </a:txBody>
                  <a:tcPr marL="68580" marR="68580" marT="34290" marB="34290">
                    <a:lnL w="9525" cap="flat" cmpd="sng" algn="ctr">
                      <a:solidFill>
                        <a:srgbClr val="00A3A1"/>
                      </a:solidFill>
                      <a:prstDash val="solid"/>
                      <a:round/>
                      <a:headEnd type="none" w="med" len="med"/>
                      <a:tailEnd type="none" w="med" len="med"/>
                    </a:lnL>
                    <a:lnR w="9525" cap="flat" cmpd="sng" algn="ctr">
                      <a:solidFill>
                        <a:srgbClr val="00A3A1"/>
                      </a:solidFill>
                      <a:prstDash val="solid"/>
                      <a:round/>
                      <a:headEnd type="none" w="med" len="med"/>
                      <a:tailEnd type="none" w="med" len="med"/>
                    </a:lnR>
                    <a:lnT w="9525" cap="flat" cmpd="sng" algn="ctr">
                      <a:solidFill>
                        <a:srgbClr val="00A3A1"/>
                      </a:solidFill>
                      <a:prstDash val="solid"/>
                      <a:round/>
                      <a:headEnd type="none" w="med" len="med"/>
                      <a:tailEnd type="none" w="med" len="med"/>
                    </a:lnT>
                    <a:lnB w="9525" cap="flat" cmpd="sng" algn="ctr">
                      <a:solidFill>
                        <a:srgbClr val="00A3A1"/>
                      </a:solidFill>
                      <a:prstDash val="solid"/>
                      <a:round/>
                      <a:headEnd type="none" w="med" len="med"/>
                      <a:tailEnd type="none" w="med" len="med"/>
                    </a:lnB>
                    <a:lnTlToBr w="12700" cmpd="sng">
                      <a:noFill/>
                      <a:prstDash val="solid"/>
                    </a:lnTlToBr>
                    <a:lnBlToTr w="12700" cmpd="sng">
                      <a:noFill/>
                      <a:prstDash val="solid"/>
                    </a:lnBlToTr>
                    <a:solidFill>
                      <a:srgbClr val="00A3A1"/>
                    </a:solidFill>
                  </a:tcPr>
                </a:tc>
                <a:tc>
                  <a:txBody>
                    <a:bodyPr/>
                    <a:lstStyle/>
                    <a:p>
                      <a:pPr algn="ctr"/>
                      <a:r>
                        <a:rPr lang="en-US" sz="1200" b="1" dirty="0">
                          <a:solidFill>
                            <a:schemeClr val="bg1"/>
                          </a:solidFill>
                        </a:rPr>
                        <a:t>Amount</a:t>
                      </a:r>
                    </a:p>
                  </a:txBody>
                  <a:tcPr marL="68580" marR="68580" marT="34290" marB="34290">
                    <a:lnL w="9525" cap="flat" cmpd="sng" algn="ctr">
                      <a:solidFill>
                        <a:srgbClr val="00A3A1"/>
                      </a:solidFill>
                      <a:prstDash val="solid"/>
                      <a:round/>
                      <a:headEnd type="none" w="med" len="med"/>
                      <a:tailEnd type="none" w="med" len="med"/>
                    </a:lnL>
                    <a:lnR w="9525" cap="flat" cmpd="sng" algn="ctr">
                      <a:solidFill>
                        <a:srgbClr val="00A3A1"/>
                      </a:solidFill>
                      <a:prstDash val="solid"/>
                      <a:round/>
                      <a:headEnd type="none" w="med" len="med"/>
                      <a:tailEnd type="none" w="med" len="med"/>
                    </a:lnR>
                    <a:lnT w="9525" cap="flat" cmpd="sng" algn="ctr">
                      <a:solidFill>
                        <a:srgbClr val="00A3A1"/>
                      </a:solidFill>
                      <a:prstDash val="solid"/>
                      <a:round/>
                      <a:headEnd type="none" w="med" len="med"/>
                      <a:tailEnd type="none" w="med" len="med"/>
                    </a:lnT>
                    <a:lnB w="9525" cap="flat" cmpd="sng" algn="ctr">
                      <a:solidFill>
                        <a:srgbClr val="00A3A1"/>
                      </a:solidFill>
                      <a:prstDash val="solid"/>
                      <a:round/>
                      <a:headEnd type="none" w="med" len="med"/>
                      <a:tailEnd type="none" w="med" len="med"/>
                    </a:lnB>
                    <a:lnTlToBr w="12700" cmpd="sng">
                      <a:noFill/>
                      <a:prstDash val="solid"/>
                    </a:lnTlToBr>
                    <a:lnBlToTr w="12700" cmpd="sng">
                      <a:noFill/>
                      <a:prstDash val="solid"/>
                    </a:lnBlToTr>
                    <a:solidFill>
                      <a:srgbClr val="00A3A1"/>
                    </a:solidFill>
                  </a:tcPr>
                </a:tc>
                <a:extLst>
                  <a:ext uri="{0D108BD9-81ED-4DB2-BD59-A6C34878D82A}">
                    <a16:rowId xmlns:a16="http://schemas.microsoft.com/office/drawing/2014/main" val="10000"/>
                  </a:ext>
                </a:extLst>
              </a:tr>
              <a:tr h="244504">
                <a:tc>
                  <a:txBody>
                    <a:bodyPr/>
                    <a:lstStyle/>
                    <a:p>
                      <a:r>
                        <a:rPr lang="en-US" sz="1200" b="0" dirty="0">
                          <a:solidFill>
                            <a:schemeClr val="tx1"/>
                          </a:solidFill>
                        </a:rPr>
                        <a:t>At Signing - Deposit</a:t>
                      </a:r>
                    </a:p>
                  </a:txBody>
                  <a:tcPr marL="68580" marR="68580" marT="34290" marB="34290">
                    <a:lnL w="9525" cap="flat" cmpd="sng" algn="ctr">
                      <a:solidFill>
                        <a:srgbClr val="00A3A1"/>
                      </a:solidFill>
                      <a:prstDash val="solid"/>
                      <a:round/>
                      <a:headEnd type="none" w="med" len="med"/>
                      <a:tailEnd type="none" w="med" len="med"/>
                    </a:lnL>
                    <a:lnR w="9525" cap="flat" cmpd="sng" algn="ctr">
                      <a:solidFill>
                        <a:srgbClr val="00A3A1"/>
                      </a:solidFill>
                      <a:prstDash val="solid"/>
                      <a:round/>
                      <a:headEnd type="none" w="med" len="med"/>
                      <a:tailEnd type="none" w="med" len="med"/>
                    </a:lnR>
                    <a:lnT w="9525" cap="flat" cmpd="sng" algn="ctr">
                      <a:solidFill>
                        <a:srgbClr val="00A3A1"/>
                      </a:solidFill>
                      <a:prstDash val="solid"/>
                      <a:round/>
                      <a:headEnd type="none" w="med" len="med"/>
                      <a:tailEnd type="none" w="med" len="med"/>
                    </a:lnT>
                    <a:lnB w="9525" cap="flat" cmpd="sng" algn="ctr">
                      <a:solidFill>
                        <a:srgbClr val="00A3A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rPr>
                        <a:t>$ 50,000</a:t>
                      </a:r>
                    </a:p>
                  </a:txBody>
                  <a:tcPr marL="68580" marR="68580" marT="34290" marB="34290">
                    <a:lnL w="9525" cap="flat" cmpd="sng" algn="ctr">
                      <a:solidFill>
                        <a:srgbClr val="00A3A1"/>
                      </a:solidFill>
                      <a:prstDash val="solid"/>
                      <a:round/>
                      <a:headEnd type="none" w="med" len="med"/>
                      <a:tailEnd type="none" w="med" len="med"/>
                    </a:lnL>
                    <a:lnR w="9525" cap="flat" cmpd="sng" algn="ctr">
                      <a:solidFill>
                        <a:srgbClr val="00A3A1"/>
                      </a:solidFill>
                      <a:prstDash val="solid"/>
                      <a:round/>
                      <a:headEnd type="none" w="med" len="med"/>
                      <a:tailEnd type="none" w="med" len="med"/>
                    </a:lnR>
                    <a:lnT w="9525" cap="flat" cmpd="sng" algn="ctr">
                      <a:solidFill>
                        <a:srgbClr val="00A3A1"/>
                      </a:solidFill>
                      <a:prstDash val="solid"/>
                      <a:round/>
                      <a:headEnd type="none" w="med" len="med"/>
                      <a:tailEnd type="none" w="med" len="med"/>
                    </a:lnT>
                    <a:lnB w="9525" cap="flat" cmpd="sng" algn="ctr">
                      <a:solidFill>
                        <a:srgbClr val="00A3A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44504">
                <a:tc>
                  <a:txBody>
                    <a:bodyPr/>
                    <a:lstStyle/>
                    <a:p>
                      <a:r>
                        <a:rPr lang="en-US" sz="1200" b="0" dirty="0">
                          <a:solidFill>
                            <a:schemeClr val="tx1"/>
                          </a:solidFill>
                        </a:rPr>
                        <a:t>Beginning of Year 2</a:t>
                      </a:r>
                    </a:p>
                  </a:txBody>
                  <a:tcPr marL="68580" marR="68580" marT="34290" marB="34290">
                    <a:lnL w="9525" cap="flat" cmpd="sng" algn="ctr">
                      <a:solidFill>
                        <a:srgbClr val="00A3A1"/>
                      </a:solidFill>
                      <a:prstDash val="solid"/>
                      <a:round/>
                      <a:headEnd type="none" w="med" len="med"/>
                      <a:tailEnd type="none" w="med" len="med"/>
                    </a:lnL>
                    <a:lnR w="9525" cap="flat" cmpd="sng" algn="ctr">
                      <a:solidFill>
                        <a:srgbClr val="00A3A1"/>
                      </a:solidFill>
                      <a:prstDash val="solid"/>
                      <a:round/>
                      <a:headEnd type="none" w="med" len="med"/>
                      <a:tailEnd type="none" w="med" len="med"/>
                    </a:lnR>
                    <a:lnT w="9525" cap="flat" cmpd="sng" algn="ctr">
                      <a:solidFill>
                        <a:srgbClr val="00A3A1"/>
                      </a:solidFill>
                      <a:prstDash val="solid"/>
                      <a:round/>
                      <a:headEnd type="none" w="med" len="med"/>
                      <a:tailEnd type="none" w="med" len="med"/>
                    </a:lnT>
                    <a:lnB w="9525" cap="flat" cmpd="sng" algn="ctr">
                      <a:solidFill>
                        <a:srgbClr val="00A3A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rPr>
                        <a:t>$ 50,000</a:t>
                      </a:r>
                    </a:p>
                  </a:txBody>
                  <a:tcPr marL="68580" marR="68580" marT="34290" marB="34290">
                    <a:lnL w="9525" cap="flat" cmpd="sng" algn="ctr">
                      <a:solidFill>
                        <a:srgbClr val="00A3A1"/>
                      </a:solidFill>
                      <a:prstDash val="solid"/>
                      <a:round/>
                      <a:headEnd type="none" w="med" len="med"/>
                      <a:tailEnd type="none" w="med" len="med"/>
                    </a:lnL>
                    <a:lnR w="9525" cap="flat" cmpd="sng" algn="ctr">
                      <a:solidFill>
                        <a:srgbClr val="00A3A1"/>
                      </a:solidFill>
                      <a:prstDash val="solid"/>
                      <a:round/>
                      <a:headEnd type="none" w="med" len="med"/>
                      <a:tailEnd type="none" w="med" len="med"/>
                    </a:lnR>
                    <a:lnT w="9525" cap="flat" cmpd="sng" algn="ctr">
                      <a:solidFill>
                        <a:srgbClr val="00A3A1"/>
                      </a:solidFill>
                      <a:prstDash val="solid"/>
                      <a:round/>
                      <a:headEnd type="none" w="med" len="med"/>
                      <a:tailEnd type="none" w="med" len="med"/>
                    </a:lnT>
                    <a:lnB w="9525" cap="flat" cmpd="sng" algn="ctr">
                      <a:solidFill>
                        <a:srgbClr val="00A3A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445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Beginning </a:t>
                      </a:r>
                      <a:r>
                        <a:rPr lang="en-US" sz="1200" dirty="0">
                          <a:solidFill>
                            <a:schemeClr val="tx1"/>
                          </a:solidFill>
                        </a:rPr>
                        <a:t>of Year 3</a:t>
                      </a:r>
                    </a:p>
                  </a:txBody>
                  <a:tcPr marL="68580" marR="68580" marT="34290" marB="34290">
                    <a:lnL w="9525" cap="flat" cmpd="sng" algn="ctr">
                      <a:solidFill>
                        <a:srgbClr val="00A3A1"/>
                      </a:solidFill>
                      <a:prstDash val="solid"/>
                      <a:round/>
                      <a:headEnd type="none" w="med" len="med"/>
                      <a:tailEnd type="none" w="med" len="med"/>
                    </a:lnL>
                    <a:lnR w="9525" cap="flat" cmpd="sng" algn="ctr">
                      <a:solidFill>
                        <a:srgbClr val="00A3A1"/>
                      </a:solidFill>
                      <a:prstDash val="solid"/>
                      <a:round/>
                      <a:headEnd type="none" w="med" len="med"/>
                      <a:tailEnd type="none" w="med" len="med"/>
                    </a:lnR>
                    <a:lnT w="9525" cap="flat" cmpd="sng" algn="ctr">
                      <a:solidFill>
                        <a:srgbClr val="00A3A1"/>
                      </a:solidFill>
                      <a:prstDash val="solid"/>
                      <a:round/>
                      <a:headEnd type="none" w="med" len="med"/>
                      <a:tailEnd type="none" w="med" len="med"/>
                    </a:lnT>
                    <a:lnB w="9525" cap="flat" cmpd="sng" algn="ctr">
                      <a:solidFill>
                        <a:srgbClr val="00A3A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1"/>
                          </a:solidFill>
                        </a:rPr>
                        <a:t>$ 50,000</a:t>
                      </a:r>
                    </a:p>
                  </a:txBody>
                  <a:tcPr marL="68580" marR="68580" marT="34290" marB="34290">
                    <a:lnL w="9525" cap="flat" cmpd="sng" algn="ctr">
                      <a:solidFill>
                        <a:srgbClr val="00A3A1"/>
                      </a:solidFill>
                      <a:prstDash val="solid"/>
                      <a:round/>
                      <a:headEnd type="none" w="med" len="med"/>
                      <a:tailEnd type="none" w="med" len="med"/>
                    </a:lnL>
                    <a:lnR w="9525" cap="flat" cmpd="sng" algn="ctr">
                      <a:solidFill>
                        <a:srgbClr val="00A3A1"/>
                      </a:solidFill>
                      <a:prstDash val="solid"/>
                      <a:round/>
                      <a:headEnd type="none" w="med" len="med"/>
                      <a:tailEnd type="none" w="med" len="med"/>
                    </a:lnR>
                    <a:lnT w="9525" cap="flat" cmpd="sng" algn="ctr">
                      <a:solidFill>
                        <a:srgbClr val="00A3A1"/>
                      </a:solidFill>
                      <a:prstDash val="solid"/>
                      <a:round/>
                      <a:headEnd type="none" w="med" len="med"/>
                      <a:tailEnd type="none" w="med" len="med"/>
                    </a:lnT>
                    <a:lnB w="9525" cap="flat" cmpd="sng" algn="ctr">
                      <a:solidFill>
                        <a:srgbClr val="00A3A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445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Beginning </a:t>
                      </a:r>
                      <a:r>
                        <a:rPr lang="en-US" sz="1200" dirty="0">
                          <a:solidFill>
                            <a:schemeClr val="tx1"/>
                          </a:solidFill>
                        </a:rPr>
                        <a:t>of Year 4</a:t>
                      </a:r>
                    </a:p>
                  </a:txBody>
                  <a:tcPr marL="68580" marR="68580" marT="34290" marB="34290">
                    <a:lnL w="9525" cap="flat" cmpd="sng" algn="ctr">
                      <a:solidFill>
                        <a:srgbClr val="00A3A1"/>
                      </a:solidFill>
                      <a:prstDash val="solid"/>
                      <a:round/>
                      <a:headEnd type="none" w="med" len="med"/>
                      <a:tailEnd type="none" w="med" len="med"/>
                    </a:lnL>
                    <a:lnR w="9525" cap="flat" cmpd="sng" algn="ctr">
                      <a:solidFill>
                        <a:srgbClr val="00A3A1"/>
                      </a:solidFill>
                      <a:prstDash val="solid"/>
                      <a:round/>
                      <a:headEnd type="none" w="med" len="med"/>
                      <a:tailEnd type="none" w="med" len="med"/>
                    </a:lnR>
                    <a:lnT w="9525" cap="flat" cmpd="sng" algn="ctr">
                      <a:solidFill>
                        <a:srgbClr val="00A3A1"/>
                      </a:solidFill>
                      <a:prstDash val="solid"/>
                      <a:round/>
                      <a:headEnd type="none" w="med" len="med"/>
                      <a:tailEnd type="none" w="med" len="med"/>
                    </a:lnT>
                    <a:lnB w="9525" cap="flat" cmpd="sng" algn="ctr">
                      <a:solidFill>
                        <a:srgbClr val="00A3A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1"/>
                          </a:solidFill>
                        </a:rPr>
                        <a:t>$ 50,000</a:t>
                      </a:r>
                    </a:p>
                  </a:txBody>
                  <a:tcPr marL="68580" marR="68580" marT="34290" marB="34290">
                    <a:lnL w="9525" cap="flat" cmpd="sng" algn="ctr">
                      <a:solidFill>
                        <a:srgbClr val="00A3A1"/>
                      </a:solidFill>
                      <a:prstDash val="solid"/>
                      <a:round/>
                      <a:headEnd type="none" w="med" len="med"/>
                      <a:tailEnd type="none" w="med" len="med"/>
                    </a:lnL>
                    <a:lnR w="9525" cap="flat" cmpd="sng" algn="ctr">
                      <a:solidFill>
                        <a:srgbClr val="00A3A1"/>
                      </a:solidFill>
                      <a:prstDash val="solid"/>
                      <a:round/>
                      <a:headEnd type="none" w="med" len="med"/>
                      <a:tailEnd type="none" w="med" len="med"/>
                    </a:lnR>
                    <a:lnT w="9525" cap="flat" cmpd="sng" algn="ctr">
                      <a:solidFill>
                        <a:srgbClr val="00A3A1"/>
                      </a:solidFill>
                      <a:prstDash val="solid"/>
                      <a:round/>
                      <a:headEnd type="none" w="med" len="med"/>
                      <a:tailEnd type="none" w="med" len="med"/>
                    </a:lnT>
                    <a:lnB w="9525" cap="flat" cmpd="sng" algn="ctr">
                      <a:solidFill>
                        <a:srgbClr val="00A3A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445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Beginning </a:t>
                      </a:r>
                      <a:r>
                        <a:rPr lang="en-US" sz="1200" dirty="0">
                          <a:solidFill>
                            <a:schemeClr val="tx1"/>
                          </a:solidFill>
                        </a:rPr>
                        <a:t>of Year 5</a:t>
                      </a:r>
                    </a:p>
                  </a:txBody>
                  <a:tcPr marL="68580" marR="68580" marT="34290" marB="34290">
                    <a:lnL w="9525" cap="flat" cmpd="sng" algn="ctr">
                      <a:solidFill>
                        <a:srgbClr val="00A3A1"/>
                      </a:solidFill>
                      <a:prstDash val="solid"/>
                      <a:round/>
                      <a:headEnd type="none" w="med" len="med"/>
                      <a:tailEnd type="none" w="med" len="med"/>
                    </a:lnL>
                    <a:lnR w="9525" cap="flat" cmpd="sng" algn="ctr">
                      <a:solidFill>
                        <a:srgbClr val="00A3A1"/>
                      </a:solidFill>
                      <a:prstDash val="solid"/>
                      <a:round/>
                      <a:headEnd type="none" w="med" len="med"/>
                      <a:tailEnd type="none" w="med" len="med"/>
                    </a:lnR>
                    <a:lnT w="9525" cap="flat" cmpd="sng" algn="ctr">
                      <a:solidFill>
                        <a:srgbClr val="00A3A1"/>
                      </a:solidFill>
                      <a:prstDash val="solid"/>
                      <a:round/>
                      <a:headEnd type="none" w="med" len="med"/>
                      <a:tailEnd type="none" w="med" len="med"/>
                    </a:lnT>
                    <a:lnB w="9525" cap="flat" cmpd="sng" algn="ctr">
                      <a:solidFill>
                        <a:srgbClr val="00A3A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1"/>
                          </a:solidFill>
                        </a:rPr>
                        <a:t>$ 50,000</a:t>
                      </a:r>
                    </a:p>
                  </a:txBody>
                  <a:tcPr marL="68580" marR="68580" marT="34290" marB="34290">
                    <a:lnL w="9525" cap="flat" cmpd="sng" algn="ctr">
                      <a:solidFill>
                        <a:srgbClr val="00A3A1"/>
                      </a:solidFill>
                      <a:prstDash val="solid"/>
                      <a:round/>
                      <a:headEnd type="none" w="med" len="med"/>
                      <a:tailEnd type="none" w="med" len="med"/>
                    </a:lnL>
                    <a:lnR w="9525" cap="flat" cmpd="sng" algn="ctr">
                      <a:solidFill>
                        <a:srgbClr val="00A3A1"/>
                      </a:solidFill>
                      <a:prstDash val="solid"/>
                      <a:round/>
                      <a:headEnd type="none" w="med" len="med"/>
                      <a:tailEnd type="none" w="med" len="med"/>
                    </a:lnR>
                    <a:lnT w="9525" cap="flat" cmpd="sng" algn="ctr">
                      <a:solidFill>
                        <a:srgbClr val="00A3A1"/>
                      </a:solidFill>
                      <a:prstDash val="solid"/>
                      <a:round/>
                      <a:headEnd type="none" w="med" len="med"/>
                      <a:tailEnd type="none" w="med" len="med"/>
                    </a:lnT>
                    <a:lnB w="9525" cap="flat" cmpd="sng" algn="ctr">
                      <a:solidFill>
                        <a:srgbClr val="00A3A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445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End</a:t>
                      </a:r>
                      <a:r>
                        <a:rPr lang="en-US" sz="1200" baseline="0" dirty="0">
                          <a:solidFill>
                            <a:schemeClr val="tx1"/>
                          </a:solidFill>
                        </a:rPr>
                        <a:t> of Year 5</a:t>
                      </a:r>
                      <a:endParaRPr lang="en-US" sz="1200" dirty="0">
                        <a:solidFill>
                          <a:schemeClr val="tx1"/>
                        </a:solidFill>
                      </a:endParaRPr>
                    </a:p>
                  </a:txBody>
                  <a:tcPr marL="68580" marR="68580" marT="34290" marB="34290">
                    <a:lnL w="9525" cap="flat" cmpd="sng" algn="ctr">
                      <a:solidFill>
                        <a:srgbClr val="00A3A1"/>
                      </a:solidFill>
                      <a:prstDash val="solid"/>
                      <a:round/>
                      <a:headEnd type="none" w="med" len="med"/>
                      <a:tailEnd type="none" w="med" len="med"/>
                    </a:lnL>
                    <a:lnR w="9525" cap="flat" cmpd="sng" algn="ctr">
                      <a:solidFill>
                        <a:srgbClr val="00A3A1"/>
                      </a:solidFill>
                      <a:prstDash val="solid"/>
                      <a:round/>
                      <a:headEnd type="none" w="med" len="med"/>
                      <a:tailEnd type="none" w="med" len="med"/>
                    </a:lnR>
                    <a:lnT w="9525" cap="flat" cmpd="sng" algn="ctr">
                      <a:solidFill>
                        <a:srgbClr val="00A3A1"/>
                      </a:solidFill>
                      <a:prstDash val="solid"/>
                      <a:round/>
                      <a:headEnd type="none" w="med" len="med"/>
                      <a:tailEnd type="none" w="med" len="med"/>
                    </a:lnT>
                    <a:lnB w="9525" cap="flat" cmpd="sng" algn="ctr">
                      <a:solidFill>
                        <a:srgbClr val="00A3A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1"/>
                          </a:solidFill>
                        </a:rPr>
                        <a:t>$150,000</a:t>
                      </a:r>
                    </a:p>
                  </a:txBody>
                  <a:tcPr marL="68580" marR="68580" marT="34290" marB="34290">
                    <a:lnL w="9525" cap="flat" cmpd="sng" algn="ctr">
                      <a:solidFill>
                        <a:srgbClr val="00A3A1"/>
                      </a:solidFill>
                      <a:prstDash val="solid"/>
                      <a:round/>
                      <a:headEnd type="none" w="med" len="med"/>
                      <a:tailEnd type="none" w="med" len="med"/>
                    </a:lnL>
                    <a:lnR w="9525" cap="flat" cmpd="sng" algn="ctr">
                      <a:solidFill>
                        <a:srgbClr val="00A3A1"/>
                      </a:solidFill>
                      <a:prstDash val="solid"/>
                      <a:round/>
                      <a:headEnd type="none" w="med" len="med"/>
                      <a:tailEnd type="none" w="med" len="med"/>
                    </a:lnR>
                    <a:lnT w="9525" cap="flat" cmpd="sng" algn="ctr">
                      <a:solidFill>
                        <a:srgbClr val="00A3A1"/>
                      </a:solidFill>
                      <a:prstDash val="solid"/>
                      <a:round/>
                      <a:headEnd type="none" w="med" len="med"/>
                      <a:tailEnd type="none" w="med" len="med"/>
                    </a:lnT>
                    <a:lnB w="9525" cap="flat" cmpd="sng" algn="ctr">
                      <a:solidFill>
                        <a:srgbClr val="00A3A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2" name="Rectangle 1"/>
          <p:cNvSpPr/>
          <p:nvPr/>
        </p:nvSpPr>
        <p:spPr>
          <a:xfrm>
            <a:off x="2071532" y="4050764"/>
            <a:ext cx="4688639" cy="300082"/>
          </a:xfrm>
          <a:prstGeom prst="rect">
            <a:avLst/>
          </a:prstGeom>
          <a:solidFill>
            <a:srgbClr val="00338D"/>
          </a:solidFill>
        </p:spPr>
        <p:txBody>
          <a:bodyPr wrap="square">
            <a:spAutoFit/>
          </a:bodyPr>
          <a:lstStyle/>
          <a:p>
            <a:pPr algn="ctr"/>
            <a:r>
              <a:rPr lang="en-US" sz="1350" dirty="0">
                <a:solidFill>
                  <a:schemeClr val="bg1"/>
                </a:solidFill>
              </a:rPr>
              <a:t>The security deposit is not a SBITA payment.</a:t>
            </a:r>
          </a:p>
        </p:txBody>
      </p:sp>
      <p:sp>
        <p:nvSpPr>
          <p:cNvPr id="10" name="Slide Number Placeholder 2">
            <a:extLst>
              <a:ext uri="{FF2B5EF4-FFF2-40B4-BE49-F238E27FC236}">
                <a16:creationId xmlns:a16="http://schemas.microsoft.com/office/drawing/2014/main" id="{8C42E393-8121-441D-B2F4-733CC43DF723}"/>
              </a:ext>
            </a:extLst>
          </p:cNvPr>
          <p:cNvSpPr txBox="1">
            <a:spLocks/>
          </p:cNvSpPr>
          <p:nvPr/>
        </p:nvSpPr>
        <p:spPr>
          <a:xfrm>
            <a:off x="549179" y="4691494"/>
            <a:ext cx="298545" cy="2724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0FBB8BA-9C6A-4A48-A369-70FBD2FA98DA}" type="slidenum">
              <a:rPr lang="en-US" sz="800" smtClean="0"/>
              <a:pPr/>
              <a:t>28</a:t>
            </a:fld>
            <a:endParaRPr lang="en-US" sz="800" dirty="0"/>
          </a:p>
        </p:txBody>
      </p:sp>
    </p:spTree>
    <p:extLst>
      <p:ext uri="{BB962C8B-B14F-4D97-AF65-F5344CB8AC3E}">
        <p14:creationId xmlns:p14="http://schemas.microsoft.com/office/powerpoint/2010/main" val="360298110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Text Placeholder 4"/>
          <p:cNvSpPr>
            <a:spLocks noGrp="1"/>
          </p:cNvSpPr>
          <p:nvPr>
            <p:ph type="body" idx="2"/>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Text Placeholder 3">
            <a:extLst>
              <a:ext uri="{FF2B5EF4-FFF2-40B4-BE49-F238E27FC236}">
                <a16:creationId xmlns:a16="http://schemas.microsoft.com/office/drawing/2014/main" id="{8BAB8850-BE4F-4642-9C0C-DA4FE310C903}"/>
              </a:ext>
            </a:extLst>
          </p:cNvPr>
          <p:cNvSpPr>
            <a:spLocks noGrp="1"/>
          </p:cNvSpPr>
          <p:nvPr>
            <p:ph type="body" sz="quarter" idx="4294967295"/>
          </p:nvPr>
        </p:nvSpPr>
        <p:spPr>
          <a:xfrm>
            <a:off x="0" y="1824038"/>
            <a:ext cx="7867650" cy="2894012"/>
          </a:xfrm>
        </p:spPr>
        <p:txBody>
          <a:bodyPr/>
          <a:lstStyle/>
          <a:p>
            <a:r>
              <a:rPr lang="en-US" dirty="0"/>
              <a:t>Outlays Other Than Subscription Payments</a:t>
            </a:r>
          </a:p>
        </p:txBody>
      </p:sp>
    </p:spTree>
    <p:extLst>
      <p:ext uri="{BB962C8B-B14F-4D97-AF65-F5344CB8AC3E}">
        <p14:creationId xmlns:p14="http://schemas.microsoft.com/office/powerpoint/2010/main" val="4091850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081" y="156211"/>
            <a:ext cx="7772400" cy="589837"/>
          </a:xfrm>
        </p:spPr>
        <p:txBody>
          <a:bodyPr/>
          <a:lstStyle/>
          <a:p>
            <a:r>
              <a:rPr lang="en-US" dirty="0"/>
              <a:t>Terminology and Abbreviations</a:t>
            </a:r>
          </a:p>
        </p:txBody>
      </p:sp>
      <p:graphicFrame>
        <p:nvGraphicFramePr>
          <p:cNvPr id="8" name="Table 7">
            <a:extLst>
              <a:ext uri="{FF2B5EF4-FFF2-40B4-BE49-F238E27FC236}">
                <a16:creationId xmlns:a16="http://schemas.microsoft.com/office/drawing/2014/main" id="{3E49CC63-4432-4E03-B0CC-4C589FCE23AA}"/>
              </a:ext>
            </a:extLst>
          </p:cNvPr>
          <p:cNvGraphicFramePr>
            <a:graphicFrameLocks noGrp="1"/>
          </p:cNvGraphicFramePr>
          <p:nvPr>
            <p:extLst>
              <p:ext uri="{D42A27DB-BD31-4B8C-83A1-F6EECF244321}">
                <p14:modId xmlns:p14="http://schemas.microsoft.com/office/powerpoint/2010/main" val="944844434"/>
              </p:ext>
            </p:extLst>
          </p:nvPr>
        </p:nvGraphicFramePr>
        <p:xfrm>
          <a:off x="724948" y="631410"/>
          <a:ext cx="5456215" cy="3840480"/>
        </p:xfrm>
        <a:graphic>
          <a:graphicData uri="http://schemas.openxmlformats.org/drawingml/2006/table">
            <a:tbl>
              <a:tblPr bandRow="1">
                <a:tableStyleId>{5C22544A-7EE6-4342-B048-85BDC9FD1C3A}</a:tableStyleId>
              </a:tblPr>
              <a:tblGrid>
                <a:gridCol w="810641">
                  <a:extLst>
                    <a:ext uri="{9D8B030D-6E8A-4147-A177-3AD203B41FA5}">
                      <a16:colId xmlns:a16="http://schemas.microsoft.com/office/drawing/2014/main" val="2622546274"/>
                    </a:ext>
                  </a:extLst>
                </a:gridCol>
                <a:gridCol w="4645574">
                  <a:extLst>
                    <a:ext uri="{9D8B030D-6E8A-4147-A177-3AD203B41FA5}">
                      <a16:colId xmlns:a16="http://schemas.microsoft.com/office/drawing/2014/main" val="3179515529"/>
                    </a:ext>
                  </a:extLst>
                </a:gridCol>
              </a:tblGrid>
              <a:tr h="274320">
                <a:tc>
                  <a:txBody>
                    <a:bodyPr/>
                    <a:lstStyle/>
                    <a:p>
                      <a:pPr marL="27432" algn="l" rtl="0" fontAlgn="ctr"/>
                      <a:r>
                        <a:rPr lang="en-US" sz="1000" b="0" i="0" u="none" strike="noStrike" dirty="0">
                          <a:solidFill>
                            <a:srgbClr val="000000"/>
                          </a:solidFill>
                          <a:effectLst/>
                          <a:latin typeface="Arial" panose="020B0604020202020204" pitchFamily="34" charset="0"/>
                        </a:rPr>
                        <a:t>AICPA</a:t>
                      </a:r>
                    </a:p>
                  </a:txBody>
                  <a:tcPr marL="4190" marR="4190" marT="4190" marB="0" anchor="ctr"/>
                </a:tc>
                <a:tc>
                  <a:txBody>
                    <a:bodyPr/>
                    <a:lstStyle/>
                    <a:p>
                      <a:pPr marL="27432" algn="l" rtl="0" fontAlgn="ctr"/>
                      <a:r>
                        <a:rPr lang="en-US" sz="1000" u="none" strike="noStrike" dirty="0">
                          <a:effectLst/>
                        </a:rPr>
                        <a:t>American Institute of CPAs</a:t>
                      </a:r>
                      <a:endParaRPr lang="en-US" sz="1000" b="0" i="0" u="none" strike="noStrike" dirty="0">
                        <a:solidFill>
                          <a:srgbClr val="000000"/>
                        </a:solidFill>
                        <a:effectLst/>
                        <a:latin typeface="Arial" panose="020B0604020202020204" pitchFamily="34" charset="0"/>
                      </a:endParaRPr>
                    </a:p>
                  </a:txBody>
                  <a:tcPr marL="4190" marR="4190" marT="4190" marB="0" anchor="ctr"/>
                </a:tc>
                <a:extLst>
                  <a:ext uri="{0D108BD9-81ED-4DB2-BD59-A6C34878D82A}">
                    <a16:rowId xmlns:a16="http://schemas.microsoft.com/office/drawing/2014/main" val="961624683"/>
                  </a:ext>
                </a:extLst>
              </a:tr>
              <a:tr h="274320">
                <a:tc>
                  <a:txBody>
                    <a:bodyPr/>
                    <a:lstStyle/>
                    <a:p>
                      <a:pPr marL="27432" algn="l" defTabSz="457200" rtl="0" eaLnBrk="1" fontAlgn="ctr" latinLnBrk="0" hangingPunct="1"/>
                      <a:r>
                        <a:rPr lang="en-US" sz="1000" b="0" u="none" strike="noStrike" kern="1200" dirty="0">
                          <a:solidFill>
                            <a:schemeClr val="dk1"/>
                          </a:solidFill>
                          <a:effectLst/>
                          <a:latin typeface="+mn-lt"/>
                          <a:ea typeface="+mn-ea"/>
                          <a:cs typeface="+mn-cs"/>
                        </a:rPr>
                        <a:t>BAML</a:t>
                      </a:r>
                    </a:p>
                  </a:txBody>
                  <a:tcPr marL="6350" marR="6350" marT="6350" marB="0" anchor="ctr"/>
                </a:tc>
                <a:tc>
                  <a:txBody>
                    <a:bodyPr/>
                    <a:lstStyle/>
                    <a:p>
                      <a:pPr marL="27432" algn="l" defTabSz="457200" rtl="0" eaLnBrk="1" fontAlgn="ctr" latinLnBrk="0" hangingPunct="1"/>
                      <a:r>
                        <a:rPr lang="en-US" sz="1000" u="none" strike="noStrike" kern="1200" dirty="0">
                          <a:solidFill>
                            <a:schemeClr val="dk1"/>
                          </a:solidFill>
                          <a:effectLst/>
                          <a:latin typeface="+mn-lt"/>
                          <a:ea typeface="+mn-ea"/>
                          <a:cs typeface="+mn-cs"/>
                        </a:rPr>
                        <a:t>Bank of America Merrill Lynch</a:t>
                      </a:r>
                    </a:p>
                  </a:txBody>
                  <a:tcPr marL="6350" marR="6350" marT="6350" marB="0" anchor="ctr"/>
                </a:tc>
                <a:extLst>
                  <a:ext uri="{0D108BD9-81ED-4DB2-BD59-A6C34878D82A}">
                    <a16:rowId xmlns:a16="http://schemas.microsoft.com/office/drawing/2014/main" val="2400670162"/>
                  </a:ext>
                </a:extLst>
              </a:tr>
              <a:tr h="274320">
                <a:tc>
                  <a:txBody>
                    <a:bodyPr/>
                    <a:lstStyle/>
                    <a:p>
                      <a:pPr marL="27432" algn="l" defTabSz="457200" rtl="0" eaLnBrk="1" fontAlgn="ctr" latinLnBrk="0" hangingPunct="1"/>
                      <a:r>
                        <a:rPr lang="en-US" sz="1000" b="0" u="none" strike="noStrike" kern="1200" dirty="0">
                          <a:solidFill>
                            <a:schemeClr val="dk1"/>
                          </a:solidFill>
                          <a:effectLst/>
                          <a:latin typeface="+mn-lt"/>
                          <a:ea typeface="+mn-ea"/>
                          <a:cs typeface="+mn-cs"/>
                        </a:rPr>
                        <a:t>CPE</a:t>
                      </a:r>
                    </a:p>
                  </a:txBody>
                  <a:tcPr marL="6350" marR="6350" marT="6350" marB="0" anchor="ctr"/>
                </a:tc>
                <a:tc>
                  <a:txBody>
                    <a:bodyPr/>
                    <a:lstStyle/>
                    <a:p>
                      <a:pPr marL="27432" algn="l" defTabSz="457200" rtl="0" eaLnBrk="1" fontAlgn="ctr" latinLnBrk="0" hangingPunct="1"/>
                      <a:r>
                        <a:rPr lang="en-US" sz="1000" u="none" strike="noStrike" kern="1200" dirty="0">
                          <a:solidFill>
                            <a:schemeClr val="dk1"/>
                          </a:solidFill>
                          <a:effectLst/>
                          <a:latin typeface="+mn-lt"/>
                          <a:ea typeface="+mn-ea"/>
                          <a:cs typeface="+mn-cs"/>
                        </a:rPr>
                        <a:t>Continuing Professional Education</a:t>
                      </a:r>
                    </a:p>
                  </a:txBody>
                  <a:tcPr marL="6350" marR="6350" marT="6350" marB="0" anchor="ctr"/>
                </a:tc>
                <a:extLst>
                  <a:ext uri="{0D108BD9-81ED-4DB2-BD59-A6C34878D82A}">
                    <a16:rowId xmlns:a16="http://schemas.microsoft.com/office/drawing/2014/main" val="2721382965"/>
                  </a:ext>
                </a:extLst>
              </a:tr>
              <a:tr h="274320">
                <a:tc>
                  <a:txBody>
                    <a:bodyPr/>
                    <a:lstStyle/>
                    <a:p>
                      <a:pPr marL="27432" marR="0" lvl="0" indent="0" algn="l" defTabSz="457200" rtl="0" eaLnBrk="1" fontAlgn="ctr"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Arial" panose="020B0604020202020204" pitchFamily="34" charset="0"/>
                        </a:rPr>
                        <a:t>EMMA</a:t>
                      </a:r>
                    </a:p>
                  </a:txBody>
                  <a:tcPr marL="4190" marR="4190" marT="4190" marB="0" anchor="ctr"/>
                </a:tc>
                <a:tc>
                  <a:txBody>
                    <a:bodyPr/>
                    <a:lstStyle/>
                    <a:p>
                      <a:pPr marL="27432" marR="0" lvl="0" indent="0" algn="l" defTabSz="457200" rtl="0" eaLnBrk="1" fontAlgn="ctr" latinLnBrk="0" hangingPunct="1">
                        <a:lnSpc>
                          <a:spcPct val="100000"/>
                        </a:lnSpc>
                        <a:spcBef>
                          <a:spcPts val="0"/>
                        </a:spcBef>
                        <a:spcAft>
                          <a:spcPts val="0"/>
                        </a:spcAft>
                        <a:buClrTx/>
                        <a:buSzTx/>
                        <a:buFontTx/>
                        <a:buNone/>
                        <a:tabLst/>
                        <a:defRPr/>
                      </a:pPr>
                      <a:r>
                        <a:rPr lang="en-US" sz="1000" u="none" strike="noStrike" dirty="0">
                          <a:effectLst/>
                        </a:rPr>
                        <a:t>Municipal Securities Rulemaking Board's Electronic Municipal Market Access</a:t>
                      </a:r>
                      <a:endParaRPr lang="en-US" sz="1000" b="0" i="0" u="none" strike="noStrike" dirty="0">
                        <a:solidFill>
                          <a:srgbClr val="000000"/>
                        </a:solidFill>
                        <a:effectLst/>
                        <a:latin typeface="Calibri" panose="020F0502020204030204" pitchFamily="34" charset="0"/>
                      </a:endParaRPr>
                    </a:p>
                  </a:txBody>
                  <a:tcPr marL="4190" marR="4190" marT="4190" marB="0" anchor="ctr"/>
                </a:tc>
                <a:extLst>
                  <a:ext uri="{0D108BD9-81ED-4DB2-BD59-A6C34878D82A}">
                    <a16:rowId xmlns:a16="http://schemas.microsoft.com/office/drawing/2014/main" val="2758085716"/>
                  </a:ext>
                </a:extLst>
              </a:tr>
              <a:tr h="274320">
                <a:tc>
                  <a:txBody>
                    <a:bodyPr/>
                    <a:lstStyle/>
                    <a:p>
                      <a:pPr marL="27432" marR="0" lvl="0" indent="0" algn="l" defTabSz="457200" rtl="0" eaLnBrk="1" fontAlgn="ctr"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Arial" panose="020B0604020202020204" pitchFamily="34" charset="0"/>
                        </a:rPr>
                        <a:t>FYE</a:t>
                      </a:r>
                    </a:p>
                  </a:txBody>
                  <a:tcPr marL="4190" marR="4190" marT="4190" marB="0" anchor="ctr"/>
                </a:tc>
                <a:tc>
                  <a:txBody>
                    <a:bodyPr/>
                    <a:lstStyle/>
                    <a:p>
                      <a:pPr marL="27432" marR="0" lvl="0" indent="0" algn="l" defTabSz="457200" rtl="0" eaLnBrk="1" fontAlgn="ctr"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mn-lt"/>
                        </a:rPr>
                        <a:t>Fiscal Year End</a:t>
                      </a:r>
                    </a:p>
                  </a:txBody>
                  <a:tcPr marL="4190" marR="4190" marT="4190" marB="0" anchor="ctr"/>
                </a:tc>
                <a:extLst>
                  <a:ext uri="{0D108BD9-81ED-4DB2-BD59-A6C34878D82A}">
                    <a16:rowId xmlns:a16="http://schemas.microsoft.com/office/drawing/2014/main" val="3173713146"/>
                  </a:ext>
                </a:extLst>
              </a:tr>
              <a:tr h="274320">
                <a:tc>
                  <a:txBody>
                    <a:bodyPr/>
                    <a:lstStyle/>
                    <a:p>
                      <a:pPr marL="27432" marR="0" lvl="0" indent="0" algn="l" defTabSz="457200" rtl="0" eaLnBrk="1" fontAlgn="ctr" latinLnBrk="0" hangingPunct="1">
                        <a:lnSpc>
                          <a:spcPct val="100000"/>
                        </a:lnSpc>
                        <a:spcBef>
                          <a:spcPts val="0"/>
                        </a:spcBef>
                        <a:spcAft>
                          <a:spcPts val="0"/>
                        </a:spcAft>
                        <a:buClrTx/>
                        <a:buSzTx/>
                        <a:buFontTx/>
                        <a:buNone/>
                        <a:tabLst/>
                        <a:defRPr/>
                      </a:pPr>
                      <a:r>
                        <a:rPr lang="en-US" sz="1000" b="0" u="none" strike="noStrike" dirty="0">
                          <a:effectLst/>
                        </a:rPr>
                        <a:t>GASB</a:t>
                      </a:r>
                      <a:endParaRPr lang="en-US" sz="1000" b="0" i="0" u="none" strike="noStrike" dirty="0">
                        <a:solidFill>
                          <a:srgbClr val="000000"/>
                        </a:solidFill>
                        <a:effectLst/>
                        <a:latin typeface="Calibri" panose="020F0502020204030204" pitchFamily="34" charset="0"/>
                      </a:endParaRPr>
                    </a:p>
                  </a:txBody>
                  <a:tcPr marL="4190" marR="4190" marT="4190" marB="0" anchor="ctr"/>
                </a:tc>
                <a:tc>
                  <a:txBody>
                    <a:bodyPr/>
                    <a:lstStyle/>
                    <a:p>
                      <a:pPr marL="27432" marR="0" lvl="0" indent="0" algn="l" defTabSz="457200" rtl="0" eaLnBrk="1" fontAlgn="ctr" latinLnBrk="0" hangingPunct="1">
                        <a:lnSpc>
                          <a:spcPct val="100000"/>
                        </a:lnSpc>
                        <a:spcBef>
                          <a:spcPts val="0"/>
                        </a:spcBef>
                        <a:spcAft>
                          <a:spcPts val="0"/>
                        </a:spcAft>
                        <a:buClrTx/>
                        <a:buSzTx/>
                        <a:buFontTx/>
                        <a:buNone/>
                        <a:tabLst/>
                        <a:defRPr/>
                      </a:pPr>
                      <a:r>
                        <a:rPr lang="en-US" sz="1000" u="none" strike="noStrike" dirty="0">
                          <a:effectLst/>
                        </a:rPr>
                        <a:t>Governmental Accounting Standards Board</a:t>
                      </a:r>
                      <a:endParaRPr lang="en-US" sz="1000" b="0" i="0" u="none" strike="noStrike" dirty="0">
                        <a:solidFill>
                          <a:srgbClr val="000000"/>
                        </a:solidFill>
                        <a:effectLst/>
                        <a:latin typeface="Calibri" panose="020F0502020204030204" pitchFamily="34" charset="0"/>
                      </a:endParaRPr>
                    </a:p>
                  </a:txBody>
                  <a:tcPr marL="4190" marR="4190" marT="4190" marB="0" anchor="ctr"/>
                </a:tc>
                <a:extLst>
                  <a:ext uri="{0D108BD9-81ED-4DB2-BD59-A6C34878D82A}">
                    <a16:rowId xmlns:a16="http://schemas.microsoft.com/office/drawing/2014/main" val="2430358770"/>
                  </a:ext>
                </a:extLst>
              </a:tr>
              <a:tr h="274320">
                <a:tc>
                  <a:txBody>
                    <a:bodyPr/>
                    <a:lstStyle/>
                    <a:p>
                      <a:pPr marL="27432" algn="l" fontAlgn="ctr"/>
                      <a:r>
                        <a:rPr lang="en-US" sz="1000" b="0" u="none" strike="noStrike" dirty="0">
                          <a:effectLst/>
                        </a:rPr>
                        <a:t>GAQC</a:t>
                      </a:r>
                      <a:endParaRPr lang="en-US" sz="1000" b="0" i="0" u="none" strike="noStrike" dirty="0">
                        <a:solidFill>
                          <a:srgbClr val="000000"/>
                        </a:solidFill>
                        <a:effectLst/>
                        <a:latin typeface="Calibri" panose="020F0502020204030204" pitchFamily="34" charset="0"/>
                      </a:endParaRPr>
                    </a:p>
                  </a:txBody>
                  <a:tcPr marL="6350" marR="6350" marT="6350" marB="0" anchor="ctr"/>
                </a:tc>
                <a:tc>
                  <a:txBody>
                    <a:bodyPr/>
                    <a:lstStyle/>
                    <a:p>
                      <a:pPr marL="27432" algn="l" fontAlgn="ctr"/>
                      <a:r>
                        <a:rPr lang="en-US" sz="1000" u="none" strike="noStrike" dirty="0">
                          <a:effectLst/>
                        </a:rPr>
                        <a:t>Governmental Audit Quality Center</a:t>
                      </a:r>
                      <a:endParaRPr lang="en-US" sz="10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965500603"/>
                  </a:ext>
                </a:extLst>
              </a:tr>
              <a:tr h="274320">
                <a:tc>
                  <a:txBody>
                    <a:bodyPr/>
                    <a:lstStyle/>
                    <a:p>
                      <a:pPr marL="27432" algn="l" rtl="0" fontAlgn="ctr"/>
                      <a:r>
                        <a:rPr lang="en-US" sz="1000" b="0" i="0" u="none" strike="noStrike" dirty="0">
                          <a:solidFill>
                            <a:srgbClr val="000000"/>
                          </a:solidFill>
                          <a:effectLst/>
                          <a:latin typeface="Arial" panose="020B0604020202020204" pitchFamily="34" charset="0"/>
                        </a:rPr>
                        <a:t>IG</a:t>
                      </a:r>
                    </a:p>
                  </a:txBody>
                  <a:tcPr marL="4190" marR="4190" marT="4190" marB="0" anchor="ctr"/>
                </a:tc>
                <a:tc>
                  <a:txBody>
                    <a:bodyPr/>
                    <a:lstStyle/>
                    <a:p>
                      <a:pPr marL="27432" algn="l" rtl="0" fontAlgn="ctr"/>
                      <a:r>
                        <a:rPr lang="en-US" sz="1000" b="0" i="0" u="none" strike="noStrike" dirty="0">
                          <a:solidFill>
                            <a:srgbClr val="000000"/>
                          </a:solidFill>
                          <a:effectLst/>
                          <a:latin typeface="Arial" panose="020B0604020202020204" pitchFamily="34" charset="0"/>
                        </a:rPr>
                        <a:t>Implementation Guide</a:t>
                      </a:r>
                    </a:p>
                  </a:txBody>
                  <a:tcPr marL="4190" marR="4190" marT="4190" marB="0" anchor="ctr"/>
                </a:tc>
                <a:extLst>
                  <a:ext uri="{0D108BD9-81ED-4DB2-BD59-A6C34878D82A}">
                    <a16:rowId xmlns:a16="http://schemas.microsoft.com/office/drawing/2014/main" val="1278672521"/>
                  </a:ext>
                </a:extLst>
              </a:tr>
              <a:tr h="274320">
                <a:tc>
                  <a:txBody>
                    <a:bodyPr/>
                    <a:lstStyle/>
                    <a:p>
                      <a:pPr marL="27432" algn="l" rtl="0" fontAlgn="ctr"/>
                      <a:r>
                        <a:rPr lang="en-US" sz="1000" b="0" i="0" u="none" strike="noStrike" dirty="0">
                          <a:solidFill>
                            <a:srgbClr val="000000"/>
                          </a:solidFill>
                          <a:effectLst/>
                          <a:latin typeface="Arial" panose="020B0604020202020204" pitchFamily="34" charset="0"/>
                        </a:rPr>
                        <a:t>IT</a:t>
                      </a:r>
                    </a:p>
                  </a:txBody>
                  <a:tcPr marL="4190" marR="4190" marT="4190" marB="0" anchor="ctr"/>
                </a:tc>
                <a:tc>
                  <a:txBody>
                    <a:bodyPr/>
                    <a:lstStyle/>
                    <a:p>
                      <a:pPr marL="27432" algn="l" rtl="0" fontAlgn="ctr"/>
                      <a:r>
                        <a:rPr lang="en-US" sz="1000" b="0" i="0" u="none" strike="noStrike" dirty="0">
                          <a:solidFill>
                            <a:srgbClr val="000000"/>
                          </a:solidFill>
                          <a:effectLst/>
                          <a:latin typeface="Arial" panose="020B0604020202020204" pitchFamily="34" charset="0"/>
                        </a:rPr>
                        <a:t>Information Technology</a:t>
                      </a:r>
                    </a:p>
                  </a:txBody>
                  <a:tcPr marL="4190" marR="4190" marT="4190" marB="0" anchor="ctr"/>
                </a:tc>
                <a:extLst>
                  <a:ext uri="{0D108BD9-81ED-4DB2-BD59-A6C34878D82A}">
                    <a16:rowId xmlns:a16="http://schemas.microsoft.com/office/drawing/2014/main" val="2480665101"/>
                  </a:ext>
                </a:extLst>
              </a:tr>
              <a:tr h="274320">
                <a:tc>
                  <a:txBody>
                    <a:bodyPr/>
                    <a:lstStyle/>
                    <a:p>
                      <a:pPr marL="27432" algn="l" rtl="0" fontAlgn="ctr"/>
                      <a:r>
                        <a:rPr lang="en-US" sz="1000" b="0" i="0" u="none" strike="noStrike" dirty="0">
                          <a:solidFill>
                            <a:srgbClr val="000000"/>
                          </a:solidFill>
                          <a:effectLst/>
                          <a:latin typeface="Arial" panose="020B0604020202020204" pitchFamily="34" charset="0"/>
                        </a:rPr>
                        <a:t>OAS</a:t>
                      </a:r>
                    </a:p>
                  </a:txBody>
                  <a:tcPr marL="4190" marR="4190" marT="4190" marB="0" anchor="ctr"/>
                </a:tc>
                <a:tc>
                  <a:txBody>
                    <a:bodyPr/>
                    <a:lstStyle/>
                    <a:p>
                      <a:pPr marL="27432" algn="l" rtl="0" fontAlgn="ctr"/>
                      <a:r>
                        <a:rPr lang="en-US" sz="1000" b="0" i="0" u="none" strike="noStrike" dirty="0">
                          <a:solidFill>
                            <a:srgbClr val="000000"/>
                          </a:solidFill>
                          <a:effectLst/>
                          <a:latin typeface="Arial" panose="020B0604020202020204" pitchFamily="34" charset="0"/>
                        </a:rPr>
                        <a:t>Option-Adjusted Spread</a:t>
                      </a:r>
                    </a:p>
                  </a:txBody>
                  <a:tcPr marL="4190" marR="4190" marT="4190" marB="0" anchor="ctr"/>
                </a:tc>
                <a:extLst>
                  <a:ext uri="{0D108BD9-81ED-4DB2-BD59-A6C34878D82A}">
                    <a16:rowId xmlns:a16="http://schemas.microsoft.com/office/drawing/2014/main" val="3621609686"/>
                  </a:ext>
                </a:extLst>
              </a:tr>
              <a:tr h="274320">
                <a:tc>
                  <a:txBody>
                    <a:bodyPr/>
                    <a:lstStyle/>
                    <a:p>
                      <a:pPr marL="27432" algn="l" rtl="0" fontAlgn="ctr"/>
                      <a:r>
                        <a:rPr lang="en-US" sz="1000" b="0" i="0" u="none" strike="noStrike" dirty="0">
                          <a:solidFill>
                            <a:srgbClr val="000000"/>
                          </a:solidFill>
                          <a:effectLst/>
                          <a:latin typeface="Arial" panose="020B0604020202020204" pitchFamily="34" charset="0"/>
                        </a:rPr>
                        <a:t>MD&amp;A</a:t>
                      </a:r>
                    </a:p>
                  </a:txBody>
                  <a:tcPr marL="4190" marR="4190" marT="4190" marB="0" anchor="ctr"/>
                </a:tc>
                <a:tc>
                  <a:txBody>
                    <a:bodyPr/>
                    <a:lstStyle/>
                    <a:p>
                      <a:pPr marL="27432" algn="l" rtl="0" fontAlgn="ctr"/>
                      <a:r>
                        <a:rPr lang="en-US" sz="1000" b="0" i="0" u="none" strike="noStrike" dirty="0">
                          <a:solidFill>
                            <a:srgbClr val="000000"/>
                          </a:solidFill>
                          <a:effectLst/>
                          <a:latin typeface="Arial" panose="020B0604020202020204" pitchFamily="34" charset="0"/>
                        </a:rPr>
                        <a:t>Management discussion and analysis</a:t>
                      </a:r>
                    </a:p>
                  </a:txBody>
                  <a:tcPr marL="4190" marR="4190" marT="4190" marB="0" anchor="ctr"/>
                </a:tc>
                <a:extLst>
                  <a:ext uri="{0D108BD9-81ED-4DB2-BD59-A6C34878D82A}">
                    <a16:rowId xmlns:a16="http://schemas.microsoft.com/office/drawing/2014/main" val="1249010715"/>
                  </a:ext>
                </a:extLst>
              </a:tr>
              <a:tr h="274320">
                <a:tc>
                  <a:txBody>
                    <a:bodyPr/>
                    <a:lstStyle/>
                    <a:p>
                      <a:pPr marL="27432" algn="l" rtl="0" fontAlgn="ctr"/>
                      <a:r>
                        <a:rPr lang="en-US" sz="1000" b="0" i="0" u="none" strike="noStrike" dirty="0">
                          <a:solidFill>
                            <a:srgbClr val="000000"/>
                          </a:solidFill>
                          <a:effectLst/>
                          <a:latin typeface="Arial" panose="020B0604020202020204" pitchFamily="34" charset="0"/>
                        </a:rPr>
                        <a:t>PV</a:t>
                      </a:r>
                    </a:p>
                  </a:txBody>
                  <a:tcPr marL="4190" marR="4190" marT="4190" marB="0" anchor="ctr"/>
                </a:tc>
                <a:tc>
                  <a:txBody>
                    <a:bodyPr/>
                    <a:lstStyle/>
                    <a:p>
                      <a:pPr marL="27432" algn="l" rtl="0" fontAlgn="ctr"/>
                      <a:r>
                        <a:rPr lang="en-US" sz="1000" b="0" i="0" u="none" strike="noStrike" dirty="0">
                          <a:solidFill>
                            <a:srgbClr val="000000"/>
                          </a:solidFill>
                          <a:effectLst/>
                          <a:latin typeface="Arial" panose="020B0604020202020204" pitchFamily="34" charset="0"/>
                        </a:rPr>
                        <a:t>Present Value</a:t>
                      </a:r>
                    </a:p>
                  </a:txBody>
                  <a:tcPr marL="4190" marR="4190" marT="4190" marB="0" anchor="ctr"/>
                </a:tc>
                <a:extLst>
                  <a:ext uri="{0D108BD9-81ED-4DB2-BD59-A6C34878D82A}">
                    <a16:rowId xmlns:a16="http://schemas.microsoft.com/office/drawing/2014/main" val="1058408956"/>
                  </a:ext>
                </a:extLst>
              </a:tr>
              <a:tr h="274320">
                <a:tc>
                  <a:txBody>
                    <a:bodyPr/>
                    <a:lstStyle/>
                    <a:p>
                      <a:pPr marL="27432" algn="l" rtl="0" fontAlgn="ctr"/>
                      <a:r>
                        <a:rPr lang="en-US" sz="1000" b="0" i="0" u="none" strike="noStrike" dirty="0">
                          <a:solidFill>
                            <a:srgbClr val="000000"/>
                          </a:solidFill>
                          <a:effectLst/>
                          <a:latin typeface="Arial" panose="020B0604020202020204" pitchFamily="34" charset="0"/>
                        </a:rPr>
                        <a:t>SBITAs</a:t>
                      </a:r>
                    </a:p>
                  </a:txBody>
                  <a:tcPr marL="4190" marR="4190" marT="4190" marB="0" anchor="ctr"/>
                </a:tc>
                <a:tc>
                  <a:txBody>
                    <a:bodyPr/>
                    <a:lstStyle/>
                    <a:p>
                      <a:pPr marL="27432" algn="l" rtl="0" fontAlgn="ctr"/>
                      <a:r>
                        <a:rPr lang="en-US" sz="1000" b="0" i="0" u="none" strike="noStrike" dirty="0">
                          <a:solidFill>
                            <a:srgbClr val="000000"/>
                          </a:solidFill>
                          <a:effectLst/>
                          <a:latin typeface="Arial" panose="020B0604020202020204" pitchFamily="34" charset="0"/>
                        </a:rPr>
                        <a:t>Subscription-Based Information Technology Arrangements </a:t>
                      </a:r>
                    </a:p>
                  </a:txBody>
                  <a:tcPr marL="4190" marR="4190" marT="4190" marB="0" anchor="ctr"/>
                </a:tc>
                <a:extLst>
                  <a:ext uri="{0D108BD9-81ED-4DB2-BD59-A6C34878D82A}">
                    <a16:rowId xmlns:a16="http://schemas.microsoft.com/office/drawing/2014/main" val="3720894028"/>
                  </a:ext>
                </a:extLst>
              </a:tr>
              <a:tr h="274320">
                <a:tc>
                  <a:txBody>
                    <a:bodyPr/>
                    <a:lstStyle/>
                    <a:p>
                      <a:pPr marL="27432" algn="l" rtl="0" fontAlgn="ctr"/>
                      <a:r>
                        <a:rPr lang="en-US" sz="1000" b="0" i="0" u="none" strike="noStrike" dirty="0">
                          <a:solidFill>
                            <a:srgbClr val="000000"/>
                          </a:solidFill>
                          <a:effectLst/>
                          <a:latin typeface="Arial" panose="020B0604020202020204" pitchFamily="34" charset="0"/>
                        </a:rPr>
                        <a:t>SLGs</a:t>
                      </a:r>
                    </a:p>
                  </a:txBody>
                  <a:tcPr marL="4190" marR="4190" marT="4190" marB="0" anchor="ctr"/>
                </a:tc>
                <a:tc>
                  <a:txBody>
                    <a:bodyPr/>
                    <a:lstStyle/>
                    <a:p>
                      <a:pPr marL="27432" algn="l" rtl="0" fontAlgn="ctr"/>
                      <a:r>
                        <a:rPr lang="en-US" sz="1000" b="0" i="0" u="none" strike="noStrike" dirty="0">
                          <a:solidFill>
                            <a:srgbClr val="000000"/>
                          </a:solidFill>
                          <a:effectLst/>
                          <a:latin typeface="Arial" panose="020B0604020202020204" pitchFamily="34" charset="0"/>
                        </a:rPr>
                        <a:t>State and Local Governments</a:t>
                      </a:r>
                    </a:p>
                  </a:txBody>
                  <a:tcPr marL="4190" marR="4190" marT="4190" marB="0" anchor="ctr"/>
                </a:tc>
                <a:extLst>
                  <a:ext uri="{0D108BD9-81ED-4DB2-BD59-A6C34878D82A}">
                    <a16:rowId xmlns:a16="http://schemas.microsoft.com/office/drawing/2014/main" val="2058009858"/>
                  </a:ext>
                </a:extLst>
              </a:tr>
            </a:tbl>
          </a:graphicData>
        </a:graphic>
      </p:graphicFrame>
      <p:sp>
        <p:nvSpPr>
          <p:cNvPr id="4" name="Slide Number Placeholder 2">
            <a:extLst>
              <a:ext uri="{FF2B5EF4-FFF2-40B4-BE49-F238E27FC236}">
                <a16:creationId xmlns:a16="http://schemas.microsoft.com/office/drawing/2014/main" id="{A505D300-26E9-4222-916F-9FAAC82E46E0}"/>
              </a:ext>
            </a:extLst>
          </p:cNvPr>
          <p:cNvSpPr txBox="1">
            <a:spLocks/>
          </p:cNvSpPr>
          <p:nvPr/>
        </p:nvSpPr>
        <p:spPr>
          <a:xfrm>
            <a:off x="511080" y="4851089"/>
            <a:ext cx="213868" cy="2724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0FBB8BA-9C6A-4A48-A369-70FBD2FA98DA}" type="slidenum">
              <a:rPr lang="en-US" sz="800" smtClean="0"/>
              <a:pPr/>
              <a:t>3</a:t>
            </a:fld>
            <a:endParaRPr lang="en-US" sz="800" dirty="0"/>
          </a:p>
        </p:txBody>
      </p:sp>
    </p:spTree>
    <p:extLst>
      <p:ext uri="{BB962C8B-B14F-4D97-AF65-F5344CB8AC3E}">
        <p14:creationId xmlns:p14="http://schemas.microsoft.com/office/powerpoint/2010/main" val="998219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0577D-1F3D-4F04-AA33-30A7F0C502EE}"/>
              </a:ext>
            </a:extLst>
          </p:cNvPr>
          <p:cNvSpPr>
            <a:spLocks noGrp="1"/>
          </p:cNvSpPr>
          <p:nvPr>
            <p:ph type="title"/>
          </p:nvPr>
        </p:nvSpPr>
        <p:spPr/>
        <p:txBody>
          <a:bodyPr>
            <a:normAutofit fontScale="90000"/>
          </a:bodyPr>
          <a:lstStyle/>
          <a:p>
            <a:r>
              <a:rPr lang="en-US" dirty="0"/>
              <a:t>Accounting for Stages of Implementation</a:t>
            </a:r>
          </a:p>
        </p:txBody>
      </p:sp>
      <p:graphicFrame>
        <p:nvGraphicFramePr>
          <p:cNvPr id="4" name="Content Placeholder 3">
            <a:extLst>
              <a:ext uri="{FF2B5EF4-FFF2-40B4-BE49-F238E27FC236}">
                <a16:creationId xmlns:a16="http://schemas.microsoft.com/office/drawing/2014/main" id="{4D52B89D-5AA5-4F26-AE72-5B103C4835BE}"/>
              </a:ext>
            </a:extLst>
          </p:cNvPr>
          <p:cNvGraphicFramePr>
            <a:graphicFrameLocks noGrp="1"/>
          </p:cNvGraphicFramePr>
          <p:nvPr>
            <p:ph sz="quarter" idx="10"/>
            <p:extLst>
              <p:ext uri="{D42A27DB-BD31-4B8C-83A1-F6EECF244321}">
                <p14:modId xmlns:p14="http://schemas.microsoft.com/office/powerpoint/2010/main" val="4247567641"/>
              </p:ext>
            </p:extLst>
          </p:nvPr>
        </p:nvGraphicFramePr>
        <p:xfrm>
          <a:off x="457200" y="957263"/>
          <a:ext cx="8240713" cy="3446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64FEEFD4-E58E-4053-88E3-6EFE7A0FBA9A}"/>
              </a:ext>
            </a:extLst>
          </p:cNvPr>
          <p:cNvSpPr txBox="1"/>
          <p:nvPr/>
        </p:nvSpPr>
        <p:spPr>
          <a:xfrm>
            <a:off x="514699" y="4403725"/>
            <a:ext cx="8114601" cy="461665"/>
          </a:xfrm>
          <a:prstGeom prst="rect">
            <a:avLst/>
          </a:prstGeom>
          <a:solidFill>
            <a:schemeClr val="accent3">
              <a:lumMod val="60000"/>
              <a:lumOff val="40000"/>
            </a:schemeClr>
          </a:solidFill>
        </p:spPr>
        <p:txBody>
          <a:bodyPr wrap="square" rtlCol="0">
            <a:spAutoFit/>
          </a:bodyPr>
          <a:lstStyle/>
          <a:p>
            <a:r>
              <a:rPr lang="en-US" sz="1200" dirty="0"/>
              <a:t>Outlays related to the implementation of the SBITA can overlap or occur in multiple cycles and are recognized based on the nature and timing of the outlay (activity).</a:t>
            </a:r>
          </a:p>
        </p:txBody>
      </p:sp>
      <p:sp>
        <p:nvSpPr>
          <p:cNvPr id="5" name="Slide Number Placeholder 2">
            <a:extLst>
              <a:ext uri="{FF2B5EF4-FFF2-40B4-BE49-F238E27FC236}">
                <a16:creationId xmlns:a16="http://schemas.microsoft.com/office/drawing/2014/main" id="{D33BFC9B-015C-492E-9C50-2C526EBA368E}"/>
              </a:ext>
            </a:extLst>
          </p:cNvPr>
          <p:cNvSpPr txBox="1">
            <a:spLocks/>
          </p:cNvSpPr>
          <p:nvPr/>
        </p:nvSpPr>
        <p:spPr>
          <a:xfrm>
            <a:off x="511079" y="4851089"/>
            <a:ext cx="323421" cy="2724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0FBB8BA-9C6A-4A48-A369-70FBD2FA98DA}" type="slidenum">
              <a:rPr lang="en-US" sz="800" smtClean="0"/>
              <a:pPr/>
              <a:t>30</a:t>
            </a:fld>
            <a:endParaRPr lang="en-US" sz="800" dirty="0"/>
          </a:p>
        </p:txBody>
      </p:sp>
    </p:spTree>
    <p:extLst>
      <p:ext uri="{BB962C8B-B14F-4D97-AF65-F5344CB8AC3E}">
        <p14:creationId xmlns:p14="http://schemas.microsoft.com/office/powerpoint/2010/main" val="22606168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47765-758D-4E8D-B52C-A299F33D6F52}"/>
              </a:ext>
            </a:extLst>
          </p:cNvPr>
          <p:cNvSpPr>
            <a:spLocks noGrp="1"/>
          </p:cNvSpPr>
          <p:nvPr>
            <p:ph type="title"/>
          </p:nvPr>
        </p:nvSpPr>
        <p:spPr>
          <a:xfrm>
            <a:off x="457200" y="214307"/>
            <a:ext cx="8229600" cy="480060"/>
          </a:xfrm>
        </p:spPr>
        <p:txBody>
          <a:bodyPr>
            <a:normAutofit fontScale="90000"/>
          </a:bodyPr>
          <a:lstStyle/>
          <a:p>
            <a:r>
              <a:rPr lang="en-US" dirty="0"/>
              <a:t>Stages of Implementation</a:t>
            </a:r>
          </a:p>
        </p:txBody>
      </p:sp>
      <p:graphicFrame>
        <p:nvGraphicFramePr>
          <p:cNvPr id="4" name="Content Placeholder 3">
            <a:extLst>
              <a:ext uri="{FF2B5EF4-FFF2-40B4-BE49-F238E27FC236}">
                <a16:creationId xmlns:a16="http://schemas.microsoft.com/office/drawing/2014/main" id="{D27E1730-E981-4746-AE05-E0F9C86EC83D}"/>
              </a:ext>
            </a:extLst>
          </p:cNvPr>
          <p:cNvGraphicFramePr>
            <a:graphicFrameLocks noGrp="1"/>
          </p:cNvGraphicFramePr>
          <p:nvPr>
            <p:ph sz="quarter" idx="10"/>
            <p:extLst>
              <p:ext uri="{D42A27DB-BD31-4B8C-83A1-F6EECF244321}">
                <p14:modId xmlns:p14="http://schemas.microsoft.com/office/powerpoint/2010/main" val="2745274555"/>
              </p:ext>
            </p:extLst>
          </p:nvPr>
        </p:nvGraphicFramePr>
        <p:xfrm>
          <a:off x="572200" y="810111"/>
          <a:ext cx="8114600" cy="32235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FD45FDB6-54BE-49AC-8435-DB67B2DDE3F2}"/>
              </a:ext>
            </a:extLst>
          </p:cNvPr>
          <p:cNvSpPr txBox="1"/>
          <p:nvPr/>
        </p:nvSpPr>
        <p:spPr>
          <a:xfrm>
            <a:off x="572199" y="4098197"/>
            <a:ext cx="8114601" cy="769441"/>
          </a:xfrm>
          <a:prstGeom prst="rect">
            <a:avLst/>
          </a:prstGeom>
          <a:solidFill>
            <a:schemeClr val="accent3">
              <a:lumMod val="60000"/>
              <a:lumOff val="40000"/>
            </a:schemeClr>
          </a:solidFill>
        </p:spPr>
        <p:txBody>
          <a:bodyPr wrap="square" rtlCol="0">
            <a:spAutoFit/>
          </a:bodyPr>
          <a:lstStyle/>
          <a:p>
            <a:r>
              <a:rPr lang="en-US" sz="1100" b="0" i="0" u="none" strike="noStrike" baseline="0" dirty="0">
                <a:latin typeface="Helvetica" panose="020B0604020202020204" pitchFamily="34" charset="0"/>
              </a:rPr>
              <a:t>Data conversion is considered an activity of the initial implementation stage </a:t>
            </a:r>
            <a:r>
              <a:rPr lang="en-US" sz="1100" b="1" i="1" u="none" strike="noStrike" baseline="0" dirty="0">
                <a:latin typeface="Helvetica" panose="020B0604020202020204" pitchFamily="34" charset="0"/>
              </a:rPr>
              <a:t>only </a:t>
            </a:r>
            <a:r>
              <a:rPr lang="en-US" sz="1100" b="0" i="0" u="none" strike="noStrike" baseline="0" dirty="0">
                <a:latin typeface="Helvetica" panose="020B0604020202020204" pitchFamily="34" charset="0"/>
              </a:rPr>
              <a:t>when necessary to place the subscription asset into service. Otherwise, considered an activity of the operation and additional implementation stage.</a:t>
            </a:r>
            <a:endParaRPr lang="en-US" sz="1100" dirty="0"/>
          </a:p>
          <a:p>
            <a:pPr>
              <a:spcAft>
                <a:spcPts val="0"/>
              </a:spcAft>
            </a:pPr>
            <a:endParaRPr lang="en-US" sz="1100" dirty="0"/>
          </a:p>
          <a:p>
            <a:pPr>
              <a:spcAft>
                <a:spcPts val="0"/>
              </a:spcAft>
            </a:pPr>
            <a:r>
              <a:rPr lang="en-US" sz="1100" dirty="0"/>
              <a:t>Training cost are expensed as incurred, regardless of the stage the costs are incurred</a:t>
            </a:r>
          </a:p>
        </p:txBody>
      </p:sp>
      <p:sp>
        <p:nvSpPr>
          <p:cNvPr id="6" name="Slide Number Placeholder 2">
            <a:extLst>
              <a:ext uri="{FF2B5EF4-FFF2-40B4-BE49-F238E27FC236}">
                <a16:creationId xmlns:a16="http://schemas.microsoft.com/office/drawing/2014/main" id="{F06232EB-111A-444C-9904-E87AE621552F}"/>
              </a:ext>
            </a:extLst>
          </p:cNvPr>
          <p:cNvSpPr txBox="1">
            <a:spLocks/>
          </p:cNvSpPr>
          <p:nvPr/>
        </p:nvSpPr>
        <p:spPr>
          <a:xfrm>
            <a:off x="511079" y="4851089"/>
            <a:ext cx="323421" cy="2724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0FBB8BA-9C6A-4A48-A369-70FBD2FA98DA}" type="slidenum">
              <a:rPr lang="en-US" sz="800" smtClean="0"/>
              <a:pPr/>
              <a:t>31</a:t>
            </a:fld>
            <a:endParaRPr lang="en-US" sz="800" dirty="0"/>
          </a:p>
        </p:txBody>
      </p:sp>
    </p:spTree>
    <p:extLst>
      <p:ext uri="{BB962C8B-B14F-4D97-AF65-F5344CB8AC3E}">
        <p14:creationId xmlns:p14="http://schemas.microsoft.com/office/powerpoint/2010/main" val="5524433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Old But Applicable Guidance – Z.51.22</a:t>
            </a:r>
          </a:p>
        </p:txBody>
      </p:sp>
      <p:sp>
        <p:nvSpPr>
          <p:cNvPr id="3" name="Content Placeholder 2"/>
          <p:cNvSpPr>
            <a:spLocks noGrp="1"/>
          </p:cNvSpPr>
          <p:nvPr>
            <p:ph sz="quarter" idx="10"/>
          </p:nvPr>
        </p:nvSpPr>
        <p:spPr/>
        <p:txBody>
          <a:bodyPr/>
          <a:lstStyle/>
          <a:p>
            <a:pPr algn="just"/>
            <a:r>
              <a:rPr lang="en-US" sz="1830" dirty="0"/>
              <a:t>Q—Statement 51 provides guidance for the treatment of outlays associated with data conversion and user training activities for internally generated computer software. How should such outlays be accounted for when the activities are associated with the acquisition of computer software that is not considered internally generated?</a:t>
            </a:r>
          </a:p>
          <a:p>
            <a:pPr algn="just"/>
            <a:r>
              <a:rPr lang="en-US" sz="1830" dirty="0"/>
              <a:t>…Outlays associated with </a:t>
            </a:r>
            <a:r>
              <a:rPr lang="en-US" sz="1830" b="1" dirty="0"/>
              <a:t>data conversion activities </a:t>
            </a:r>
            <a:r>
              <a:rPr lang="en-US" sz="1830" dirty="0"/>
              <a:t>should be capitalized as an ancillary cost of the acquired computer software only if those activities are determined to be necessary to make the software operational. Otherwise, such outlays should be expensed as incurred. </a:t>
            </a:r>
            <a:r>
              <a:rPr lang="en-US" sz="1830" b="1" dirty="0"/>
              <a:t>Outlays associated with user training should not be considered an ancillary cost of acquired computer software</a:t>
            </a:r>
            <a:r>
              <a:rPr lang="en-US" sz="1830" dirty="0"/>
              <a:t>, and, therefore, those outlays should be expensed as incurred.</a:t>
            </a:r>
          </a:p>
          <a:p>
            <a:endParaRPr lang="en-US" sz="1830" dirty="0"/>
          </a:p>
        </p:txBody>
      </p:sp>
    </p:spTree>
    <p:extLst>
      <p:ext uri="{BB962C8B-B14F-4D97-AF65-F5344CB8AC3E}">
        <p14:creationId xmlns:p14="http://schemas.microsoft.com/office/powerpoint/2010/main" val="27349169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Text Placeholder 4"/>
          <p:cNvSpPr>
            <a:spLocks noGrp="1"/>
          </p:cNvSpPr>
          <p:nvPr>
            <p:ph type="body" idx="2"/>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Text Placeholder 3">
            <a:extLst>
              <a:ext uri="{FF2B5EF4-FFF2-40B4-BE49-F238E27FC236}">
                <a16:creationId xmlns:a16="http://schemas.microsoft.com/office/drawing/2014/main" id="{8BAB8850-BE4F-4642-9C0C-DA4FE310C903}"/>
              </a:ext>
            </a:extLst>
          </p:cNvPr>
          <p:cNvSpPr>
            <a:spLocks noGrp="1"/>
          </p:cNvSpPr>
          <p:nvPr>
            <p:ph type="body" sz="quarter" idx="4294967295"/>
          </p:nvPr>
        </p:nvSpPr>
        <p:spPr>
          <a:xfrm>
            <a:off x="0" y="1824038"/>
            <a:ext cx="7497763" cy="2894012"/>
          </a:xfrm>
        </p:spPr>
        <p:txBody>
          <a:bodyPr/>
          <a:lstStyle/>
          <a:p>
            <a:r>
              <a:rPr lang="en-US" dirty="0"/>
              <a:t>Separating Components and Allocating Contract Prices</a:t>
            </a:r>
          </a:p>
        </p:txBody>
      </p:sp>
    </p:spTree>
    <p:extLst>
      <p:ext uri="{BB962C8B-B14F-4D97-AF65-F5344CB8AC3E}">
        <p14:creationId xmlns:p14="http://schemas.microsoft.com/office/powerpoint/2010/main" val="30034201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1CFC9-3008-4418-8C59-4105D52D6FCA}"/>
              </a:ext>
            </a:extLst>
          </p:cNvPr>
          <p:cNvSpPr>
            <a:spLocks noGrp="1"/>
          </p:cNvSpPr>
          <p:nvPr>
            <p:ph type="title"/>
          </p:nvPr>
        </p:nvSpPr>
        <p:spPr>
          <a:xfrm>
            <a:off x="499168" y="169918"/>
            <a:ext cx="7772400" cy="591353"/>
          </a:xfrm>
        </p:spPr>
        <p:txBody>
          <a:bodyPr/>
          <a:lstStyle/>
          <a:p>
            <a:r>
              <a:rPr lang="en-US" dirty="0"/>
              <a:t>Separating Components</a:t>
            </a:r>
          </a:p>
        </p:txBody>
      </p:sp>
      <p:sp>
        <p:nvSpPr>
          <p:cNvPr id="14" name="Rectangle 13">
            <a:extLst>
              <a:ext uri="{FF2B5EF4-FFF2-40B4-BE49-F238E27FC236}">
                <a16:creationId xmlns:a16="http://schemas.microsoft.com/office/drawing/2014/main" id="{7E29D951-7546-41D3-B33B-FD956400B56E}"/>
              </a:ext>
            </a:extLst>
          </p:cNvPr>
          <p:cNvSpPr>
            <a:spLocks/>
          </p:cNvSpPr>
          <p:nvPr/>
        </p:nvSpPr>
        <p:spPr>
          <a:xfrm>
            <a:off x="2049697" y="922201"/>
            <a:ext cx="6583058" cy="1185763"/>
          </a:xfrm>
          <a:prstGeom prst="rect">
            <a:avLst/>
          </a:prstGeom>
          <a:noFill/>
          <a:ln w="6350">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0" tIns="53747" rIns="73749" bIns="53748" numCol="1" spcCol="1270" anchor="t" anchorCtr="0">
            <a:spAutoFit/>
          </a:bodyPr>
          <a:lstStyle/>
          <a:p>
            <a:pPr marL="228600" lvl="1" indent="-173736">
              <a:spcAft>
                <a:spcPts val="600"/>
              </a:spcAft>
              <a:buClr>
                <a:schemeClr val="tx2"/>
              </a:buClr>
              <a:buFont typeface="Arial" panose="020B0604020202020204" pitchFamily="34" charset="0"/>
              <a:buChar char="•"/>
            </a:pPr>
            <a:r>
              <a:rPr lang="en-US" sz="1200" dirty="0">
                <a:solidFill>
                  <a:schemeClr val="tx1"/>
                </a:solidFill>
              </a:rPr>
              <a:t>Contracts may contain multiple components (e.g., multiple pieces of equipment)</a:t>
            </a:r>
          </a:p>
          <a:p>
            <a:pPr marL="228600" lvl="1" indent="-173736">
              <a:spcAft>
                <a:spcPts val="600"/>
              </a:spcAft>
              <a:buClr>
                <a:schemeClr val="tx2"/>
              </a:buClr>
              <a:buFont typeface="Arial" panose="020B0604020202020204" pitchFamily="34" charset="0"/>
              <a:buChar char="•"/>
            </a:pPr>
            <a:r>
              <a:rPr lang="en-US" sz="1200" dirty="0">
                <a:solidFill>
                  <a:schemeClr val="tx1"/>
                </a:solidFill>
              </a:rPr>
              <a:t>If components have different subscription terms, they must be accounted for separately</a:t>
            </a:r>
          </a:p>
          <a:p>
            <a:pPr marL="228600" lvl="1" indent="-173736">
              <a:spcAft>
                <a:spcPts val="600"/>
              </a:spcAft>
              <a:buClr>
                <a:schemeClr val="tx2"/>
              </a:buClr>
              <a:buFont typeface="Arial" panose="020B0604020202020204" pitchFamily="34" charset="0"/>
              <a:buChar char="•"/>
            </a:pPr>
            <a:r>
              <a:rPr lang="en-US" sz="1200" dirty="0">
                <a:solidFill>
                  <a:schemeClr val="tx1"/>
                </a:solidFill>
              </a:rPr>
              <a:t>If underlying assets are in different major classes of assets for disclosure purposes, they must be accounted for separately  </a:t>
            </a:r>
            <a:r>
              <a:rPr lang="en-US" sz="1200" b="1" dirty="0">
                <a:solidFill>
                  <a:schemeClr val="tx1"/>
                </a:solidFill>
              </a:rPr>
              <a:t>Disclosure of major classes of subscription assets is not required. </a:t>
            </a:r>
            <a:r>
              <a:rPr lang="en-US" sz="1200" dirty="0">
                <a:solidFill>
                  <a:schemeClr val="tx1"/>
                </a:solidFill>
              </a:rPr>
              <a:t> </a:t>
            </a:r>
            <a:r>
              <a:rPr lang="en-US" sz="1200" b="1" dirty="0">
                <a:solidFill>
                  <a:schemeClr val="tx1"/>
                </a:solidFill>
              </a:rPr>
              <a:t>Required for Leases only!</a:t>
            </a:r>
          </a:p>
        </p:txBody>
      </p:sp>
      <p:sp>
        <p:nvSpPr>
          <p:cNvPr id="15" name="Rectangle 14">
            <a:extLst>
              <a:ext uri="{FF2B5EF4-FFF2-40B4-BE49-F238E27FC236}">
                <a16:creationId xmlns:a16="http://schemas.microsoft.com/office/drawing/2014/main" id="{CE7E06CD-D8B6-47E9-BC85-A04E5FA7AA01}"/>
              </a:ext>
            </a:extLst>
          </p:cNvPr>
          <p:cNvSpPr>
            <a:spLocks/>
          </p:cNvSpPr>
          <p:nvPr/>
        </p:nvSpPr>
        <p:spPr>
          <a:xfrm>
            <a:off x="499169" y="915831"/>
            <a:ext cx="1440883" cy="1126018"/>
          </a:xfrm>
          <a:prstGeom prst="rect">
            <a:avLst/>
          </a:prstGeom>
          <a:solidFill>
            <a:schemeClr val="tx2"/>
          </a:solidFill>
          <a:ln w="6350">
            <a:solidFill>
              <a:srgbClr val="72246C"/>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958" tIns="40958" rIns="40958" bIns="40958" numCol="1" spcCol="1270" anchor="ctr" anchorCtr="0">
            <a:noAutofit/>
          </a:bodyPr>
          <a:lstStyle/>
          <a:p>
            <a:pPr defTabSz="600075">
              <a:spcBef>
                <a:spcPct val="0"/>
              </a:spcBef>
              <a:spcAft>
                <a:spcPts val="450"/>
              </a:spcAft>
            </a:pPr>
            <a:r>
              <a:rPr lang="en-US" sz="1200" b="1" dirty="0"/>
              <a:t>Step 1: </a:t>
            </a:r>
            <a:br>
              <a:rPr lang="en-US" sz="1200" b="1" dirty="0"/>
            </a:br>
            <a:r>
              <a:rPr lang="en-US" sz="1200" b="1" dirty="0"/>
              <a:t>Identify </a:t>
            </a:r>
            <a:br>
              <a:rPr lang="en-US" sz="1200" b="1" dirty="0"/>
            </a:br>
            <a:r>
              <a:rPr lang="en-US" sz="1200" b="1" dirty="0"/>
              <a:t>separate components</a:t>
            </a:r>
          </a:p>
        </p:txBody>
      </p:sp>
      <p:sp>
        <p:nvSpPr>
          <p:cNvPr id="161" name="Rectangle 160">
            <a:extLst>
              <a:ext uri="{FF2B5EF4-FFF2-40B4-BE49-F238E27FC236}">
                <a16:creationId xmlns:a16="http://schemas.microsoft.com/office/drawing/2014/main" id="{320AF474-0308-44B3-9683-F0CD1BBD788E}"/>
              </a:ext>
            </a:extLst>
          </p:cNvPr>
          <p:cNvSpPr>
            <a:spLocks/>
          </p:cNvSpPr>
          <p:nvPr/>
        </p:nvSpPr>
        <p:spPr>
          <a:xfrm>
            <a:off x="1948763" y="918032"/>
            <a:ext cx="6761283" cy="1138235"/>
          </a:xfrm>
          <a:prstGeom prst="rect">
            <a:avLst/>
          </a:prstGeom>
          <a:noFill/>
          <a:ln w="6350">
            <a:solidFill>
              <a:srgbClr val="72246C"/>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958" tIns="40958" rIns="40958" bIns="40958" numCol="1" spcCol="1270" anchor="ctr" anchorCtr="0">
            <a:noAutofit/>
          </a:bodyPr>
          <a:lstStyle/>
          <a:p>
            <a:pPr defTabSz="600075">
              <a:spcBef>
                <a:spcPct val="0"/>
              </a:spcBef>
              <a:spcAft>
                <a:spcPts val="450"/>
              </a:spcAft>
            </a:pPr>
            <a:endParaRPr lang="en-US" sz="1200" b="1" dirty="0"/>
          </a:p>
        </p:txBody>
      </p:sp>
      <p:sp>
        <p:nvSpPr>
          <p:cNvPr id="7" name="Rectangle 6">
            <a:extLst>
              <a:ext uri="{FF2B5EF4-FFF2-40B4-BE49-F238E27FC236}">
                <a16:creationId xmlns:a16="http://schemas.microsoft.com/office/drawing/2014/main" id="{0546707C-1138-4D60-A4FA-99D6ACFBA790}"/>
              </a:ext>
            </a:extLst>
          </p:cNvPr>
          <p:cNvSpPr>
            <a:spLocks/>
          </p:cNvSpPr>
          <p:nvPr/>
        </p:nvSpPr>
        <p:spPr>
          <a:xfrm>
            <a:off x="8667358" y="934520"/>
            <a:ext cx="51400" cy="1125302"/>
          </a:xfrm>
          <a:prstGeom prst="rect">
            <a:avLst/>
          </a:prstGeom>
          <a:solidFill>
            <a:srgbClr val="72246C"/>
          </a:solidFill>
          <a:ln w="6350">
            <a:solidFill>
              <a:srgbClr val="72246C"/>
            </a:solid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lgn="l"/>
            <a:endParaRPr lang="en-GB" sz="1200" dirty="0">
              <a:solidFill>
                <a:schemeClr val="bg1"/>
              </a:solidFill>
            </a:endParaRPr>
          </a:p>
        </p:txBody>
      </p:sp>
      <p:grpSp>
        <p:nvGrpSpPr>
          <p:cNvPr id="17" name="Group 16">
            <a:extLst>
              <a:ext uri="{FF2B5EF4-FFF2-40B4-BE49-F238E27FC236}">
                <a16:creationId xmlns:a16="http://schemas.microsoft.com/office/drawing/2014/main" id="{BF569D34-5B8B-4D37-8C1D-89BAAEE446BF}"/>
              </a:ext>
            </a:extLst>
          </p:cNvPr>
          <p:cNvGrpSpPr/>
          <p:nvPr/>
        </p:nvGrpSpPr>
        <p:grpSpPr>
          <a:xfrm>
            <a:off x="1480295" y="1403240"/>
            <a:ext cx="361352" cy="361352"/>
            <a:chOff x="3556000" y="1339695"/>
            <a:chExt cx="579402" cy="579402"/>
          </a:xfrm>
        </p:grpSpPr>
        <p:sp>
          <p:nvSpPr>
            <p:cNvPr id="19" name="Oval 18">
              <a:extLst>
                <a:ext uri="{FF2B5EF4-FFF2-40B4-BE49-F238E27FC236}">
                  <a16:creationId xmlns:a16="http://schemas.microsoft.com/office/drawing/2014/main" id="{6168DE64-54E0-49A4-8CA7-9F274C3D3198}"/>
                </a:ext>
              </a:extLst>
            </p:cNvPr>
            <p:cNvSpPr/>
            <p:nvPr/>
          </p:nvSpPr>
          <p:spPr>
            <a:xfrm>
              <a:off x="3556000" y="1339695"/>
              <a:ext cx="579402" cy="5794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lgn="l"/>
              <a:endParaRPr lang="en-GB" sz="1200" dirty="0">
                <a:solidFill>
                  <a:schemeClr val="bg1"/>
                </a:solidFill>
              </a:endParaRPr>
            </a:p>
          </p:txBody>
        </p:sp>
        <p:grpSp>
          <p:nvGrpSpPr>
            <p:cNvPr id="20" name="Group 19">
              <a:extLst>
                <a:ext uri="{FF2B5EF4-FFF2-40B4-BE49-F238E27FC236}">
                  <a16:creationId xmlns:a16="http://schemas.microsoft.com/office/drawing/2014/main" id="{5299D3CF-4B95-4F5B-837D-A24F629E22D4}"/>
                </a:ext>
              </a:extLst>
            </p:cNvPr>
            <p:cNvGrpSpPr/>
            <p:nvPr/>
          </p:nvGrpSpPr>
          <p:grpSpPr>
            <a:xfrm>
              <a:off x="3635763" y="1413273"/>
              <a:ext cx="427740" cy="354821"/>
              <a:chOff x="3283338" y="1310505"/>
              <a:chExt cx="731520" cy="606815"/>
            </a:xfrm>
          </p:grpSpPr>
          <p:grpSp>
            <p:nvGrpSpPr>
              <p:cNvPr id="21" name="Group 20">
                <a:extLst>
                  <a:ext uri="{FF2B5EF4-FFF2-40B4-BE49-F238E27FC236}">
                    <a16:creationId xmlns:a16="http://schemas.microsoft.com/office/drawing/2014/main" id="{B51FC8C4-5B24-480A-81AE-7583D1CE7113}"/>
                  </a:ext>
                </a:extLst>
              </p:cNvPr>
              <p:cNvGrpSpPr/>
              <p:nvPr/>
            </p:nvGrpSpPr>
            <p:grpSpPr>
              <a:xfrm>
                <a:off x="3286644" y="1310505"/>
                <a:ext cx="724908" cy="569996"/>
                <a:chOff x="3226552" y="2482161"/>
                <a:chExt cx="1013813" cy="797162"/>
              </a:xfrm>
            </p:grpSpPr>
            <p:sp>
              <p:nvSpPr>
                <p:cNvPr id="23" name="Freeform 169">
                  <a:extLst>
                    <a:ext uri="{FF2B5EF4-FFF2-40B4-BE49-F238E27FC236}">
                      <a16:creationId xmlns:a16="http://schemas.microsoft.com/office/drawing/2014/main" id="{C4974E95-F8C1-4D6E-B3F0-6B45F20B6727}"/>
                    </a:ext>
                  </a:extLst>
                </p:cNvPr>
                <p:cNvSpPr>
                  <a:spLocks/>
                </p:cNvSpPr>
                <p:nvPr/>
              </p:nvSpPr>
              <p:spPr bwMode="auto">
                <a:xfrm>
                  <a:off x="3942226" y="2922185"/>
                  <a:ext cx="116449" cy="107858"/>
                </a:xfrm>
                <a:custGeom>
                  <a:avLst/>
                  <a:gdLst>
                    <a:gd name="T0" fmla="*/ 235 w 235"/>
                    <a:gd name="T1" fmla="*/ 190 h 219"/>
                    <a:gd name="T2" fmla="*/ 105 w 235"/>
                    <a:gd name="T3" fmla="*/ 27 h 219"/>
                    <a:gd name="T4" fmla="*/ 0 w 235"/>
                    <a:gd name="T5" fmla="*/ 87 h 219"/>
                    <a:gd name="T6" fmla="*/ 149 w 235"/>
                    <a:gd name="T7" fmla="*/ 219 h 219"/>
                    <a:gd name="T8" fmla="*/ 235 w 235"/>
                    <a:gd name="T9" fmla="*/ 190 h 219"/>
                  </a:gdLst>
                  <a:ahLst/>
                  <a:cxnLst>
                    <a:cxn ang="0">
                      <a:pos x="T0" y="T1"/>
                    </a:cxn>
                    <a:cxn ang="0">
                      <a:pos x="T2" y="T3"/>
                    </a:cxn>
                    <a:cxn ang="0">
                      <a:pos x="T4" y="T5"/>
                    </a:cxn>
                    <a:cxn ang="0">
                      <a:pos x="T6" y="T7"/>
                    </a:cxn>
                    <a:cxn ang="0">
                      <a:pos x="T8" y="T9"/>
                    </a:cxn>
                  </a:cxnLst>
                  <a:rect l="0" t="0" r="r" b="b"/>
                  <a:pathLst>
                    <a:path w="235" h="219">
                      <a:moveTo>
                        <a:pt x="235" y="190"/>
                      </a:moveTo>
                      <a:cubicBezTo>
                        <a:pt x="235" y="190"/>
                        <a:pt x="178" y="53"/>
                        <a:pt x="105" y="27"/>
                      </a:cubicBezTo>
                      <a:cubicBezTo>
                        <a:pt x="33" y="0"/>
                        <a:pt x="0" y="87"/>
                        <a:pt x="0" y="87"/>
                      </a:cubicBezTo>
                      <a:cubicBezTo>
                        <a:pt x="149" y="219"/>
                        <a:pt x="149" y="219"/>
                        <a:pt x="149" y="219"/>
                      </a:cubicBezTo>
                      <a:lnTo>
                        <a:pt x="235" y="190"/>
                      </a:lnTo>
                      <a:close/>
                    </a:path>
                  </a:pathLst>
                </a:custGeom>
                <a:solidFill>
                  <a:srgbClr val="CEB5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24" name="Freeform 170">
                  <a:extLst>
                    <a:ext uri="{FF2B5EF4-FFF2-40B4-BE49-F238E27FC236}">
                      <a16:creationId xmlns:a16="http://schemas.microsoft.com/office/drawing/2014/main" id="{3C9ACA0B-0174-4415-8F20-48EDC197641E}"/>
                    </a:ext>
                  </a:extLst>
                </p:cNvPr>
                <p:cNvSpPr>
                  <a:spLocks/>
                </p:cNvSpPr>
                <p:nvPr/>
              </p:nvSpPr>
              <p:spPr bwMode="auto">
                <a:xfrm>
                  <a:off x="3975633" y="2870642"/>
                  <a:ext cx="133630" cy="124085"/>
                </a:xfrm>
                <a:custGeom>
                  <a:avLst/>
                  <a:gdLst>
                    <a:gd name="T0" fmla="*/ 90 w 140"/>
                    <a:gd name="T1" fmla="*/ 130 h 130"/>
                    <a:gd name="T2" fmla="*/ 0 w 140"/>
                    <a:gd name="T3" fmla="*/ 38 h 130"/>
                    <a:gd name="T4" fmla="*/ 64 w 140"/>
                    <a:gd name="T5" fmla="*/ 0 h 130"/>
                    <a:gd name="T6" fmla="*/ 140 w 140"/>
                    <a:gd name="T7" fmla="*/ 110 h 130"/>
                    <a:gd name="T8" fmla="*/ 90 w 140"/>
                    <a:gd name="T9" fmla="*/ 130 h 130"/>
                  </a:gdLst>
                  <a:ahLst/>
                  <a:cxnLst>
                    <a:cxn ang="0">
                      <a:pos x="T0" y="T1"/>
                    </a:cxn>
                    <a:cxn ang="0">
                      <a:pos x="T2" y="T3"/>
                    </a:cxn>
                    <a:cxn ang="0">
                      <a:pos x="T4" y="T5"/>
                    </a:cxn>
                    <a:cxn ang="0">
                      <a:pos x="T6" y="T7"/>
                    </a:cxn>
                    <a:cxn ang="0">
                      <a:pos x="T8" y="T9"/>
                    </a:cxn>
                  </a:cxnLst>
                  <a:rect l="0" t="0" r="r" b="b"/>
                  <a:pathLst>
                    <a:path w="140" h="130">
                      <a:moveTo>
                        <a:pt x="90" y="130"/>
                      </a:moveTo>
                      <a:lnTo>
                        <a:pt x="0" y="38"/>
                      </a:lnTo>
                      <a:lnTo>
                        <a:pt x="64" y="0"/>
                      </a:lnTo>
                      <a:lnTo>
                        <a:pt x="140" y="110"/>
                      </a:lnTo>
                      <a:lnTo>
                        <a:pt x="90" y="130"/>
                      </a:lnTo>
                      <a:close/>
                    </a:path>
                  </a:pathLst>
                </a:custGeom>
                <a:solidFill>
                  <a:srgbClr val="E2C3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25" name="Freeform 171">
                  <a:extLst>
                    <a:ext uri="{FF2B5EF4-FFF2-40B4-BE49-F238E27FC236}">
                      <a16:creationId xmlns:a16="http://schemas.microsoft.com/office/drawing/2014/main" id="{46D530F7-9293-46C2-A60A-72826A605D78}"/>
                    </a:ext>
                  </a:extLst>
                </p:cNvPr>
                <p:cNvSpPr>
                  <a:spLocks/>
                </p:cNvSpPr>
                <p:nvPr/>
              </p:nvSpPr>
              <p:spPr bwMode="auto">
                <a:xfrm>
                  <a:off x="3903091" y="2819099"/>
                  <a:ext cx="196627" cy="166083"/>
                </a:xfrm>
                <a:custGeom>
                  <a:avLst/>
                  <a:gdLst>
                    <a:gd name="T0" fmla="*/ 337 w 398"/>
                    <a:gd name="T1" fmla="*/ 337 h 337"/>
                    <a:gd name="T2" fmla="*/ 56 w 398"/>
                    <a:gd name="T3" fmla="*/ 77 h 337"/>
                    <a:gd name="T4" fmla="*/ 82 w 398"/>
                    <a:gd name="T5" fmla="*/ 0 h 337"/>
                    <a:gd name="T6" fmla="*/ 398 w 398"/>
                    <a:gd name="T7" fmla="*/ 287 h 337"/>
                    <a:gd name="T8" fmla="*/ 337 w 398"/>
                    <a:gd name="T9" fmla="*/ 337 h 337"/>
                  </a:gdLst>
                  <a:ahLst/>
                  <a:cxnLst>
                    <a:cxn ang="0">
                      <a:pos x="T0" y="T1"/>
                    </a:cxn>
                    <a:cxn ang="0">
                      <a:pos x="T2" y="T3"/>
                    </a:cxn>
                    <a:cxn ang="0">
                      <a:pos x="T4" y="T5"/>
                    </a:cxn>
                    <a:cxn ang="0">
                      <a:pos x="T6" y="T7"/>
                    </a:cxn>
                    <a:cxn ang="0">
                      <a:pos x="T8" y="T9"/>
                    </a:cxn>
                  </a:cxnLst>
                  <a:rect l="0" t="0" r="r" b="b"/>
                  <a:pathLst>
                    <a:path w="398" h="337">
                      <a:moveTo>
                        <a:pt x="337" y="337"/>
                      </a:moveTo>
                      <a:cubicBezTo>
                        <a:pt x="336" y="329"/>
                        <a:pt x="112" y="84"/>
                        <a:pt x="56" y="77"/>
                      </a:cubicBezTo>
                      <a:cubicBezTo>
                        <a:pt x="0" y="70"/>
                        <a:pt x="82" y="0"/>
                        <a:pt x="82" y="0"/>
                      </a:cubicBezTo>
                      <a:cubicBezTo>
                        <a:pt x="398" y="287"/>
                        <a:pt x="398" y="287"/>
                        <a:pt x="398" y="287"/>
                      </a:cubicBezTo>
                      <a:lnTo>
                        <a:pt x="337" y="337"/>
                      </a:lnTo>
                      <a:close/>
                    </a:path>
                  </a:pathLst>
                </a:custGeom>
                <a:solidFill>
                  <a:srgbClr val="CEB5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26" name="Freeform 172">
                  <a:extLst>
                    <a:ext uri="{FF2B5EF4-FFF2-40B4-BE49-F238E27FC236}">
                      <a16:creationId xmlns:a16="http://schemas.microsoft.com/office/drawing/2014/main" id="{0C6DE843-CA19-44A8-8FED-B018E6C959AF}"/>
                    </a:ext>
                  </a:extLst>
                </p:cNvPr>
                <p:cNvSpPr>
                  <a:spLocks/>
                </p:cNvSpPr>
                <p:nvPr/>
              </p:nvSpPr>
              <p:spPr bwMode="auto">
                <a:xfrm>
                  <a:off x="3895455" y="2779010"/>
                  <a:ext cx="294941" cy="444797"/>
                </a:xfrm>
                <a:custGeom>
                  <a:avLst/>
                  <a:gdLst>
                    <a:gd name="T0" fmla="*/ 343 w 600"/>
                    <a:gd name="T1" fmla="*/ 895 h 902"/>
                    <a:gd name="T2" fmla="*/ 291 w 600"/>
                    <a:gd name="T3" fmla="*/ 773 h 902"/>
                    <a:gd name="T4" fmla="*/ 169 w 600"/>
                    <a:gd name="T5" fmla="*/ 569 h 902"/>
                    <a:gd name="T6" fmla="*/ 89 w 600"/>
                    <a:gd name="T7" fmla="*/ 472 h 902"/>
                    <a:gd name="T8" fmla="*/ 1 w 600"/>
                    <a:gd name="T9" fmla="*/ 317 h 902"/>
                    <a:gd name="T10" fmla="*/ 0 w 600"/>
                    <a:gd name="T11" fmla="*/ 307 h 902"/>
                    <a:gd name="T12" fmla="*/ 82 w 600"/>
                    <a:gd name="T13" fmla="*/ 252 h 902"/>
                    <a:gd name="T14" fmla="*/ 173 w 600"/>
                    <a:gd name="T15" fmla="*/ 379 h 902"/>
                    <a:gd name="T16" fmla="*/ 262 w 600"/>
                    <a:gd name="T17" fmla="*/ 450 h 902"/>
                    <a:gd name="T18" fmla="*/ 372 w 600"/>
                    <a:gd name="T19" fmla="*/ 385 h 902"/>
                    <a:gd name="T20" fmla="*/ 222 w 600"/>
                    <a:gd name="T21" fmla="*/ 204 h 902"/>
                    <a:gd name="T22" fmla="*/ 60 w 600"/>
                    <a:gd name="T23" fmla="*/ 121 h 902"/>
                    <a:gd name="T24" fmla="*/ 56 w 600"/>
                    <a:gd name="T25" fmla="*/ 63 h 902"/>
                    <a:gd name="T26" fmla="*/ 114 w 600"/>
                    <a:gd name="T27" fmla="*/ 2 h 902"/>
                    <a:gd name="T28" fmla="*/ 506 w 600"/>
                    <a:gd name="T29" fmla="*/ 261 h 902"/>
                    <a:gd name="T30" fmla="*/ 589 w 600"/>
                    <a:gd name="T31" fmla="*/ 885 h 902"/>
                    <a:gd name="T32" fmla="*/ 343 w 600"/>
                    <a:gd name="T33" fmla="*/ 895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0" h="902">
                      <a:moveTo>
                        <a:pt x="343" y="895"/>
                      </a:moveTo>
                      <a:cubicBezTo>
                        <a:pt x="291" y="773"/>
                        <a:pt x="291" y="773"/>
                        <a:pt x="291" y="773"/>
                      </a:cubicBezTo>
                      <a:cubicBezTo>
                        <a:pt x="169" y="569"/>
                        <a:pt x="169" y="569"/>
                        <a:pt x="169" y="569"/>
                      </a:cubicBezTo>
                      <a:cubicBezTo>
                        <a:pt x="89" y="472"/>
                        <a:pt x="89" y="472"/>
                        <a:pt x="89" y="472"/>
                      </a:cubicBezTo>
                      <a:cubicBezTo>
                        <a:pt x="89" y="472"/>
                        <a:pt x="3" y="322"/>
                        <a:pt x="1" y="317"/>
                      </a:cubicBezTo>
                      <a:cubicBezTo>
                        <a:pt x="0" y="312"/>
                        <a:pt x="0" y="307"/>
                        <a:pt x="0" y="307"/>
                      </a:cubicBezTo>
                      <a:cubicBezTo>
                        <a:pt x="0" y="307"/>
                        <a:pt x="17" y="217"/>
                        <a:pt x="82" y="252"/>
                      </a:cubicBezTo>
                      <a:cubicBezTo>
                        <a:pt x="147" y="287"/>
                        <a:pt x="173" y="379"/>
                        <a:pt x="173" y="379"/>
                      </a:cubicBezTo>
                      <a:cubicBezTo>
                        <a:pt x="262" y="450"/>
                        <a:pt x="262" y="450"/>
                        <a:pt x="262" y="450"/>
                      </a:cubicBezTo>
                      <a:cubicBezTo>
                        <a:pt x="262" y="450"/>
                        <a:pt x="367" y="399"/>
                        <a:pt x="372" y="385"/>
                      </a:cubicBezTo>
                      <a:cubicBezTo>
                        <a:pt x="377" y="371"/>
                        <a:pt x="222" y="204"/>
                        <a:pt x="222" y="204"/>
                      </a:cubicBezTo>
                      <a:cubicBezTo>
                        <a:pt x="60" y="121"/>
                        <a:pt x="60" y="121"/>
                        <a:pt x="60" y="121"/>
                      </a:cubicBezTo>
                      <a:cubicBezTo>
                        <a:pt x="56" y="63"/>
                        <a:pt x="56" y="63"/>
                        <a:pt x="56" y="63"/>
                      </a:cubicBezTo>
                      <a:cubicBezTo>
                        <a:pt x="56" y="63"/>
                        <a:pt x="106" y="0"/>
                        <a:pt x="114" y="2"/>
                      </a:cubicBezTo>
                      <a:cubicBezTo>
                        <a:pt x="174" y="17"/>
                        <a:pt x="417" y="126"/>
                        <a:pt x="506" y="261"/>
                      </a:cubicBezTo>
                      <a:cubicBezTo>
                        <a:pt x="595" y="397"/>
                        <a:pt x="577" y="867"/>
                        <a:pt x="589" y="885"/>
                      </a:cubicBezTo>
                      <a:cubicBezTo>
                        <a:pt x="600" y="902"/>
                        <a:pt x="343" y="895"/>
                        <a:pt x="343" y="895"/>
                      </a:cubicBezTo>
                      <a:close/>
                    </a:path>
                  </a:pathLst>
                </a:custGeom>
                <a:solidFill>
                  <a:srgbClr val="E2C3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27" name="Freeform 173">
                  <a:extLst>
                    <a:ext uri="{FF2B5EF4-FFF2-40B4-BE49-F238E27FC236}">
                      <a16:creationId xmlns:a16="http://schemas.microsoft.com/office/drawing/2014/main" id="{593B0939-CFD9-40EF-B04C-63ADCF57878E}"/>
                    </a:ext>
                  </a:extLst>
                </p:cNvPr>
                <p:cNvSpPr>
                  <a:spLocks/>
                </p:cNvSpPr>
                <p:nvPr/>
              </p:nvSpPr>
              <p:spPr bwMode="auto">
                <a:xfrm>
                  <a:off x="4018586" y="3146492"/>
                  <a:ext cx="221779" cy="129936"/>
                </a:xfrm>
                <a:custGeom>
                  <a:avLst/>
                  <a:gdLst>
                    <a:gd name="T0" fmla="*/ 0 w 216"/>
                    <a:gd name="T1" fmla="*/ 39 h 109"/>
                    <a:gd name="T2" fmla="*/ 16 w 216"/>
                    <a:gd name="T3" fmla="*/ 109 h 109"/>
                    <a:gd name="T4" fmla="*/ 216 w 216"/>
                    <a:gd name="T5" fmla="*/ 74 h 109"/>
                    <a:gd name="T6" fmla="*/ 202 w 216"/>
                    <a:gd name="T7" fmla="*/ 0 h 109"/>
                    <a:gd name="T8" fmla="*/ 0 w 216"/>
                    <a:gd name="T9" fmla="*/ 39 h 109"/>
                    <a:gd name="connsiteX0" fmla="*/ 0 w 10757"/>
                    <a:gd name="connsiteY0" fmla="*/ 3578 h 13389"/>
                    <a:gd name="connsiteX1" fmla="*/ 741 w 10757"/>
                    <a:gd name="connsiteY1" fmla="*/ 10000 h 13389"/>
                    <a:gd name="connsiteX2" fmla="*/ 10757 w 10757"/>
                    <a:gd name="connsiteY2" fmla="*/ 13389 h 13389"/>
                    <a:gd name="connsiteX3" fmla="*/ 9352 w 10757"/>
                    <a:gd name="connsiteY3" fmla="*/ 0 h 13389"/>
                    <a:gd name="connsiteX4" fmla="*/ 0 w 10757"/>
                    <a:gd name="connsiteY4" fmla="*/ 3578 h 13389"/>
                    <a:gd name="connsiteX0" fmla="*/ 0 w 10757"/>
                    <a:gd name="connsiteY0" fmla="*/ 3578 h 13389"/>
                    <a:gd name="connsiteX1" fmla="*/ 741 w 10757"/>
                    <a:gd name="connsiteY1" fmla="*/ 12400 h 13389"/>
                    <a:gd name="connsiteX2" fmla="*/ 10757 w 10757"/>
                    <a:gd name="connsiteY2" fmla="*/ 13389 h 13389"/>
                    <a:gd name="connsiteX3" fmla="*/ 9352 w 10757"/>
                    <a:gd name="connsiteY3" fmla="*/ 0 h 13389"/>
                    <a:gd name="connsiteX4" fmla="*/ 0 w 10757"/>
                    <a:gd name="connsiteY4" fmla="*/ 3578 h 13389"/>
                    <a:gd name="connsiteX0" fmla="*/ 0 w 10757"/>
                    <a:gd name="connsiteY0" fmla="*/ 3578 h 12489"/>
                    <a:gd name="connsiteX1" fmla="*/ 741 w 10757"/>
                    <a:gd name="connsiteY1" fmla="*/ 12400 h 12489"/>
                    <a:gd name="connsiteX2" fmla="*/ 10757 w 10757"/>
                    <a:gd name="connsiteY2" fmla="*/ 12489 h 12489"/>
                    <a:gd name="connsiteX3" fmla="*/ 9352 w 10757"/>
                    <a:gd name="connsiteY3" fmla="*/ 0 h 12489"/>
                    <a:gd name="connsiteX4" fmla="*/ 0 w 10757"/>
                    <a:gd name="connsiteY4" fmla="*/ 3578 h 12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7" h="12489">
                      <a:moveTo>
                        <a:pt x="0" y="3578"/>
                      </a:moveTo>
                      <a:lnTo>
                        <a:pt x="741" y="12400"/>
                      </a:lnTo>
                      <a:lnTo>
                        <a:pt x="10757" y="12489"/>
                      </a:lnTo>
                      <a:lnTo>
                        <a:pt x="9352" y="0"/>
                      </a:lnTo>
                      <a:lnTo>
                        <a:pt x="0" y="3578"/>
                      </a:lnTo>
                      <a:close/>
                    </a:path>
                  </a:pathLst>
                </a:custGeom>
                <a:solidFill>
                  <a:srgbClr val="470A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28" name="Freeform 178">
                  <a:extLst>
                    <a:ext uri="{FF2B5EF4-FFF2-40B4-BE49-F238E27FC236}">
                      <a16:creationId xmlns:a16="http://schemas.microsoft.com/office/drawing/2014/main" id="{6F1193E5-09AC-4BB5-89AC-3AC5BE24C3E4}"/>
                    </a:ext>
                  </a:extLst>
                </p:cNvPr>
                <p:cNvSpPr>
                  <a:spLocks/>
                </p:cNvSpPr>
                <p:nvPr/>
              </p:nvSpPr>
              <p:spPr bwMode="auto">
                <a:xfrm>
                  <a:off x="3954634" y="2781874"/>
                  <a:ext cx="32453" cy="21953"/>
                </a:xfrm>
                <a:custGeom>
                  <a:avLst/>
                  <a:gdLst>
                    <a:gd name="T0" fmla="*/ 1 w 34"/>
                    <a:gd name="T1" fmla="*/ 0 h 23"/>
                    <a:gd name="T2" fmla="*/ 0 w 34"/>
                    <a:gd name="T3" fmla="*/ 12 h 23"/>
                    <a:gd name="T4" fmla="*/ 24 w 34"/>
                    <a:gd name="T5" fmla="*/ 23 h 23"/>
                    <a:gd name="T6" fmla="*/ 34 w 34"/>
                    <a:gd name="T7" fmla="*/ 13 h 23"/>
                    <a:gd name="T8" fmla="*/ 1 w 34"/>
                    <a:gd name="T9" fmla="*/ 0 h 23"/>
                  </a:gdLst>
                  <a:ahLst/>
                  <a:cxnLst>
                    <a:cxn ang="0">
                      <a:pos x="T0" y="T1"/>
                    </a:cxn>
                    <a:cxn ang="0">
                      <a:pos x="T2" y="T3"/>
                    </a:cxn>
                    <a:cxn ang="0">
                      <a:pos x="T4" y="T5"/>
                    </a:cxn>
                    <a:cxn ang="0">
                      <a:pos x="T6" y="T7"/>
                    </a:cxn>
                    <a:cxn ang="0">
                      <a:pos x="T8" y="T9"/>
                    </a:cxn>
                  </a:cxnLst>
                  <a:rect l="0" t="0" r="r" b="b"/>
                  <a:pathLst>
                    <a:path w="34" h="23">
                      <a:moveTo>
                        <a:pt x="1" y="0"/>
                      </a:moveTo>
                      <a:lnTo>
                        <a:pt x="0" y="12"/>
                      </a:lnTo>
                      <a:lnTo>
                        <a:pt x="24" y="23"/>
                      </a:lnTo>
                      <a:lnTo>
                        <a:pt x="34" y="13"/>
                      </a:lnTo>
                      <a:lnTo>
                        <a:pt x="1" y="0"/>
                      </a:lnTo>
                      <a:close/>
                    </a:path>
                  </a:pathLst>
                </a:custGeom>
                <a:solidFill>
                  <a:srgbClr val="DBAD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29" name="Freeform 179">
                  <a:extLst>
                    <a:ext uri="{FF2B5EF4-FFF2-40B4-BE49-F238E27FC236}">
                      <a16:creationId xmlns:a16="http://schemas.microsoft.com/office/drawing/2014/main" id="{EDEC621D-D7E9-4D16-8E72-ED8325B2FA3E}"/>
                    </a:ext>
                  </a:extLst>
                </p:cNvPr>
                <p:cNvSpPr>
                  <a:spLocks/>
                </p:cNvSpPr>
                <p:nvPr/>
              </p:nvSpPr>
              <p:spPr bwMode="auto">
                <a:xfrm>
                  <a:off x="3406752" y="2571884"/>
                  <a:ext cx="378936" cy="546928"/>
                </a:xfrm>
                <a:custGeom>
                  <a:avLst/>
                  <a:gdLst>
                    <a:gd name="T0" fmla="*/ 73 w 769"/>
                    <a:gd name="T1" fmla="*/ 833 h 1109"/>
                    <a:gd name="T2" fmla="*/ 483 w 769"/>
                    <a:gd name="T3" fmla="*/ 29 h 1109"/>
                    <a:gd name="T4" fmla="*/ 676 w 769"/>
                    <a:gd name="T5" fmla="*/ 444 h 1109"/>
                    <a:gd name="T6" fmla="*/ 420 w 769"/>
                    <a:gd name="T7" fmla="*/ 930 h 1109"/>
                    <a:gd name="T8" fmla="*/ 217 w 769"/>
                    <a:gd name="T9" fmla="*/ 1109 h 1109"/>
                    <a:gd name="T10" fmla="*/ 0 w 769"/>
                    <a:gd name="T11" fmla="*/ 972 h 1109"/>
                    <a:gd name="T12" fmla="*/ 73 w 769"/>
                    <a:gd name="T13" fmla="*/ 833 h 1109"/>
                  </a:gdLst>
                  <a:ahLst/>
                  <a:cxnLst>
                    <a:cxn ang="0">
                      <a:pos x="T0" y="T1"/>
                    </a:cxn>
                    <a:cxn ang="0">
                      <a:pos x="T2" y="T3"/>
                    </a:cxn>
                    <a:cxn ang="0">
                      <a:pos x="T4" y="T5"/>
                    </a:cxn>
                    <a:cxn ang="0">
                      <a:pos x="T6" y="T7"/>
                    </a:cxn>
                    <a:cxn ang="0">
                      <a:pos x="T8" y="T9"/>
                    </a:cxn>
                    <a:cxn ang="0">
                      <a:pos x="T10" y="T11"/>
                    </a:cxn>
                    <a:cxn ang="0">
                      <a:pos x="T12" y="T13"/>
                    </a:cxn>
                  </a:cxnLst>
                  <a:rect l="0" t="0" r="r" b="b"/>
                  <a:pathLst>
                    <a:path w="769" h="1109">
                      <a:moveTo>
                        <a:pt x="73" y="833"/>
                      </a:moveTo>
                      <a:cubicBezTo>
                        <a:pt x="73" y="833"/>
                        <a:pt x="197" y="0"/>
                        <a:pt x="483" y="29"/>
                      </a:cubicBezTo>
                      <a:cubicBezTo>
                        <a:pt x="769" y="58"/>
                        <a:pt x="693" y="390"/>
                        <a:pt x="676" y="444"/>
                      </a:cubicBezTo>
                      <a:cubicBezTo>
                        <a:pt x="660" y="499"/>
                        <a:pt x="540" y="859"/>
                        <a:pt x="420" y="930"/>
                      </a:cubicBezTo>
                      <a:cubicBezTo>
                        <a:pt x="299" y="1000"/>
                        <a:pt x="319" y="950"/>
                        <a:pt x="217" y="1109"/>
                      </a:cubicBezTo>
                      <a:cubicBezTo>
                        <a:pt x="0" y="972"/>
                        <a:pt x="0" y="972"/>
                        <a:pt x="0" y="972"/>
                      </a:cubicBezTo>
                      <a:lnTo>
                        <a:pt x="73" y="833"/>
                      </a:lnTo>
                      <a:close/>
                    </a:path>
                  </a:pathLst>
                </a:custGeom>
                <a:solidFill>
                  <a:srgbClr val="E2C3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30" name="Freeform 180">
                  <a:extLst>
                    <a:ext uri="{FF2B5EF4-FFF2-40B4-BE49-F238E27FC236}">
                      <a16:creationId xmlns:a16="http://schemas.microsoft.com/office/drawing/2014/main" id="{37847236-6988-4C61-B96B-BE6EA83120A5}"/>
                    </a:ext>
                  </a:extLst>
                </p:cNvPr>
                <p:cNvSpPr>
                  <a:spLocks/>
                </p:cNvSpPr>
                <p:nvPr/>
              </p:nvSpPr>
              <p:spPr bwMode="auto">
                <a:xfrm>
                  <a:off x="3766598" y="2482161"/>
                  <a:ext cx="253897" cy="252942"/>
                </a:xfrm>
                <a:custGeom>
                  <a:avLst/>
                  <a:gdLst>
                    <a:gd name="T0" fmla="*/ 461 w 515"/>
                    <a:gd name="T1" fmla="*/ 230 h 514"/>
                    <a:gd name="T2" fmla="*/ 458 w 515"/>
                    <a:gd name="T3" fmla="*/ 230 h 514"/>
                    <a:gd name="T4" fmla="*/ 458 w 515"/>
                    <a:gd name="T5" fmla="*/ 55 h 514"/>
                    <a:gd name="T6" fmla="*/ 284 w 515"/>
                    <a:gd name="T7" fmla="*/ 55 h 514"/>
                    <a:gd name="T8" fmla="*/ 284 w 515"/>
                    <a:gd name="T9" fmla="*/ 55 h 514"/>
                    <a:gd name="T10" fmla="*/ 229 w 515"/>
                    <a:gd name="T11" fmla="*/ 0 h 514"/>
                    <a:gd name="T12" fmla="*/ 174 w 515"/>
                    <a:gd name="T13" fmla="*/ 55 h 514"/>
                    <a:gd name="T14" fmla="*/ 174 w 515"/>
                    <a:gd name="T15" fmla="*/ 55 h 514"/>
                    <a:gd name="T16" fmla="*/ 0 w 515"/>
                    <a:gd name="T17" fmla="*/ 55 h 514"/>
                    <a:gd name="T18" fmla="*/ 0 w 515"/>
                    <a:gd name="T19" fmla="*/ 230 h 514"/>
                    <a:gd name="T20" fmla="*/ 4 w 515"/>
                    <a:gd name="T21" fmla="*/ 230 h 514"/>
                    <a:gd name="T22" fmla="*/ 58 w 515"/>
                    <a:gd name="T23" fmla="*/ 284 h 514"/>
                    <a:gd name="T24" fmla="*/ 4 w 515"/>
                    <a:gd name="T25" fmla="*/ 339 h 514"/>
                    <a:gd name="T26" fmla="*/ 0 w 515"/>
                    <a:gd name="T27" fmla="*/ 339 h 514"/>
                    <a:gd name="T28" fmla="*/ 0 w 515"/>
                    <a:gd name="T29" fmla="*/ 514 h 514"/>
                    <a:gd name="T30" fmla="*/ 174 w 515"/>
                    <a:gd name="T31" fmla="*/ 514 h 514"/>
                    <a:gd name="T32" fmla="*/ 229 w 515"/>
                    <a:gd name="T33" fmla="*/ 461 h 514"/>
                    <a:gd name="T34" fmla="*/ 284 w 515"/>
                    <a:gd name="T35" fmla="*/ 514 h 514"/>
                    <a:gd name="T36" fmla="*/ 458 w 515"/>
                    <a:gd name="T37" fmla="*/ 514 h 514"/>
                    <a:gd name="T38" fmla="*/ 458 w 515"/>
                    <a:gd name="T39" fmla="*/ 339 h 514"/>
                    <a:gd name="T40" fmla="*/ 461 w 515"/>
                    <a:gd name="T41" fmla="*/ 339 h 514"/>
                    <a:gd name="T42" fmla="*/ 515 w 515"/>
                    <a:gd name="T43" fmla="*/ 284 h 514"/>
                    <a:gd name="T44" fmla="*/ 461 w 515"/>
                    <a:gd name="T45" fmla="*/ 23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5" h="514">
                      <a:moveTo>
                        <a:pt x="461" y="230"/>
                      </a:moveTo>
                      <a:cubicBezTo>
                        <a:pt x="460" y="230"/>
                        <a:pt x="459" y="230"/>
                        <a:pt x="458" y="230"/>
                      </a:cubicBezTo>
                      <a:cubicBezTo>
                        <a:pt x="458" y="55"/>
                        <a:pt x="458" y="55"/>
                        <a:pt x="458" y="55"/>
                      </a:cubicBezTo>
                      <a:cubicBezTo>
                        <a:pt x="284" y="55"/>
                        <a:pt x="284" y="55"/>
                        <a:pt x="284" y="55"/>
                      </a:cubicBezTo>
                      <a:cubicBezTo>
                        <a:pt x="284" y="55"/>
                        <a:pt x="284" y="55"/>
                        <a:pt x="284" y="55"/>
                      </a:cubicBezTo>
                      <a:cubicBezTo>
                        <a:pt x="284" y="25"/>
                        <a:pt x="259" y="0"/>
                        <a:pt x="229" y="0"/>
                      </a:cubicBezTo>
                      <a:cubicBezTo>
                        <a:pt x="199" y="0"/>
                        <a:pt x="174" y="25"/>
                        <a:pt x="174" y="55"/>
                      </a:cubicBezTo>
                      <a:cubicBezTo>
                        <a:pt x="174" y="55"/>
                        <a:pt x="174" y="55"/>
                        <a:pt x="174" y="55"/>
                      </a:cubicBezTo>
                      <a:cubicBezTo>
                        <a:pt x="0" y="55"/>
                        <a:pt x="0" y="55"/>
                        <a:pt x="0" y="55"/>
                      </a:cubicBezTo>
                      <a:cubicBezTo>
                        <a:pt x="0" y="230"/>
                        <a:pt x="0" y="230"/>
                        <a:pt x="0" y="230"/>
                      </a:cubicBezTo>
                      <a:cubicBezTo>
                        <a:pt x="1" y="230"/>
                        <a:pt x="2" y="230"/>
                        <a:pt x="4" y="230"/>
                      </a:cubicBezTo>
                      <a:cubicBezTo>
                        <a:pt x="34" y="230"/>
                        <a:pt x="58" y="254"/>
                        <a:pt x="58" y="284"/>
                      </a:cubicBezTo>
                      <a:cubicBezTo>
                        <a:pt x="58" y="315"/>
                        <a:pt x="34" y="339"/>
                        <a:pt x="4" y="339"/>
                      </a:cubicBezTo>
                      <a:cubicBezTo>
                        <a:pt x="2" y="339"/>
                        <a:pt x="1" y="339"/>
                        <a:pt x="0" y="339"/>
                      </a:cubicBezTo>
                      <a:cubicBezTo>
                        <a:pt x="0" y="514"/>
                        <a:pt x="0" y="514"/>
                        <a:pt x="0" y="514"/>
                      </a:cubicBezTo>
                      <a:cubicBezTo>
                        <a:pt x="174" y="514"/>
                        <a:pt x="174" y="514"/>
                        <a:pt x="174" y="514"/>
                      </a:cubicBezTo>
                      <a:cubicBezTo>
                        <a:pt x="175" y="485"/>
                        <a:pt x="199" y="461"/>
                        <a:pt x="229" y="461"/>
                      </a:cubicBezTo>
                      <a:cubicBezTo>
                        <a:pt x="259" y="461"/>
                        <a:pt x="283" y="485"/>
                        <a:pt x="284" y="514"/>
                      </a:cubicBezTo>
                      <a:cubicBezTo>
                        <a:pt x="458" y="514"/>
                        <a:pt x="458" y="514"/>
                        <a:pt x="458" y="514"/>
                      </a:cubicBezTo>
                      <a:cubicBezTo>
                        <a:pt x="458" y="339"/>
                        <a:pt x="458" y="339"/>
                        <a:pt x="458" y="339"/>
                      </a:cubicBezTo>
                      <a:cubicBezTo>
                        <a:pt x="459" y="339"/>
                        <a:pt x="460" y="339"/>
                        <a:pt x="461" y="339"/>
                      </a:cubicBezTo>
                      <a:cubicBezTo>
                        <a:pt x="491" y="339"/>
                        <a:pt x="515" y="315"/>
                        <a:pt x="515" y="284"/>
                      </a:cubicBezTo>
                      <a:cubicBezTo>
                        <a:pt x="515" y="254"/>
                        <a:pt x="491" y="230"/>
                        <a:pt x="461" y="230"/>
                      </a:cubicBezTo>
                      <a:close/>
                    </a:path>
                  </a:pathLst>
                </a:custGeom>
                <a:solidFill>
                  <a:srgbClr val="005E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31" name="Freeform 181">
                  <a:extLst>
                    <a:ext uri="{FF2B5EF4-FFF2-40B4-BE49-F238E27FC236}">
                      <a16:creationId xmlns:a16="http://schemas.microsoft.com/office/drawing/2014/main" id="{399E7277-2807-4F53-BB8E-50940E9D9234}"/>
                    </a:ext>
                  </a:extLst>
                </p:cNvPr>
                <p:cNvSpPr>
                  <a:spLocks/>
                </p:cNvSpPr>
                <p:nvPr/>
              </p:nvSpPr>
              <p:spPr bwMode="auto">
                <a:xfrm>
                  <a:off x="3515565" y="2514923"/>
                  <a:ext cx="279671" cy="281576"/>
                </a:xfrm>
                <a:custGeom>
                  <a:avLst/>
                  <a:gdLst>
                    <a:gd name="T0" fmla="*/ 512 w 567"/>
                    <a:gd name="T1" fmla="*/ 230 h 571"/>
                    <a:gd name="T2" fmla="*/ 510 w 567"/>
                    <a:gd name="T3" fmla="*/ 230 h 571"/>
                    <a:gd name="T4" fmla="*/ 510 w 567"/>
                    <a:gd name="T5" fmla="*/ 55 h 571"/>
                    <a:gd name="T6" fmla="*/ 335 w 567"/>
                    <a:gd name="T7" fmla="*/ 55 h 571"/>
                    <a:gd name="T8" fmla="*/ 335 w 567"/>
                    <a:gd name="T9" fmla="*/ 55 h 571"/>
                    <a:gd name="T10" fmla="*/ 281 w 567"/>
                    <a:gd name="T11" fmla="*/ 0 h 571"/>
                    <a:gd name="T12" fmla="*/ 226 w 567"/>
                    <a:gd name="T13" fmla="*/ 55 h 571"/>
                    <a:gd name="T14" fmla="*/ 226 w 567"/>
                    <a:gd name="T15" fmla="*/ 55 h 571"/>
                    <a:gd name="T16" fmla="*/ 51 w 567"/>
                    <a:gd name="T17" fmla="*/ 55 h 571"/>
                    <a:gd name="T18" fmla="*/ 51 w 567"/>
                    <a:gd name="T19" fmla="*/ 230 h 571"/>
                    <a:gd name="T20" fmla="*/ 0 w 567"/>
                    <a:gd name="T21" fmla="*/ 284 h 571"/>
                    <a:gd name="T22" fmla="*/ 51 w 567"/>
                    <a:gd name="T23" fmla="*/ 339 h 571"/>
                    <a:gd name="T24" fmla="*/ 51 w 567"/>
                    <a:gd name="T25" fmla="*/ 514 h 571"/>
                    <a:gd name="T26" fmla="*/ 226 w 567"/>
                    <a:gd name="T27" fmla="*/ 514 h 571"/>
                    <a:gd name="T28" fmla="*/ 226 w 567"/>
                    <a:gd name="T29" fmla="*/ 516 h 571"/>
                    <a:gd name="T30" fmla="*/ 281 w 567"/>
                    <a:gd name="T31" fmla="*/ 571 h 571"/>
                    <a:gd name="T32" fmla="*/ 335 w 567"/>
                    <a:gd name="T33" fmla="*/ 516 h 571"/>
                    <a:gd name="T34" fmla="*/ 335 w 567"/>
                    <a:gd name="T35" fmla="*/ 514 h 571"/>
                    <a:gd name="T36" fmla="*/ 510 w 567"/>
                    <a:gd name="T37" fmla="*/ 514 h 571"/>
                    <a:gd name="T38" fmla="*/ 510 w 567"/>
                    <a:gd name="T39" fmla="*/ 339 h 571"/>
                    <a:gd name="T40" fmla="*/ 512 w 567"/>
                    <a:gd name="T41" fmla="*/ 339 h 571"/>
                    <a:gd name="T42" fmla="*/ 567 w 567"/>
                    <a:gd name="T43" fmla="*/ 284 h 571"/>
                    <a:gd name="T44" fmla="*/ 512 w 567"/>
                    <a:gd name="T45" fmla="*/ 230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7" h="571">
                      <a:moveTo>
                        <a:pt x="512" y="230"/>
                      </a:moveTo>
                      <a:cubicBezTo>
                        <a:pt x="511" y="230"/>
                        <a:pt x="511" y="230"/>
                        <a:pt x="510" y="230"/>
                      </a:cubicBezTo>
                      <a:cubicBezTo>
                        <a:pt x="510" y="55"/>
                        <a:pt x="510" y="55"/>
                        <a:pt x="510" y="55"/>
                      </a:cubicBezTo>
                      <a:cubicBezTo>
                        <a:pt x="335" y="55"/>
                        <a:pt x="335" y="55"/>
                        <a:pt x="335" y="55"/>
                      </a:cubicBezTo>
                      <a:cubicBezTo>
                        <a:pt x="335" y="55"/>
                        <a:pt x="335" y="55"/>
                        <a:pt x="335" y="55"/>
                      </a:cubicBezTo>
                      <a:cubicBezTo>
                        <a:pt x="335" y="25"/>
                        <a:pt x="311" y="0"/>
                        <a:pt x="281" y="0"/>
                      </a:cubicBezTo>
                      <a:cubicBezTo>
                        <a:pt x="250" y="0"/>
                        <a:pt x="226" y="25"/>
                        <a:pt x="226" y="55"/>
                      </a:cubicBezTo>
                      <a:cubicBezTo>
                        <a:pt x="226" y="55"/>
                        <a:pt x="226" y="55"/>
                        <a:pt x="226" y="55"/>
                      </a:cubicBezTo>
                      <a:cubicBezTo>
                        <a:pt x="51" y="55"/>
                        <a:pt x="51" y="55"/>
                        <a:pt x="51" y="55"/>
                      </a:cubicBezTo>
                      <a:cubicBezTo>
                        <a:pt x="51" y="230"/>
                        <a:pt x="51" y="230"/>
                        <a:pt x="51" y="230"/>
                      </a:cubicBezTo>
                      <a:cubicBezTo>
                        <a:pt x="23" y="232"/>
                        <a:pt x="0" y="255"/>
                        <a:pt x="0" y="284"/>
                      </a:cubicBezTo>
                      <a:cubicBezTo>
                        <a:pt x="0" y="313"/>
                        <a:pt x="23" y="337"/>
                        <a:pt x="51" y="339"/>
                      </a:cubicBezTo>
                      <a:cubicBezTo>
                        <a:pt x="51" y="514"/>
                        <a:pt x="51" y="514"/>
                        <a:pt x="51" y="514"/>
                      </a:cubicBezTo>
                      <a:cubicBezTo>
                        <a:pt x="226" y="514"/>
                        <a:pt x="226" y="514"/>
                        <a:pt x="226" y="514"/>
                      </a:cubicBezTo>
                      <a:cubicBezTo>
                        <a:pt x="226" y="514"/>
                        <a:pt x="226" y="515"/>
                        <a:pt x="226" y="516"/>
                      </a:cubicBezTo>
                      <a:cubicBezTo>
                        <a:pt x="226" y="546"/>
                        <a:pt x="250" y="571"/>
                        <a:pt x="281" y="571"/>
                      </a:cubicBezTo>
                      <a:cubicBezTo>
                        <a:pt x="311" y="571"/>
                        <a:pt x="335" y="546"/>
                        <a:pt x="335" y="516"/>
                      </a:cubicBezTo>
                      <a:cubicBezTo>
                        <a:pt x="335" y="515"/>
                        <a:pt x="335" y="514"/>
                        <a:pt x="335" y="514"/>
                      </a:cubicBezTo>
                      <a:cubicBezTo>
                        <a:pt x="510" y="514"/>
                        <a:pt x="510" y="514"/>
                        <a:pt x="510" y="514"/>
                      </a:cubicBezTo>
                      <a:cubicBezTo>
                        <a:pt x="510" y="339"/>
                        <a:pt x="510" y="339"/>
                        <a:pt x="510" y="339"/>
                      </a:cubicBezTo>
                      <a:cubicBezTo>
                        <a:pt x="511" y="339"/>
                        <a:pt x="511" y="339"/>
                        <a:pt x="512" y="339"/>
                      </a:cubicBezTo>
                      <a:cubicBezTo>
                        <a:pt x="542" y="339"/>
                        <a:pt x="567" y="315"/>
                        <a:pt x="567" y="284"/>
                      </a:cubicBezTo>
                      <a:cubicBezTo>
                        <a:pt x="567" y="254"/>
                        <a:pt x="542" y="230"/>
                        <a:pt x="512" y="230"/>
                      </a:cubicBezTo>
                      <a:close/>
                    </a:path>
                  </a:pathLst>
                </a:custGeom>
                <a:solidFill>
                  <a:srgbClr val="6D20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32" name="Freeform 182">
                  <a:extLst>
                    <a:ext uri="{FF2B5EF4-FFF2-40B4-BE49-F238E27FC236}">
                      <a16:creationId xmlns:a16="http://schemas.microsoft.com/office/drawing/2014/main" id="{B4FD114B-01CD-498C-9E64-DD65AE7BBEF0}"/>
                    </a:ext>
                  </a:extLst>
                </p:cNvPr>
                <p:cNvSpPr>
                  <a:spLocks/>
                </p:cNvSpPr>
                <p:nvPr/>
              </p:nvSpPr>
              <p:spPr bwMode="auto">
                <a:xfrm>
                  <a:off x="3514610" y="2706468"/>
                  <a:ext cx="251034" cy="253899"/>
                </a:xfrm>
                <a:custGeom>
                  <a:avLst/>
                  <a:gdLst>
                    <a:gd name="T0" fmla="*/ 510 w 510"/>
                    <a:gd name="T1" fmla="*/ 230 h 514"/>
                    <a:gd name="T2" fmla="*/ 510 w 510"/>
                    <a:gd name="T3" fmla="*/ 56 h 514"/>
                    <a:gd name="T4" fmla="*/ 336 w 510"/>
                    <a:gd name="T5" fmla="*/ 56 h 514"/>
                    <a:gd name="T6" fmla="*/ 336 w 510"/>
                    <a:gd name="T7" fmla="*/ 55 h 514"/>
                    <a:gd name="T8" fmla="*/ 281 w 510"/>
                    <a:gd name="T9" fmla="*/ 0 h 514"/>
                    <a:gd name="T10" fmla="*/ 226 w 510"/>
                    <a:gd name="T11" fmla="*/ 55 h 514"/>
                    <a:gd name="T12" fmla="*/ 226 w 510"/>
                    <a:gd name="T13" fmla="*/ 56 h 514"/>
                    <a:gd name="T14" fmla="*/ 51 w 510"/>
                    <a:gd name="T15" fmla="*/ 56 h 514"/>
                    <a:gd name="T16" fmla="*/ 51 w 510"/>
                    <a:gd name="T17" fmla="*/ 230 h 514"/>
                    <a:gd name="T18" fmla="*/ 0 w 510"/>
                    <a:gd name="T19" fmla="*/ 285 h 514"/>
                    <a:gd name="T20" fmla="*/ 51 w 510"/>
                    <a:gd name="T21" fmla="*/ 339 h 514"/>
                    <a:gd name="T22" fmla="*/ 51 w 510"/>
                    <a:gd name="T23" fmla="*/ 514 h 514"/>
                    <a:gd name="T24" fmla="*/ 226 w 510"/>
                    <a:gd name="T25" fmla="*/ 514 h 514"/>
                    <a:gd name="T26" fmla="*/ 281 w 510"/>
                    <a:gd name="T27" fmla="*/ 461 h 514"/>
                    <a:gd name="T28" fmla="*/ 336 w 510"/>
                    <a:gd name="T29" fmla="*/ 514 h 514"/>
                    <a:gd name="T30" fmla="*/ 510 w 510"/>
                    <a:gd name="T31" fmla="*/ 514 h 514"/>
                    <a:gd name="T32" fmla="*/ 510 w 510"/>
                    <a:gd name="T33" fmla="*/ 340 h 514"/>
                    <a:gd name="T34" fmla="*/ 458 w 510"/>
                    <a:gd name="T35" fmla="*/ 285 h 514"/>
                    <a:gd name="T36" fmla="*/ 510 w 510"/>
                    <a:gd name="T37" fmla="*/ 23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0" h="514">
                      <a:moveTo>
                        <a:pt x="510" y="230"/>
                      </a:moveTo>
                      <a:cubicBezTo>
                        <a:pt x="510" y="56"/>
                        <a:pt x="510" y="56"/>
                        <a:pt x="510" y="56"/>
                      </a:cubicBezTo>
                      <a:cubicBezTo>
                        <a:pt x="336" y="56"/>
                        <a:pt x="336" y="56"/>
                        <a:pt x="336" y="56"/>
                      </a:cubicBezTo>
                      <a:cubicBezTo>
                        <a:pt x="336" y="55"/>
                        <a:pt x="336" y="55"/>
                        <a:pt x="336" y="55"/>
                      </a:cubicBezTo>
                      <a:cubicBezTo>
                        <a:pt x="336" y="25"/>
                        <a:pt x="311" y="0"/>
                        <a:pt x="281" y="0"/>
                      </a:cubicBezTo>
                      <a:cubicBezTo>
                        <a:pt x="250" y="0"/>
                        <a:pt x="226" y="25"/>
                        <a:pt x="226" y="55"/>
                      </a:cubicBezTo>
                      <a:cubicBezTo>
                        <a:pt x="226" y="55"/>
                        <a:pt x="226" y="55"/>
                        <a:pt x="226" y="56"/>
                      </a:cubicBezTo>
                      <a:cubicBezTo>
                        <a:pt x="51" y="56"/>
                        <a:pt x="51" y="56"/>
                        <a:pt x="51" y="56"/>
                      </a:cubicBezTo>
                      <a:cubicBezTo>
                        <a:pt x="51" y="230"/>
                        <a:pt x="51" y="230"/>
                        <a:pt x="51" y="230"/>
                      </a:cubicBezTo>
                      <a:cubicBezTo>
                        <a:pt x="23" y="232"/>
                        <a:pt x="0" y="256"/>
                        <a:pt x="0" y="285"/>
                      </a:cubicBezTo>
                      <a:cubicBezTo>
                        <a:pt x="0" y="314"/>
                        <a:pt x="23" y="338"/>
                        <a:pt x="51" y="339"/>
                      </a:cubicBezTo>
                      <a:cubicBezTo>
                        <a:pt x="51" y="514"/>
                        <a:pt x="51" y="514"/>
                        <a:pt x="51" y="514"/>
                      </a:cubicBezTo>
                      <a:cubicBezTo>
                        <a:pt x="226" y="514"/>
                        <a:pt x="226" y="514"/>
                        <a:pt x="226" y="514"/>
                      </a:cubicBezTo>
                      <a:cubicBezTo>
                        <a:pt x="227" y="485"/>
                        <a:pt x="251" y="461"/>
                        <a:pt x="281" y="461"/>
                      </a:cubicBezTo>
                      <a:cubicBezTo>
                        <a:pt x="310" y="461"/>
                        <a:pt x="334" y="485"/>
                        <a:pt x="336" y="514"/>
                      </a:cubicBezTo>
                      <a:cubicBezTo>
                        <a:pt x="510" y="514"/>
                        <a:pt x="510" y="514"/>
                        <a:pt x="510" y="514"/>
                      </a:cubicBezTo>
                      <a:cubicBezTo>
                        <a:pt x="510" y="340"/>
                        <a:pt x="510" y="340"/>
                        <a:pt x="510" y="340"/>
                      </a:cubicBezTo>
                      <a:cubicBezTo>
                        <a:pt x="481" y="338"/>
                        <a:pt x="458" y="314"/>
                        <a:pt x="458" y="285"/>
                      </a:cubicBezTo>
                      <a:cubicBezTo>
                        <a:pt x="458" y="255"/>
                        <a:pt x="481" y="231"/>
                        <a:pt x="510" y="230"/>
                      </a:cubicBezTo>
                      <a:close/>
                    </a:path>
                  </a:pathLst>
                </a:custGeom>
                <a:solidFill>
                  <a:srgbClr val="473A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33" name="Freeform 183">
                  <a:extLst>
                    <a:ext uri="{FF2B5EF4-FFF2-40B4-BE49-F238E27FC236}">
                      <a16:creationId xmlns:a16="http://schemas.microsoft.com/office/drawing/2014/main" id="{404D3011-085C-409E-84B6-0B2F5A534687}"/>
                    </a:ext>
                  </a:extLst>
                </p:cNvPr>
                <p:cNvSpPr>
                  <a:spLocks/>
                </p:cNvSpPr>
                <p:nvPr/>
              </p:nvSpPr>
              <p:spPr bwMode="auto">
                <a:xfrm>
                  <a:off x="3775189" y="2767555"/>
                  <a:ext cx="258670" cy="261533"/>
                </a:xfrm>
                <a:custGeom>
                  <a:avLst/>
                  <a:gdLst>
                    <a:gd name="T0" fmla="*/ 514 w 524"/>
                    <a:gd name="T1" fmla="*/ 202 h 530"/>
                    <a:gd name="T2" fmla="*/ 524 w 524"/>
                    <a:gd name="T3" fmla="*/ 28 h 530"/>
                    <a:gd name="T4" fmla="*/ 350 w 524"/>
                    <a:gd name="T5" fmla="*/ 17 h 530"/>
                    <a:gd name="T6" fmla="*/ 341 w 524"/>
                    <a:gd name="T7" fmla="*/ 44 h 530"/>
                    <a:gd name="T8" fmla="*/ 350 w 524"/>
                    <a:gd name="T9" fmla="*/ 17 h 530"/>
                    <a:gd name="T10" fmla="*/ 241 w 524"/>
                    <a:gd name="T11" fmla="*/ 11 h 530"/>
                    <a:gd name="T12" fmla="*/ 241 w 524"/>
                    <a:gd name="T13" fmla="*/ 11 h 530"/>
                    <a:gd name="T14" fmla="*/ 67 w 524"/>
                    <a:gd name="T15" fmla="*/ 0 h 530"/>
                    <a:gd name="T16" fmla="*/ 56 w 524"/>
                    <a:gd name="T17" fmla="*/ 173 h 530"/>
                    <a:gd name="T18" fmla="*/ 13 w 524"/>
                    <a:gd name="T19" fmla="*/ 196 h 530"/>
                    <a:gd name="T20" fmla="*/ 2 w 524"/>
                    <a:gd name="T21" fmla="*/ 226 h 530"/>
                    <a:gd name="T22" fmla="*/ 50 w 524"/>
                    <a:gd name="T23" fmla="*/ 284 h 530"/>
                    <a:gd name="T24" fmla="*/ 39 w 524"/>
                    <a:gd name="T25" fmla="*/ 458 h 530"/>
                    <a:gd name="T26" fmla="*/ 213 w 524"/>
                    <a:gd name="T27" fmla="*/ 468 h 530"/>
                    <a:gd name="T28" fmla="*/ 213 w 524"/>
                    <a:gd name="T29" fmla="*/ 471 h 530"/>
                    <a:gd name="T30" fmla="*/ 265 w 524"/>
                    <a:gd name="T31" fmla="*/ 529 h 530"/>
                    <a:gd name="T32" fmla="*/ 323 w 524"/>
                    <a:gd name="T33" fmla="*/ 477 h 530"/>
                    <a:gd name="T34" fmla="*/ 323 w 524"/>
                    <a:gd name="T35" fmla="*/ 475 h 530"/>
                    <a:gd name="T36" fmla="*/ 497 w 524"/>
                    <a:gd name="T37" fmla="*/ 485 h 530"/>
                    <a:gd name="T38" fmla="*/ 507 w 524"/>
                    <a:gd name="T39" fmla="*/ 311 h 530"/>
                    <a:gd name="T40" fmla="*/ 458 w 524"/>
                    <a:gd name="T41" fmla="*/ 253 h 530"/>
                    <a:gd name="T42" fmla="*/ 514 w 524"/>
                    <a:gd name="T43" fmla="*/ 202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4" h="530">
                      <a:moveTo>
                        <a:pt x="514" y="202"/>
                      </a:moveTo>
                      <a:cubicBezTo>
                        <a:pt x="524" y="28"/>
                        <a:pt x="524" y="28"/>
                        <a:pt x="524" y="28"/>
                      </a:cubicBezTo>
                      <a:cubicBezTo>
                        <a:pt x="350" y="17"/>
                        <a:pt x="350" y="17"/>
                        <a:pt x="350" y="17"/>
                      </a:cubicBezTo>
                      <a:cubicBezTo>
                        <a:pt x="350" y="27"/>
                        <a:pt x="346" y="36"/>
                        <a:pt x="341" y="44"/>
                      </a:cubicBezTo>
                      <a:cubicBezTo>
                        <a:pt x="346" y="36"/>
                        <a:pt x="350" y="27"/>
                        <a:pt x="350" y="17"/>
                      </a:cubicBezTo>
                      <a:cubicBezTo>
                        <a:pt x="241" y="11"/>
                        <a:pt x="241" y="11"/>
                        <a:pt x="241" y="11"/>
                      </a:cubicBezTo>
                      <a:cubicBezTo>
                        <a:pt x="241" y="11"/>
                        <a:pt x="241" y="11"/>
                        <a:pt x="241" y="11"/>
                      </a:cubicBezTo>
                      <a:cubicBezTo>
                        <a:pt x="67" y="0"/>
                        <a:pt x="67" y="0"/>
                        <a:pt x="67" y="0"/>
                      </a:cubicBezTo>
                      <a:cubicBezTo>
                        <a:pt x="56" y="173"/>
                        <a:pt x="56" y="173"/>
                        <a:pt x="56" y="173"/>
                      </a:cubicBezTo>
                      <a:cubicBezTo>
                        <a:pt x="38" y="173"/>
                        <a:pt x="23" y="182"/>
                        <a:pt x="13" y="196"/>
                      </a:cubicBezTo>
                      <a:cubicBezTo>
                        <a:pt x="7" y="205"/>
                        <a:pt x="3" y="215"/>
                        <a:pt x="2" y="226"/>
                      </a:cubicBezTo>
                      <a:cubicBezTo>
                        <a:pt x="0" y="255"/>
                        <a:pt x="21" y="280"/>
                        <a:pt x="50" y="284"/>
                      </a:cubicBezTo>
                      <a:cubicBezTo>
                        <a:pt x="39" y="458"/>
                        <a:pt x="39" y="458"/>
                        <a:pt x="39" y="458"/>
                      </a:cubicBezTo>
                      <a:cubicBezTo>
                        <a:pt x="213" y="468"/>
                        <a:pt x="213" y="468"/>
                        <a:pt x="213" y="468"/>
                      </a:cubicBezTo>
                      <a:cubicBezTo>
                        <a:pt x="213" y="469"/>
                        <a:pt x="213" y="470"/>
                        <a:pt x="213" y="471"/>
                      </a:cubicBezTo>
                      <a:cubicBezTo>
                        <a:pt x="211" y="501"/>
                        <a:pt x="234" y="527"/>
                        <a:pt x="265" y="529"/>
                      </a:cubicBezTo>
                      <a:cubicBezTo>
                        <a:pt x="295" y="530"/>
                        <a:pt x="321" y="507"/>
                        <a:pt x="323" y="477"/>
                      </a:cubicBezTo>
                      <a:cubicBezTo>
                        <a:pt x="323" y="476"/>
                        <a:pt x="323" y="476"/>
                        <a:pt x="323" y="475"/>
                      </a:cubicBezTo>
                      <a:cubicBezTo>
                        <a:pt x="497" y="485"/>
                        <a:pt x="497" y="485"/>
                        <a:pt x="497" y="485"/>
                      </a:cubicBezTo>
                      <a:cubicBezTo>
                        <a:pt x="507" y="311"/>
                        <a:pt x="507" y="311"/>
                        <a:pt x="507" y="311"/>
                      </a:cubicBezTo>
                      <a:cubicBezTo>
                        <a:pt x="478" y="308"/>
                        <a:pt x="457" y="283"/>
                        <a:pt x="458" y="253"/>
                      </a:cubicBezTo>
                      <a:cubicBezTo>
                        <a:pt x="460" y="224"/>
                        <a:pt x="485" y="201"/>
                        <a:pt x="514" y="202"/>
                      </a:cubicBezTo>
                      <a:close/>
                    </a:path>
                  </a:pathLst>
                </a:custGeom>
                <a:solidFill>
                  <a:srgbClr val="00A3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34" name="Freeform 184">
                  <a:extLst>
                    <a:ext uri="{FF2B5EF4-FFF2-40B4-BE49-F238E27FC236}">
                      <a16:creationId xmlns:a16="http://schemas.microsoft.com/office/drawing/2014/main" id="{088C8809-08EF-4E95-84AA-2E83E2FEAA03}"/>
                    </a:ext>
                  </a:extLst>
                </p:cNvPr>
                <p:cNvSpPr>
                  <a:spLocks/>
                </p:cNvSpPr>
                <p:nvPr/>
              </p:nvSpPr>
              <p:spPr bwMode="auto">
                <a:xfrm>
                  <a:off x="3894500" y="2746557"/>
                  <a:ext cx="54407" cy="29590"/>
                </a:xfrm>
                <a:custGeom>
                  <a:avLst/>
                  <a:gdLst>
                    <a:gd name="T0" fmla="*/ 109 w 111"/>
                    <a:gd name="T1" fmla="*/ 60 h 60"/>
                    <a:gd name="T2" fmla="*/ 58 w 111"/>
                    <a:gd name="T3" fmla="*/ 2 h 60"/>
                    <a:gd name="T4" fmla="*/ 0 w 111"/>
                    <a:gd name="T5" fmla="*/ 53 h 60"/>
                    <a:gd name="T6" fmla="*/ 0 w 111"/>
                    <a:gd name="T7" fmla="*/ 54 h 60"/>
                    <a:gd name="T8" fmla="*/ 109 w 111"/>
                    <a:gd name="T9" fmla="*/ 60 h 60"/>
                    <a:gd name="T10" fmla="*/ 109 w 111"/>
                    <a:gd name="T11" fmla="*/ 60 h 60"/>
                  </a:gdLst>
                  <a:ahLst/>
                  <a:cxnLst>
                    <a:cxn ang="0">
                      <a:pos x="T0" y="T1"/>
                    </a:cxn>
                    <a:cxn ang="0">
                      <a:pos x="T2" y="T3"/>
                    </a:cxn>
                    <a:cxn ang="0">
                      <a:pos x="T4" y="T5"/>
                    </a:cxn>
                    <a:cxn ang="0">
                      <a:pos x="T6" y="T7"/>
                    </a:cxn>
                    <a:cxn ang="0">
                      <a:pos x="T8" y="T9"/>
                    </a:cxn>
                    <a:cxn ang="0">
                      <a:pos x="T10" y="T11"/>
                    </a:cxn>
                  </a:cxnLst>
                  <a:rect l="0" t="0" r="r" b="b"/>
                  <a:pathLst>
                    <a:path w="111" h="60">
                      <a:moveTo>
                        <a:pt x="109" y="60"/>
                      </a:moveTo>
                      <a:cubicBezTo>
                        <a:pt x="111" y="30"/>
                        <a:pt x="88" y="4"/>
                        <a:pt x="58" y="2"/>
                      </a:cubicBezTo>
                      <a:cubicBezTo>
                        <a:pt x="28" y="0"/>
                        <a:pt x="2" y="23"/>
                        <a:pt x="0" y="53"/>
                      </a:cubicBezTo>
                      <a:cubicBezTo>
                        <a:pt x="0" y="53"/>
                        <a:pt x="0" y="53"/>
                        <a:pt x="0" y="54"/>
                      </a:cubicBezTo>
                      <a:cubicBezTo>
                        <a:pt x="109" y="60"/>
                        <a:pt x="109" y="60"/>
                        <a:pt x="109" y="60"/>
                      </a:cubicBezTo>
                      <a:cubicBezTo>
                        <a:pt x="109" y="60"/>
                        <a:pt x="109" y="60"/>
                        <a:pt x="109" y="60"/>
                      </a:cubicBezTo>
                      <a:close/>
                    </a:path>
                  </a:pathLst>
                </a:custGeom>
                <a:solidFill>
                  <a:srgbClr val="00A3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35" name="Freeform 185">
                  <a:extLst>
                    <a:ext uri="{FF2B5EF4-FFF2-40B4-BE49-F238E27FC236}">
                      <a16:creationId xmlns:a16="http://schemas.microsoft.com/office/drawing/2014/main" id="{4BF636BF-D25C-4862-AD35-A3F2D1B1B940}"/>
                    </a:ext>
                  </a:extLst>
                </p:cNvPr>
                <p:cNvSpPr>
                  <a:spLocks/>
                </p:cNvSpPr>
                <p:nvPr/>
              </p:nvSpPr>
              <p:spPr bwMode="auto">
                <a:xfrm>
                  <a:off x="3421069" y="2626290"/>
                  <a:ext cx="150811" cy="390390"/>
                </a:xfrm>
                <a:custGeom>
                  <a:avLst/>
                  <a:gdLst>
                    <a:gd name="T0" fmla="*/ 0 w 305"/>
                    <a:gd name="T1" fmla="*/ 727 h 791"/>
                    <a:gd name="T2" fmla="*/ 38 w 305"/>
                    <a:gd name="T3" fmla="*/ 669 h 791"/>
                    <a:gd name="T4" fmla="*/ 102 w 305"/>
                    <a:gd name="T5" fmla="*/ 313 h 791"/>
                    <a:gd name="T6" fmla="*/ 178 w 305"/>
                    <a:gd name="T7" fmla="*/ 68 h 791"/>
                    <a:gd name="T8" fmla="*/ 275 w 305"/>
                    <a:gd name="T9" fmla="*/ 111 h 791"/>
                    <a:gd name="T10" fmla="*/ 192 w 305"/>
                    <a:gd name="T11" fmla="*/ 574 h 791"/>
                    <a:gd name="T12" fmla="*/ 110 w 305"/>
                    <a:gd name="T13" fmla="*/ 791 h 791"/>
                    <a:gd name="T14" fmla="*/ 0 w 305"/>
                    <a:gd name="T15" fmla="*/ 727 h 7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5" h="791">
                      <a:moveTo>
                        <a:pt x="0" y="727"/>
                      </a:moveTo>
                      <a:cubicBezTo>
                        <a:pt x="38" y="669"/>
                        <a:pt x="38" y="669"/>
                        <a:pt x="38" y="669"/>
                      </a:cubicBezTo>
                      <a:cubicBezTo>
                        <a:pt x="38" y="669"/>
                        <a:pt x="25" y="444"/>
                        <a:pt x="102" y="313"/>
                      </a:cubicBezTo>
                      <a:cubicBezTo>
                        <a:pt x="178" y="183"/>
                        <a:pt x="175" y="88"/>
                        <a:pt x="178" y="68"/>
                      </a:cubicBezTo>
                      <a:cubicBezTo>
                        <a:pt x="178" y="68"/>
                        <a:pt x="244" y="0"/>
                        <a:pt x="275" y="111"/>
                      </a:cubicBezTo>
                      <a:cubicBezTo>
                        <a:pt x="305" y="222"/>
                        <a:pt x="211" y="523"/>
                        <a:pt x="192" y="574"/>
                      </a:cubicBezTo>
                      <a:cubicBezTo>
                        <a:pt x="110" y="791"/>
                        <a:pt x="110" y="791"/>
                        <a:pt x="110" y="791"/>
                      </a:cubicBezTo>
                      <a:lnTo>
                        <a:pt x="0" y="727"/>
                      </a:lnTo>
                      <a:close/>
                    </a:path>
                  </a:pathLst>
                </a:custGeom>
                <a:solidFill>
                  <a:srgbClr val="E2C3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36" name="Freeform 187">
                  <a:extLst>
                    <a:ext uri="{FF2B5EF4-FFF2-40B4-BE49-F238E27FC236}">
                      <a16:creationId xmlns:a16="http://schemas.microsoft.com/office/drawing/2014/main" id="{DFE3CAB5-5C09-4E33-A640-FE389A610132}"/>
                    </a:ext>
                  </a:extLst>
                </p:cNvPr>
                <p:cNvSpPr>
                  <a:spLocks/>
                </p:cNvSpPr>
                <p:nvPr/>
              </p:nvSpPr>
              <p:spPr bwMode="auto">
                <a:xfrm>
                  <a:off x="3226552" y="2946047"/>
                  <a:ext cx="368236" cy="333276"/>
                </a:xfrm>
                <a:custGeom>
                  <a:avLst/>
                  <a:gdLst>
                    <a:gd name="T0" fmla="*/ 21 w 255"/>
                    <a:gd name="T1" fmla="*/ 72 h 230"/>
                    <a:gd name="T2" fmla="*/ 68 w 255"/>
                    <a:gd name="T3" fmla="*/ 0 h 230"/>
                    <a:gd name="T4" fmla="*/ 255 w 255"/>
                    <a:gd name="T5" fmla="*/ 129 h 230"/>
                    <a:gd name="T6" fmla="*/ 197 w 255"/>
                    <a:gd name="T7" fmla="*/ 230 h 230"/>
                    <a:gd name="T8" fmla="*/ 0 w 255"/>
                    <a:gd name="T9" fmla="*/ 117 h 230"/>
                    <a:gd name="T10" fmla="*/ 21 w 255"/>
                    <a:gd name="T11" fmla="*/ 72 h 230"/>
                    <a:gd name="connsiteX0" fmla="*/ 5953 w 15129"/>
                    <a:gd name="connsiteY0" fmla="*/ 3130 h 15181"/>
                    <a:gd name="connsiteX1" fmla="*/ 7796 w 15129"/>
                    <a:gd name="connsiteY1" fmla="*/ 0 h 15181"/>
                    <a:gd name="connsiteX2" fmla="*/ 15129 w 15129"/>
                    <a:gd name="connsiteY2" fmla="*/ 5609 h 15181"/>
                    <a:gd name="connsiteX3" fmla="*/ 12854 w 15129"/>
                    <a:gd name="connsiteY3" fmla="*/ 10000 h 15181"/>
                    <a:gd name="connsiteX4" fmla="*/ 0 w 15129"/>
                    <a:gd name="connsiteY4" fmla="*/ 15181 h 15181"/>
                    <a:gd name="connsiteX5" fmla="*/ 5953 w 15129"/>
                    <a:gd name="connsiteY5" fmla="*/ 3130 h 15181"/>
                    <a:gd name="connsiteX0" fmla="*/ 5953 w 15129"/>
                    <a:gd name="connsiteY0" fmla="*/ 3130 h 15181"/>
                    <a:gd name="connsiteX1" fmla="*/ 7796 w 15129"/>
                    <a:gd name="connsiteY1" fmla="*/ 0 h 15181"/>
                    <a:gd name="connsiteX2" fmla="*/ 15129 w 15129"/>
                    <a:gd name="connsiteY2" fmla="*/ 5609 h 15181"/>
                    <a:gd name="connsiteX3" fmla="*/ 10289 w 15129"/>
                    <a:gd name="connsiteY3" fmla="*/ 15118 h 15181"/>
                    <a:gd name="connsiteX4" fmla="*/ 0 w 15129"/>
                    <a:gd name="connsiteY4" fmla="*/ 15181 h 15181"/>
                    <a:gd name="connsiteX5" fmla="*/ 5953 w 15129"/>
                    <a:gd name="connsiteY5" fmla="*/ 3130 h 15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29" h="15181">
                      <a:moveTo>
                        <a:pt x="5953" y="3130"/>
                      </a:moveTo>
                      <a:lnTo>
                        <a:pt x="7796" y="0"/>
                      </a:lnTo>
                      <a:lnTo>
                        <a:pt x="15129" y="5609"/>
                      </a:lnTo>
                      <a:lnTo>
                        <a:pt x="10289" y="15118"/>
                      </a:lnTo>
                      <a:lnTo>
                        <a:pt x="0" y="15181"/>
                      </a:lnTo>
                      <a:lnTo>
                        <a:pt x="5953" y="3130"/>
                      </a:lnTo>
                      <a:close/>
                    </a:path>
                  </a:pathLst>
                </a:custGeom>
                <a:solidFill>
                  <a:srgbClr val="470A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37" name="Freeform 192">
                  <a:extLst>
                    <a:ext uri="{FF2B5EF4-FFF2-40B4-BE49-F238E27FC236}">
                      <a16:creationId xmlns:a16="http://schemas.microsoft.com/office/drawing/2014/main" id="{4EB817CA-349A-4AA8-AB24-B18D76B637C0}"/>
                    </a:ext>
                  </a:extLst>
                </p:cNvPr>
                <p:cNvSpPr>
                  <a:spLocks/>
                </p:cNvSpPr>
                <p:nvPr/>
              </p:nvSpPr>
              <p:spPr bwMode="auto">
                <a:xfrm>
                  <a:off x="3895456" y="2885914"/>
                  <a:ext cx="131721" cy="217626"/>
                </a:xfrm>
                <a:custGeom>
                  <a:avLst/>
                  <a:gdLst>
                    <a:gd name="T0" fmla="*/ 268 w 268"/>
                    <a:gd name="T1" fmla="*/ 231 h 441"/>
                    <a:gd name="T2" fmla="*/ 262 w 268"/>
                    <a:gd name="T3" fmla="*/ 233 h 441"/>
                    <a:gd name="T4" fmla="*/ 173 w 268"/>
                    <a:gd name="T5" fmla="*/ 162 h 441"/>
                    <a:gd name="T6" fmla="*/ 82 w 268"/>
                    <a:gd name="T7" fmla="*/ 35 h 441"/>
                    <a:gd name="T8" fmla="*/ 0 w 268"/>
                    <a:gd name="T9" fmla="*/ 90 h 441"/>
                    <a:gd name="T10" fmla="*/ 1 w 268"/>
                    <a:gd name="T11" fmla="*/ 100 h 441"/>
                    <a:gd name="T12" fmla="*/ 89 w 268"/>
                    <a:gd name="T13" fmla="*/ 255 h 441"/>
                    <a:gd name="T14" fmla="*/ 169 w 268"/>
                    <a:gd name="T15" fmla="*/ 352 h 441"/>
                    <a:gd name="T16" fmla="*/ 222 w 268"/>
                    <a:gd name="T17" fmla="*/ 441 h 441"/>
                    <a:gd name="T18" fmla="*/ 268 w 268"/>
                    <a:gd name="T19" fmla="*/ 231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8" h="441">
                      <a:moveTo>
                        <a:pt x="268" y="231"/>
                      </a:moveTo>
                      <a:cubicBezTo>
                        <a:pt x="264" y="232"/>
                        <a:pt x="262" y="233"/>
                        <a:pt x="262" y="233"/>
                      </a:cubicBezTo>
                      <a:cubicBezTo>
                        <a:pt x="173" y="162"/>
                        <a:pt x="173" y="162"/>
                        <a:pt x="173" y="162"/>
                      </a:cubicBezTo>
                      <a:cubicBezTo>
                        <a:pt x="173" y="162"/>
                        <a:pt x="147" y="70"/>
                        <a:pt x="82" y="35"/>
                      </a:cubicBezTo>
                      <a:cubicBezTo>
                        <a:pt x="17" y="0"/>
                        <a:pt x="0" y="90"/>
                        <a:pt x="0" y="90"/>
                      </a:cubicBezTo>
                      <a:cubicBezTo>
                        <a:pt x="0" y="90"/>
                        <a:pt x="0" y="95"/>
                        <a:pt x="1" y="100"/>
                      </a:cubicBezTo>
                      <a:cubicBezTo>
                        <a:pt x="3" y="105"/>
                        <a:pt x="89" y="255"/>
                        <a:pt x="89" y="255"/>
                      </a:cubicBezTo>
                      <a:cubicBezTo>
                        <a:pt x="169" y="352"/>
                        <a:pt x="169" y="352"/>
                        <a:pt x="169" y="352"/>
                      </a:cubicBezTo>
                      <a:cubicBezTo>
                        <a:pt x="222" y="441"/>
                        <a:pt x="222" y="441"/>
                        <a:pt x="222" y="441"/>
                      </a:cubicBezTo>
                      <a:lnTo>
                        <a:pt x="268" y="231"/>
                      </a:lnTo>
                      <a:close/>
                    </a:path>
                  </a:pathLst>
                </a:custGeom>
                <a:solidFill>
                  <a:srgbClr val="E2C3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grpSp>
          <p:sp>
            <p:nvSpPr>
              <p:cNvPr id="22" name="Rectangle 21">
                <a:extLst>
                  <a:ext uri="{FF2B5EF4-FFF2-40B4-BE49-F238E27FC236}">
                    <a16:creationId xmlns:a16="http://schemas.microsoft.com/office/drawing/2014/main" id="{96E74141-9CAA-4B3A-9640-1DBE1DCC1EF8}"/>
                  </a:ext>
                </a:extLst>
              </p:cNvPr>
              <p:cNvSpPr/>
              <p:nvPr/>
            </p:nvSpPr>
            <p:spPr>
              <a:xfrm>
                <a:off x="3283338" y="1871601"/>
                <a:ext cx="731520" cy="45719"/>
              </a:xfrm>
              <a:prstGeom prst="rect">
                <a:avLst/>
              </a:prstGeom>
              <a:solidFill>
                <a:srgbClr val="753F19"/>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lgn="l"/>
                <a:endParaRPr lang="en-GB" sz="1200" dirty="0">
                  <a:solidFill>
                    <a:schemeClr val="bg1"/>
                  </a:solidFill>
                </a:endParaRPr>
              </a:p>
            </p:txBody>
          </p:sp>
        </p:grpSp>
      </p:grpSp>
      <p:sp>
        <p:nvSpPr>
          <p:cNvPr id="16" name="Rectangle 15">
            <a:extLst>
              <a:ext uri="{FF2B5EF4-FFF2-40B4-BE49-F238E27FC236}">
                <a16:creationId xmlns:a16="http://schemas.microsoft.com/office/drawing/2014/main" id="{14EA0630-4E4C-4D5D-A4C9-15DE28B8FB8D}"/>
              </a:ext>
            </a:extLst>
          </p:cNvPr>
          <p:cNvSpPr>
            <a:spLocks/>
          </p:cNvSpPr>
          <p:nvPr/>
        </p:nvSpPr>
        <p:spPr>
          <a:xfrm>
            <a:off x="2009367" y="2234518"/>
            <a:ext cx="6487751" cy="924153"/>
          </a:xfrm>
          <a:prstGeom prst="rect">
            <a:avLst/>
          </a:prstGeom>
          <a:noFill/>
          <a:ln w="6350">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0006" tIns="53747" rIns="73749" bIns="53748" numCol="1" spcCol="1270" anchor="t" anchorCtr="0">
            <a:spAutoFit/>
          </a:bodyPr>
          <a:lstStyle/>
          <a:p>
            <a:pPr marL="228600" lvl="1" indent="-173736">
              <a:spcAft>
                <a:spcPts val="600"/>
              </a:spcAft>
              <a:buClr>
                <a:schemeClr val="tx2"/>
              </a:buClr>
              <a:buFont typeface="Arial" panose="020B0604020202020204" pitchFamily="34" charset="0"/>
              <a:buChar char="•"/>
            </a:pPr>
            <a:r>
              <a:rPr lang="en-US" sz="1200" dirty="0">
                <a:solidFill>
                  <a:schemeClr val="tx1"/>
                </a:solidFill>
              </a:rPr>
              <a:t>Nonsubscription components must be separated from subscription components and accounted for separately</a:t>
            </a:r>
          </a:p>
          <a:p>
            <a:pPr marL="228600" lvl="1" indent="-173736">
              <a:spcAft>
                <a:spcPts val="600"/>
              </a:spcAft>
              <a:buClr>
                <a:schemeClr val="tx2"/>
              </a:buClr>
              <a:buFont typeface="Arial" panose="020B0604020202020204" pitchFamily="34" charset="0"/>
              <a:buChar char="•"/>
            </a:pPr>
            <a:r>
              <a:rPr lang="en-US" sz="1200" dirty="0">
                <a:solidFill>
                  <a:schemeClr val="tx1"/>
                </a:solidFill>
              </a:rPr>
              <a:t>Nonsubscription components should be accounted for under applicable nonsubscription guidance. Many times, these components are service contracts.</a:t>
            </a:r>
          </a:p>
        </p:txBody>
      </p:sp>
      <p:grpSp>
        <p:nvGrpSpPr>
          <p:cNvPr id="9" name="Group 8"/>
          <p:cNvGrpSpPr/>
          <p:nvPr/>
        </p:nvGrpSpPr>
        <p:grpSpPr>
          <a:xfrm>
            <a:off x="499860" y="2182821"/>
            <a:ext cx="8215885" cy="1005840"/>
            <a:chOff x="499169" y="2361716"/>
            <a:chExt cx="8215885" cy="1153619"/>
          </a:xfrm>
        </p:grpSpPr>
        <p:sp>
          <p:nvSpPr>
            <p:cNvPr id="158" name="Rectangle 157">
              <a:extLst>
                <a:ext uri="{FF2B5EF4-FFF2-40B4-BE49-F238E27FC236}">
                  <a16:creationId xmlns:a16="http://schemas.microsoft.com/office/drawing/2014/main" id="{1924C2DD-78BD-4E45-8B6D-0B2353C75A36}"/>
                </a:ext>
              </a:extLst>
            </p:cNvPr>
            <p:cNvSpPr>
              <a:spLocks/>
            </p:cNvSpPr>
            <p:nvPr/>
          </p:nvSpPr>
          <p:spPr>
            <a:xfrm>
              <a:off x="499169" y="2361716"/>
              <a:ext cx="1454599" cy="1153619"/>
            </a:xfrm>
            <a:prstGeom prst="rect">
              <a:avLst/>
            </a:prstGeom>
            <a:solidFill>
              <a:schemeClr val="accent1"/>
            </a:solidFill>
            <a:ln w="6350">
              <a:solidFill>
                <a:srgbClr val="96146E"/>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958" tIns="40958" rIns="40958" bIns="40958" numCol="1" spcCol="1270" anchor="ctr" anchorCtr="0">
              <a:noAutofit/>
            </a:bodyPr>
            <a:lstStyle/>
            <a:p>
              <a:pPr defTabSz="600075">
                <a:spcBef>
                  <a:spcPct val="0"/>
                </a:spcBef>
              </a:pPr>
              <a:r>
                <a:rPr lang="en-US" sz="1200" b="1" dirty="0"/>
                <a:t>Step 2: </a:t>
              </a:r>
              <a:br>
                <a:rPr lang="en-US" sz="1200" b="1" dirty="0"/>
              </a:br>
              <a:r>
                <a:rPr lang="en-US" sz="1200" b="1" dirty="0"/>
                <a:t>Identify any </a:t>
              </a:r>
            </a:p>
            <a:p>
              <a:pPr defTabSz="600075">
                <a:spcBef>
                  <a:spcPct val="0"/>
                </a:spcBef>
              </a:pPr>
              <a:r>
                <a:rPr lang="en-US" sz="1200" b="1" dirty="0"/>
                <a:t>nonsubscription components</a:t>
              </a:r>
            </a:p>
          </p:txBody>
        </p:sp>
        <p:sp>
          <p:nvSpPr>
            <p:cNvPr id="162" name="Rectangle 161">
              <a:extLst>
                <a:ext uri="{FF2B5EF4-FFF2-40B4-BE49-F238E27FC236}">
                  <a16:creationId xmlns:a16="http://schemas.microsoft.com/office/drawing/2014/main" id="{1F5002EA-6836-493C-AB27-183145A978E7}"/>
                </a:ext>
              </a:extLst>
            </p:cNvPr>
            <p:cNvSpPr>
              <a:spLocks/>
            </p:cNvSpPr>
            <p:nvPr/>
          </p:nvSpPr>
          <p:spPr>
            <a:xfrm>
              <a:off x="1953769" y="2361716"/>
              <a:ext cx="6761285" cy="1153619"/>
            </a:xfrm>
            <a:prstGeom prst="rect">
              <a:avLst/>
            </a:prstGeom>
            <a:noFill/>
            <a:ln w="6350">
              <a:solidFill>
                <a:srgbClr val="96146E"/>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958" tIns="40958" rIns="40958" bIns="40958" numCol="1" spcCol="1270" anchor="ctr" anchorCtr="0">
              <a:noAutofit/>
            </a:bodyPr>
            <a:lstStyle/>
            <a:p>
              <a:pPr defTabSz="600075">
                <a:spcBef>
                  <a:spcPct val="0"/>
                </a:spcBef>
                <a:spcAft>
                  <a:spcPts val="450"/>
                </a:spcAft>
              </a:pPr>
              <a:endParaRPr lang="en-US" sz="1200" b="1" dirty="0"/>
            </a:p>
          </p:txBody>
        </p:sp>
        <p:sp>
          <p:nvSpPr>
            <p:cNvPr id="168" name="Rectangle 167">
              <a:extLst>
                <a:ext uri="{FF2B5EF4-FFF2-40B4-BE49-F238E27FC236}">
                  <a16:creationId xmlns:a16="http://schemas.microsoft.com/office/drawing/2014/main" id="{DBE159C8-5F4F-46CC-816C-7A390CFFC6E7}"/>
                </a:ext>
              </a:extLst>
            </p:cNvPr>
            <p:cNvSpPr>
              <a:spLocks/>
            </p:cNvSpPr>
            <p:nvPr/>
          </p:nvSpPr>
          <p:spPr>
            <a:xfrm>
              <a:off x="8667359" y="2361716"/>
              <a:ext cx="47694" cy="1153619"/>
            </a:xfrm>
            <a:prstGeom prst="rect">
              <a:avLst/>
            </a:prstGeom>
            <a:solidFill>
              <a:schemeClr val="accent1"/>
            </a:solidFill>
            <a:ln w="6350">
              <a:solidFill>
                <a:srgbClr val="96146E"/>
              </a:solid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lgn="l"/>
              <a:endParaRPr lang="en-GB" sz="1200" dirty="0">
                <a:solidFill>
                  <a:schemeClr val="bg1"/>
                </a:solidFill>
              </a:endParaRPr>
            </a:p>
          </p:txBody>
        </p:sp>
      </p:grpSp>
      <p:grpSp>
        <p:nvGrpSpPr>
          <p:cNvPr id="38" name="Group 37">
            <a:extLst>
              <a:ext uri="{FF2B5EF4-FFF2-40B4-BE49-F238E27FC236}">
                <a16:creationId xmlns:a16="http://schemas.microsoft.com/office/drawing/2014/main" id="{1D02ECA2-7EEE-4542-88B6-4C5E4D019B36}"/>
              </a:ext>
            </a:extLst>
          </p:cNvPr>
          <p:cNvGrpSpPr/>
          <p:nvPr/>
        </p:nvGrpSpPr>
        <p:grpSpPr>
          <a:xfrm>
            <a:off x="1532674" y="2309953"/>
            <a:ext cx="362225" cy="361352"/>
            <a:chOff x="7166198" y="1328912"/>
            <a:chExt cx="580802" cy="579402"/>
          </a:xfrm>
        </p:grpSpPr>
        <p:sp>
          <p:nvSpPr>
            <p:cNvPr id="39" name="Oval 38">
              <a:extLst>
                <a:ext uri="{FF2B5EF4-FFF2-40B4-BE49-F238E27FC236}">
                  <a16:creationId xmlns:a16="http://schemas.microsoft.com/office/drawing/2014/main" id="{61F2127C-BE53-4B13-80F5-96D2FBCA2FBF}"/>
                </a:ext>
              </a:extLst>
            </p:cNvPr>
            <p:cNvSpPr/>
            <p:nvPr/>
          </p:nvSpPr>
          <p:spPr>
            <a:xfrm>
              <a:off x="7166198" y="1328912"/>
              <a:ext cx="579402" cy="5794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lgn="l"/>
              <a:endParaRPr lang="en-GB" sz="1200" dirty="0">
                <a:solidFill>
                  <a:schemeClr val="bg1"/>
                </a:solidFill>
              </a:endParaRPr>
            </a:p>
          </p:txBody>
        </p:sp>
        <p:grpSp>
          <p:nvGrpSpPr>
            <p:cNvPr id="40" name="Group 489">
              <a:extLst>
                <a:ext uri="{FF2B5EF4-FFF2-40B4-BE49-F238E27FC236}">
                  <a16:creationId xmlns:a16="http://schemas.microsoft.com/office/drawing/2014/main" id="{BC01BBC4-3358-4080-BF6C-951CD8CA2176}"/>
                </a:ext>
              </a:extLst>
            </p:cNvPr>
            <p:cNvGrpSpPr>
              <a:grpSpLocks noChangeAspect="1"/>
            </p:cNvGrpSpPr>
            <p:nvPr/>
          </p:nvGrpSpPr>
          <p:grpSpPr bwMode="auto">
            <a:xfrm>
              <a:off x="7235515" y="1430858"/>
              <a:ext cx="511485" cy="346930"/>
              <a:chOff x="-15" y="40"/>
              <a:chExt cx="6257" cy="4244"/>
            </a:xfrm>
          </p:grpSpPr>
          <p:sp>
            <p:nvSpPr>
              <p:cNvPr id="41" name="Freeform 490">
                <a:extLst>
                  <a:ext uri="{FF2B5EF4-FFF2-40B4-BE49-F238E27FC236}">
                    <a16:creationId xmlns:a16="http://schemas.microsoft.com/office/drawing/2014/main" id="{D586C196-6960-4BE8-A14C-484251673030}"/>
                  </a:ext>
                </a:extLst>
              </p:cNvPr>
              <p:cNvSpPr>
                <a:spLocks/>
              </p:cNvSpPr>
              <p:nvPr/>
            </p:nvSpPr>
            <p:spPr bwMode="auto">
              <a:xfrm>
                <a:off x="3564" y="1201"/>
                <a:ext cx="2678" cy="2464"/>
              </a:xfrm>
              <a:custGeom>
                <a:avLst/>
                <a:gdLst>
                  <a:gd name="T0" fmla="*/ 256 w 1254"/>
                  <a:gd name="T1" fmla="*/ 0 h 1153"/>
                  <a:gd name="T2" fmla="*/ 208 w 1254"/>
                  <a:gd name="T3" fmla="*/ 31 h 1153"/>
                  <a:gd name="T4" fmla="*/ 208 w 1254"/>
                  <a:gd name="T5" fmla="*/ 31 h 1153"/>
                  <a:gd name="T6" fmla="*/ 208 w 1254"/>
                  <a:gd name="T7" fmla="*/ 31 h 1153"/>
                  <a:gd name="T8" fmla="*/ 201 w 1254"/>
                  <a:gd name="T9" fmla="*/ 33 h 1153"/>
                  <a:gd name="T10" fmla="*/ 90 w 1254"/>
                  <a:gd name="T11" fmla="*/ 132 h 1153"/>
                  <a:gd name="T12" fmla="*/ 16 w 1254"/>
                  <a:gd name="T13" fmla="*/ 209 h 1153"/>
                  <a:gd name="T14" fmla="*/ 15 w 1254"/>
                  <a:gd name="T15" fmla="*/ 209 h 1153"/>
                  <a:gd name="T16" fmla="*/ 0 w 1254"/>
                  <a:gd name="T17" fmla="*/ 209 h 1153"/>
                  <a:gd name="T18" fmla="*/ 185 w 1254"/>
                  <a:gd name="T19" fmla="*/ 1008 h 1153"/>
                  <a:gd name="T20" fmla="*/ 222 w 1254"/>
                  <a:gd name="T21" fmla="*/ 1018 h 1153"/>
                  <a:gd name="T22" fmla="*/ 421 w 1254"/>
                  <a:gd name="T23" fmla="*/ 1043 h 1153"/>
                  <a:gd name="T24" fmla="*/ 433 w 1254"/>
                  <a:gd name="T25" fmla="*/ 1044 h 1153"/>
                  <a:gd name="T26" fmla="*/ 530 w 1254"/>
                  <a:gd name="T27" fmla="*/ 1041 h 1153"/>
                  <a:gd name="T28" fmla="*/ 570 w 1254"/>
                  <a:gd name="T29" fmla="*/ 1041 h 1153"/>
                  <a:gd name="T30" fmla="*/ 591 w 1254"/>
                  <a:gd name="T31" fmla="*/ 1084 h 1153"/>
                  <a:gd name="T32" fmla="*/ 780 w 1254"/>
                  <a:gd name="T33" fmla="*/ 1102 h 1153"/>
                  <a:gd name="T34" fmla="*/ 802 w 1254"/>
                  <a:gd name="T35" fmla="*/ 1136 h 1153"/>
                  <a:gd name="T36" fmla="*/ 1254 w 1254"/>
                  <a:gd name="T37" fmla="*/ 1153 h 1153"/>
                  <a:gd name="T38" fmla="*/ 1254 w 1254"/>
                  <a:gd name="T39" fmla="*/ 466 h 1153"/>
                  <a:gd name="T40" fmla="*/ 691 w 1254"/>
                  <a:gd name="T41" fmla="*/ 466 h 1153"/>
                  <a:gd name="T42" fmla="*/ 677 w 1254"/>
                  <a:gd name="T43" fmla="*/ 479 h 1153"/>
                  <a:gd name="T44" fmla="*/ 674 w 1254"/>
                  <a:gd name="T45" fmla="*/ 479 h 1153"/>
                  <a:gd name="T46" fmla="*/ 541 w 1254"/>
                  <a:gd name="T47" fmla="*/ 487 h 1153"/>
                  <a:gd name="T48" fmla="*/ 528 w 1254"/>
                  <a:gd name="T49" fmla="*/ 493 h 1153"/>
                  <a:gd name="T50" fmla="*/ 525 w 1254"/>
                  <a:gd name="T51" fmla="*/ 492 h 1153"/>
                  <a:gd name="T52" fmla="*/ 434 w 1254"/>
                  <a:gd name="T53" fmla="*/ 453 h 1153"/>
                  <a:gd name="T54" fmla="*/ 416 w 1254"/>
                  <a:gd name="T55" fmla="*/ 447 h 1153"/>
                  <a:gd name="T56" fmla="*/ 416 w 1254"/>
                  <a:gd name="T57" fmla="*/ 447 h 1153"/>
                  <a:gd name="T58" fmla="*/ 259 w 1254"/>
                  <a:gd name="T59" fmla="*/ 349 h 1153"/>
                  <a:gd name="T60" fmla="*/ 189 w 1254"/>
                  <a:gd name="T61" fmla="*/ 292 h 1153"/>
                  <a:gd name="T62" fmla="*/ 138 w 1254"/>
                  <a:gd name="T63" fmla="*/ 258 h 1153"/>
                  <a:gd name="T64" fmla="*/ 205 w 1254"/>
                  <a:gd name="T65" fmla="*/ 190 h 1153"/>
                  <a:gd name="T66" fmla="*/ 282 w 1254"/>
                  <a:gd name="T67" fmla="*/ 108 h 1153"/>
                  <a:gd name="T68" fmla="*/ 284 w 1254"/>
                  <a:gd name="T69" fmla="*/ 109 h 1153"/>
                  <a:gd name="T70" fmla="*/ 294 w 1254"/>
                  <a:gd name="T71" fmla="*/ 88 h 1153"/>
                  <a:gd name="T72" fmla="*/ 276 w 1254"/>
                  <a:gd name="T73" fmla="*/ 64 h 1153"/>
                  <a:gd name="T74" fmla="*/ 288 w 1254"/>
                  <a:gd name="T75" fmla="*/ 29 h 1153"/>
                  <a:gd name="T76" fmla="*/ 276 w 1254"/>
                  <a:gd name="T77" fmla="*/ 13 h 1153"/>
                  <a:gd name="T78" fmla="*/ 256 w 1254"/>
                  <a:gd name="T79" fmla="*/ 0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54" h="1153">
                    <a:moveTo>
                      <a:pt x="256" y="0"/>
                    </a:moveTo>
                    <a:cubicBezTo>
                      <a:pt x="232" y="4"/>
                      <a:pt x="208" y="31"/>
                      <a:pt x="208" y="31"/>
                    </a:cubicBezTo>
                    <a:cubicBezTo>
                      <a:pt x="208" y="31"/>
                      <a:pt x="208" y="31"/>
                      <a:pt x="208" y="31"/>
                    </a:cubicBezTo>
                    <a:cubicBezTo>
                      <a:pt x="208" y="31"/>
                      <a:pt x="208" y="31"/>
                      <a:pt x="208" y="31"/>
                    </a:cubicBezTo>
                    <a:cubicBezTo>
                      <a:pt x="204" y="31"/>
                      <a:pt x="201" y="33"/>
                      <a:pt x="201" y="33"/>
                    </a:cubicBezTo>
                    <a:cubicBezTo>
                      <a:pt x="177" y="42"/>
                      <a:pt x="90" y="132"/>
                      <a:pt x="90" y="132"/>
                    </a:cubicBezTo>
                    <a:cubicBezTo>
                      <a:pt x="16" y="209"/>
                      <a:pt x="16" y="209"/>
                      <a:pt x="16" y="209"/>
                    </a:cubicBezTo>
                    <a:cubicBezTo>
                      <a:pt x="15" y="209"/>
                      <a:pt x="15" y="209"/>
                      <a:pt x="15" y="209"/>
                    </a:cubicBezTo>
                    <a:cubicBezTo>
                      <a:pt x="10" y="209"/>
                      <a:pt x="5" y="209"/>
                      <a:pt x="0" y="209"/>
                    </a:cubicBezTo>
                    <a:cubicBezTo>
                      <a:pt x="185" y="1008"/>
                      <a:pt x="185" y="1008"/>
                      <a:pt x="185" y="1008"/>
                    </a:cubicBezTo>
                    <a:cubicBezTo>
                      <a:pt x="197" y="1012"/>
                      <a:pt x="209" y="1015"/>
                      <a:pt x="222" y="1018"/>
                    </a:cubicBezTo>
                    <a:cubicBezTo>
                      <a:pt x="286" y="1030"/>
                      <a:pt x="402" y="1042"/>
                      <a:pt x="421" y="1043"/>
                    </a:cubicBezTo>
                    <a:cubicBezTo>
                      <a:pt x="424" y="1044"/>
                      <a:pt x="428" y="1044"/>
                      <a:pt x="433" y="1044"/>
                    </a:cubicBezTo>
                    <a:cubicBezTo>
                      <a:pt x="460" y="1044"/>
                      <a:pt x="509" y="1041"/>
                      <a:pt x="530" y="1041"/>
                    </a:cubicBezTo>
                    <a:cubicBezTo>
                      <a:pt x="541" y="1041"/>
                      <a:pt x="556" y="1041"/>
                      <a:pt x="570" y="1041"/>
                    </a:cubicBezTo>
                    <a:cubicBezTo>
                      <a:pt x="581" y="1065"/>
                      <a:pt x="591" y="1084"/>
                      <a:pt x="591" y="1084"/>
                    </a:cubicBezTo>
                    <a:cubicBezTo>
                      <a:pt x="780" y="1102"/>
                      <a:pt x="780" y="1102"/>
                      <a:pt x="780" y="1102"/>
                    </a:cubicBezTo>
                    <a:cubicBezTo>
                      <a:pt x="793" y="1123"/>
                      <a:pt x="802" y="1136"/>
                      <a:pt x="802" y="1136"/>
                    </a:cubicBezTo>
                    <a:cubicBezTo>
                      <a:pt x="1254" y="1153"/>
                      <a:pt x="1254" y="1153"/>
                      <a:pt x="1254" y="1153"/>
                    </a:cubicBezTo>
                    <a:cubicBezTo>
                      <a:pt x="1254" y="466"/>
                      <a:pt x="1254" y="466"/>
                      <a:pt x="1254" y="466"/>
                    </a:cubicBezTo>
                    <a:cubicBezTo>
                      <a:pt x="691" y="466"/>
                      <a:pt x="691" y="466"/>
                      <a:pt x="691" y="466"/>
                    </a:cubicBezTo>
                    <a:cubicBezTo>
                      <a:pt x="691" y="466"/>
                      <a:pt x="685" y="468"/>
                      <a:pt x="677" y="479"/>
                    </a:cubicBezTo>
                    <a:cubicBezTo>
                      <a:pt x="674" y="479"/>
                      <a:pt x="674" y="479"/>
                      <a:pt x="674" y="479"/>
                    </a:cubicBezTo>
                    <a:cubicBezTo>
                      <a:pt x="541" y="487"/>
                      <a:pt x="541" y="487"/>
                      <a:pt x="541" y="487"/>
                    </a:cubicBezTo>
                    <a:cubicBezTo>
                      <a:pt x="541" y="487"/>
                      <a:pt x="535" y="487"/>
                      <a:pt x="528" y="493"/>
                    </a:cubicBezTo>
                    <a:cubicBezTo>
                      <a:pt x="527" y="492"/>
                      <a:pt x="526" y="492"/>
                      <a:pt x="525" y="492"/>
                    </a:cubicBezTo>
                    <a:cubicBezTo>
                      <a:pt x="513" y="490"/>
                      <a:pt x="456" y="462"/>
                      <a:pt x="434" y="453"/>
                    </a:cubicBezTo>
                    <a:cubicBezTo>
                      <a:pt x="430" y="451"/>
                      <a:pt x="424" y="449"/>
                      <a:pt x="416" y="447"/>
                    </a:cubicBezTo>
                    <a:cubicBezTo>
                      <a:pt x="416" y="447"/>
                      <a:pt x="416" y="447"/>
                      <a:pt x="416" y="447"/>
                    </a:cubicBezTo>
                    <a:cubicBezTo>
                      <a:pt x="370" y="430"/>
                      <a:pt x="276" y="362"/>
                      <a:pt x="259" y="349"/>
                    </a:cubicBezTo>
                    <a:cubicBezTo>
                      <a:pt x="241" y="336"/>
                      <a:pt x="211" y="301"/>
                      <a:pt x="189" y="292"/>
                    </a:cubicBezTo>
                    <a:cubicBezTo>
                      <a:pt x="172" y="284"/>
                      <a:pt x="148" y="266"/>
                      <a:pt x="138" y="258"/>
                    </a:cubicBezTo>
                    <a:cubicBezTo>
                      <a:pt x="170" y="226"/>
                      <a:pt x="197" y="197"/>
                      <a:pt x="205" y="190"/>
                    </a:cubicBezTo>
                    <a:cubicBezTo>
                      <a:pt x="224" y="170"/>
                      <a:pt x="277" y="122"/>
                      <a:pt x="282" y="108"/>
                    </a:cubicBezTo>
                    <a:cubicBezTo>
                      <a:pt x="283" y="108"/>
                      <a:pt x="284" y="109"/>
                      <a:pt x="284" y="109"/>
                    </a:cubicBezTo>
                    <a:cubicBezTo>
                      <a:pt x="294" y="88"/>
                      <a:pt x="294" y="88"/>
                      <a:pt x="294" y="88"/>
                    </a:cubicBezTo>
                    <a:cubicBezTo>
                      <a:pt x="276" y="64"/>
                      <a:pt x="276" y="64"/>
                      <a:pt x="276" y="64"/>
                    </a:cubicBezTo>
                    <a:cubicBezTo>
                      <a:pt x="282" y="55"/>
                      <a:pt x="288" y="29"/>
                      <a:pt x="288" y="29"/>
                    </a:cubicBezTo>
                    <a:cubicBezTo>
                      <a:pt x="288" y="29"/>
                      <a:pt x="286" y="22"/>
                      <a:pt x="276" y="13"/>
                    </a:cubicBezTo>
                    <a:cubicBezTo>
                      <a:pt x="266" y="4"/>
                      <a:pt x="256" y="0"/>
                      <a:pt x="256" y="0"/>
                    </a:cubicBezTo>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500" tIns="40500" rIns="40500" bIns="40500" numCol="1" spcCol="0" rtlCol="0" fromWordArt="0" anchor="ctr" anchorCtr="0" forceAA="0" compatLnSpc="1">
                <a:prstTxWarp prst="textNoShape">
                  <a:avLst/>
                </a:prstTxWarp>
                <a:noAutofit/>
              </a:bodyPr>
              <a:lstStyle/>
              <a:p>
                <a:pPr algn="ctr"/>
                <a:endParaRPr lang="en-US" sz="1200" dirty="0">
                  <a:solidFill>
                    <a:schemeClr val="bg1"/>
                  </a:solidFill>
                </a:endParaRPr>
              </a:p>
            </p:txBody>
          </p:sp>
          <p:sp>
            <p:nvSpPr>
              <p:cNvPr id="42" name="Freeform 491">
                <a:extLst>
                  <a:ext uri="{FF2B5EF4-FFF2-40B4-BE49-F238E27FC236}">
                    <a16:creationId xmlns:a16="http://schemas.microsoft.com/office/drawing/2014/main" id="{CCD6C4C0-0802-4160-A717-511D825DF2B9}"/>
                  </a:ext>
                </a:extLst>
              </p:cNvPr>
              <p:cNvSpPr>
                <a:spLocks/>
              </p:cNvSpPr>
              <p:nvPr/>
            </p:nvSpPr>
            <p:spPr bwMode="auto">
              <a:xfrm>
                <a:off x="45" y="297"/>
                <a:ext cx="4023" cy="3902"/>
              </a:xfrm>
              <a:custGeom>
                <a:avLst/>
                <a:gdLst>
                  <a:gd name="T0" fmla="*/ 452 w 1884"/>
                  <a:gd name="T1" fmla="*/ 1826 h 1826"/>
                  <a:gd name="T2" fmla="*/ 1767 w 1884"/>
                  <a:gd name="T3" fmla="*/ 1823 h 1826"/>
                  <a:gd name="T4" fmla="*/ 1869 w 1884"/>
                  <a:gd name="T5" fmla="*/ 1695 h 1826"/>
                  <a:gd name="T6" fmla="*/ 1514 w 1884"/>
                  <a:gd name="T7" fmla="*/ 158 h 1826"/>
                  <a:gd name="T8" fmla="*/ 1317 w 1884"/>
                  <a:gd name="T9" fmla="*/ 1 h 1826"/>
                  <a:gd name="T10" fmla="*/ 115 w 1884"/>
                  <a:gd name="T11" fmla="*/ 0 h 1826"/>
                  <a:gd name="T12" fmla="*/ 13 w 1884"/>
                  <a:gd name="T13" fmla="*/ 125 h 1826"/>
                  <a:gd name="T14" fmla="*/ 349 w 1884"/>
                  <a:gd name="T15" fmla="*/ 1743 h 1826"/>
                  <a:gd name="T16" fmla="*/ 452 w 1884"/>
                  <a:gd name="T17" fmla="*/ 1826 h 1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4" h="1826">
                    <a:moveTo>
                      <a:pt x="452" y="1826"/>
                    </a:moveTo>
                    <a:cubicBezTo>
                      <a:pt x="1767" y="1823"/>
                      <a:pt x="1767" y="1823"/>
                      <a:pt x="1767" y="1823"/>
                    </a:cubicBezTo>
                    <a:cubicBezTo>
                      <a:pt x="1834" y="1823"/>
                      <a:pt x="1884" y="1761"/>
                      <a:pt x="1869" y="1695"/>
                    </a:cubicBezTo>
                    <a:cubicBezTo>
                      <a:pt x="1514" y="158"/>
                      <a:pt x="1514" y="158"/>
                      <a:pt x="1514" y="158"/>
                    </a:cubicBezTo>
                    <a:cubicBezTo>
                      <a:pt x="1493" y="66"/>
                      <a:pt x="1411" y="1"/>
                      <a:pt x="1317" y="1"/>
                    </a:cubicBezTo>
                    <a:cubicBezTo>
                      <a:pt x="115" y="0"/>
                      <a:pt x="115" y="0"/>
                      <a:pt x="115" y="0"/>
                    </a:cubicBezTo>
                    <a:cubicBezTo>
                      <a:pt x="49" y="0"/>
                      <a:pt x="0" y="60"/>
                      <a:pt x="13" y="125"/>
                    </a:cubicBezTo>
                    <a:cubicBezTo>
                      <a:pt x="349" y="1743"/>
                      <a:pt x="349" y="1743"/>
                      <a:pt x="349" y="1743"/>
                    </a:cubicBezTo>
                    <a:cubicBezTo>
                      <a:pt x="360" y="1792"/>
                      <a:pt x="402" y="1826"/>
                      <a:pt x="452" y="1826"/>
                    </a:cubicBezTo>
                  </a:path>
                </a:pathLst>
              </a:custGeom>
              <a:solidFill>
                <a:srgbClr val="6F39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43" name="Freeform 492">
                <a:extLst>
                  <a:ext uri="{FF2B5EF4-FFF2-40B4-BE49-F238E27FC236}">
                    <a16:creationId xmlns:a16="http://schemas.microsoft.com/office/drawing/2014/main" id="{0D8FC9F8-7482-45CD-97DB-2DDB9E4D8D64}"/>
                  </a:ext>
                </a:extLst>
              </p:cNvPr>
              <p:cNvSpPr>
                <a:spLocks/>
              </p:cNvSpPr>
              <p:nvPr/>
            </p:nvSpPr>
            <p:spPr bwMode="auto">
              <a:xfrm>
                <a:off x="-15" y="425"/>
                <a:ext cx="3966" cy="3859"/>
              </a:xfrm>
              <a:custGeom>
                <a:avLst/>
                <a:gdLst>
                  <a:gd name="T0" fmla="*/ 49 w 1857"/>
                  <a:gd name="T1" fmla="*/ 0 h 1806"/>
                  <a:gd name="T2" fmla="*/ 9 w 1857"/>
                  <a:gd name="T3" fmla="*/ 105 h 1806"/>
                  <a:gd name="T4" fmla="*/ 345 w 1857"/>
                  <a:gd name="T5" fmla="*/ 1723 h 1806"/>
                  <a:gd name="T6" fmla="*/ 448 w 1857"/>
                  <a:gd name="T7" fmla="*/ 1806 h 1806"/>
                  <a:gd name="T8" fmla="*/ 448 w 1857"/>
                  <a:gd name="T9" fmla="*/ 1806 h 1806"/>
                  <a:gd name="T10" fmla="*/ 1763 w 1857"/>
                  <a:gd name="T11" fmla="*/ 1803 h 1806"/>
                  <a:gd name="T12" fmla="*/ 1857 w 1857"/>
                  <a:gd name="T13" fmla="*/ 1743 h 1806"/>
                  <a:gd name="T14" fmla="*/ 1795 w 1857"/>
                  <a:gd name="T15" fmla="*/ 1763 h 1806"/>
                  <a:gd name="T16" fmla="*/ 480 w 1857"/>
                  <a:gd name="T17" fmla="*/ 1766 h 1806"/>
                  <a:gd name="T18" fmla="*/ 480 w 1857"/>
                  <a:gd name="T19" fmla="*/ 1766 h 1806"/>
                  <a:gd name="T20" fmla="*/ 377 w 1857"/>
                  <a:gd name="T21" fmla="*/ 1683 h 1806"/>
                  <a:gd name="T22" fmla="*/ 41 w 1857"/>
                  <a:gd name="T23" fmla="*/ 65 h 1806"/>
                  <a:gd name="T24" fmla="*/ 49 w 1857"/>
                  <a:gd name="T25" fmla="*/ 0 h 1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57" h="1806">
                    <a:moveTo>
                      <a:pt x="49" y="0"/>
                    </a:moveTo>
                    <a:cubicBezTo>
                      <a:pt x="18" y="23"/>
                      <a:pt x="0" y="63"/>
                      <a:pt x="9" y="105"/>
                    </a:cubicBezTo>
                    <a:cubicBezTo>
                      <a:pt x="345" y="1723"/>
                      <a:pt x="345" y="1723"/>
                      <a:pt x="345" y="1723"/>
                    </a:cubicBezTo>
                    <a:cubicBezTo>
                      <a:pt x="355" y="1771"/>
                      <a:pt x="398" y="1806"/>
                      <a:pt x="448" y="1806"/>
                    </a:cubicBezTo>
                    <a:cubicBezTo>
                      <a:pt x="448" y="1806"/>
                      <a:pt x="448" y="1806"/>
                      <a:pt x="448" y="1806"/>
                    </a:cubicBezTo>
                    <a:cubicBezTo>
                      <a:pt x="1763" y="1803"/>
                      <a:pt x="1763" y="1803"/>
                      <a:pt x="1763" y="1803"/>
                    </a:cubicBezTo>
                    <a:cubicBezTo>
                      <a:pt x="1805" y="1803"/>
                      <a:pt x="1841" y="1778"/>
                      <a:pt x="1857" y="1743"/>
                    </a:cubicBezTo>
                    <a:cubicBezTo>
                      <a:pt x="1840" y="1755"/>
                      <a:pt x="1819" y="1763"/>
                      <a:pt x="1795" y="1763"/>
                    </a:cubicBezTo>
                    <a:cubicBezTo>
                      <a:pt x="480" y="1766"/>
                      <a:pt x="480" y="1766"/>
                      <a:pt x="480" y="1766"/>
                    </a:cubicBezTo>
                    <a:cubicBezTo>
                      <a:pt x="480" y="1766"/>
                      <a:pt x="480" y="1766"/>
                      <a:pt x="480" y="1766"/>
                    </a:cubicBezTo>
                    <a:cubicBezTo>
                      <a:pt x="430" y="1766"/>
                      <a:pt x="387" y="1732"/>
                      <a:pt x="377" y="1683"/>
                    </a:cubicBezTo>
                    <a:cubicBezTo>
                      <a:pt x="41" y="65"/>
                      <a:pt x="41" y="65"/>
                      <a:pt x="41" y="65"/>
                    </a:cubicBezTo>
                    <a:cubicBezTo>
                      <a:pt x="36" y="42"/>
                      <a:pt x="39" y="19"/>
                      <a:pt x="49" y="0"/>
                    </a:cubicBezTo>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500" tIns="40500" rIns="40500" bIns="40500" numCol="1" spcCol="0" rtlCol="0" fromWordArt="0" anchor="ctr" anchorCtr="0" forceAA="0" compatLnSpc="1">
                <a:prstTxWarp prst="textNoShape">
                  <a:avLst/>
                </a:prstTxWarp>
                <a:noAutofit/>
              </a:bodyPr>
              <a:lstStyle/>
              <a:p>
                <a:pPr algn="ctr"/>
                <a:endParaRPr lang="en-US" sz="1200" dirty="0">
                  <a:solidFill>
                    <a:schemeClr val="bg1"/>
                  </a:solidFill>
                </a:endParaRPr>
              </a:p>
            </p:txBody>
          </p:sp>
          <p:sp>
            <p:nvSpPr>
              <p:cNvPr id="44" name="Freeform 493">
                <a:extLst>
                  <a:ext uri="{FF2B5EF4-FFF2-40B4-BE49-F238E27FC236}">
                    <a16:creationId xmlns:a16="http://schemas.microsoft.com/office/drawing/2014/main" id="{EF2ACF0D-72FA-48F7-B0A6-279F99491AE1}"/>
                  </a:ext>
                </a:extLst>
              </p:cNvPr>
              <p:cNvSpPr>
                <a:spLocks/>
              </p:cNvSpPr>
              <p:nvPr/>
            </p:nvSpPr>
            <p:spPr bwMode="auto">
              <a:xfrm>
                <a:off x="62" y="403"/>
                <a:ext cx="3897" cy="3796"/>
              </a:xfrm>
              <a:custGeom>
                <a:avLst/>
                <a:gdLst>
                  <a:gd name="T0" fmla="*/ 29 w 1825"/>
                  <a:gd name="T1" fmla="*/ 0 h 1776"/>
                  <a:gd name="T2" fmla="*/ 13 w 1825"/>
                  <a:gd name="T3" fmla="*/ 10 h 1776"/>
                  <a:gd name="T4" fmla="*/ 5 w 1825"/>
                  <a:gd name="T5" fmla="*/ 75 h 1776"/>
                  <a:gd name="T6" fmla="*/ 341 w 1825"/>
                  <a:gd name="T7" fmla="*/ 1693 h 1776"/>
                  <a:gd name="T8" fmla="*/ 444 w 1825"/>
                  <a:gd name="T9" fmla="*/ 1776 h 1776"/>
                  <a:gd name="T10" fmla="*/ 444 w 1825"/>
                  <a:gd name="T11" fmla="*/ 1776 h 1776"/>
                  <a:gd name="T12" fmla="*/ 1759 w 1825"/>
                  <a:gd name="T13" fmla="*/ 1773 h 1776"/>
                  <a:gd name="T14" fmla="*/ 1821 w 1825"/>
                  <a:gd name="T15" fmla="*/ 1753 h 1776"/>
                  <a:gd name="T16" fmla="*/ 1825 w 1825"/>
                  <a:gd name="T17" fmla="*/ 1743 h 1776"/>
                  <a:gd name="T18" fmla="*/ 1779 w 1825"/>
                  <a:gd name="T19" fmla="*/ 1754 h 1776"/>
                  <a:gd name="T20" fmla="*/ 464 w 1825"/>
                  <a:gd name="T21" fmla="*/ 1757 h 1776"/>
                  <a:gd name="T22" fmla="*/ 464 w 1825"/>
                  <a:gd name="T23" fmla="*/ 1757 h 1776"/>
                  <a:gd name="T24" fmla="*/ 362 w 1825"/>
                  <a:gd name="T25" fmla="*/ 1674 h 1776"/>
                  <a:gd name="T26" fmla="*/ 25 w 1825"/>
                  <a:gd name="T27" fmla="*/ 56 h 1776"/>
                  <a:gd name="T28" fmla="*/ 29 w 1825"/>
                  <a:gd name="T29" fmla="*/ 0 h 1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25" h="1776">
                    <a:moveTo>
                      <a:pt x="29" y="0"/>
                    </a:moveTo>
                    <a:cubicBezTo>
                      <a:pt x="23" y="3"/>
                      <a:pt x="18" y="6"/>
                      <a:pt x="13" y="10"/>
                    </a:cubicBezTo>
                    <a:cubicBezTo>
                      <a:pt x="3" y="29"/>
                      <a:pt x="0" y="52"/>
                      <a:pt x="5" y="75"/>
                    </a:cubicBezTo>
                    <a:cubicBezTo>
                      <a:pt x="341" y="1693"/>
                      <a:pt x="341" y="1693"/>
                      <a:pt x="341" y="1693"/>
                    </a:cubicBezTo>
                    <a:cubicBezTo>
                      <a:pt x="351" y="1742"/>
                      <a:pt x="394" y="1776"/>
                      <a:pt x="444" y="1776"/>
                    </a:cubicBezTo>
                    <a:cubicBezTo>
                      <a:pt x="444" y="1776"/>
                      <a:pt x="444" y="1776"/>
                      <a:pt x="444" y="1776"/>
                    </a:cubicBezTo>
                    <a:cubicBezTo>
                      <a:pt x="1759" y="1773"/>
                      <a:pt x="1759" y="1773"/>
                      <a:pt x="1759" y="1773"/>
                    </a:cubicBezTo>
                    <a:cubicBezTo>
                      <a:pt x="1783" y="1773"/>
                      <a:pt x="1804" y="1765"/>
                      <a:pt x="1821" y="1753"/>
                    </a:cubicBezTo>
                    <a:cubicBezTo>
                      <a:pt x="1823" y="1750"/>
                      <a:pt x="1824" y="1747"/>
                      <a:pt x="1825" y="1743"/>
                    </a:cubicBezTo>
                    <a:cubicBezTo>
                      <a:pt x="1811" y="1750"/>
                      <a:pt x="1796" y="1754"/>
                      <a:pt x="1779" y="1754"/>
                    </a:cubicBezTo>
                    <a:cubicBezTo>
                      <a:pt x="464" y="1757"/>
                      <a:pt x="464" y="1757"/>
                      <a:pt x="464" y="1757"/>
                    </a:cubicBezTo>
                    <a:cubicBezTo>
                      <a:pt x="464" y="1757"/>
                      <a:pt x="464" y="1757"/>
                      <a:pt x="464" y="1757"/>
                    </a:cubicBezTo>
                    <a:cubicBezTo>
                      <a:pt x="415" y="1757"/>
                      <a:pt x="372" y="1722"/>
                      <a:pt x="362" y="1674"/>
                    </a:cubicBezTo>
                    <a:cubicBezTo>
                      <a:pt x="25" y="56"/>
                      <a:pt x="25" y="56"/>
                      <a:pt x="25" y="56"/>
                    </a:cubicBezTo>
                    <a:cubicBezTo>
                      <a:pt x="21" y="36"/>
                      <a:pt x="23" y="17"/>
                      <a:pt x="29" y="0"/>
                    </a:cubicBezTo>
                  </a:path>
                </a:pathLst>
              </a:custGeom>
              <a:solidFill>
                <a:srgbClr val="5F33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45" name="Freeform 494">
                <a:extLst>
                  <a:ext uri="{FF2B5EF4-FFF2-40B4-BE49-F238E27FC236}">
                    <a16:creationId xmlns:a16="http://schemas.microsoft.com/office/drawing/2014/main" id="{7BF9CBDD-A56A-4C2B-8313-9A056DB58100}"/>
                  </a:ext>
                </a:extLst>
              </p:cNvPr>
              <p:cNvSpPr>
                <a:spLocks/>
              </p:cNvSpPr>
              <p:nvPr/>
            </p:nvSpPr>
            <p:spPr bwMode="auto">
              <a:xfrm>
                <a:off x="87" y="254"/>
                <a:ext cx="4024" cy="3904"/>
              </a:xfrm>
              <a:custGeom>
                <a:avLst/>
                <a:gdLst>
                  <a:gd name="T0" fmla="*/ 452 w 1884"/>
                  <a:gd name="T1" fmla="*/ 1827 h 1827"/>
                  <a:gd name="T2" fmla="*/ 1767 w 1884"/>
                  <a:gd name="T3" fmla="*/ 1824 h 1827"/>
                  <a:gd name="T4" fmla="*/ 1869 w 1884"/>
                  <a:gd name="T5" fmla="*/ 1696 h 1827"/>
                  <a:gd name="T6" fmla="*/ 1514 w 1884"/>
                  <a:gd name="T7" fmla="*/ 158 h 1827"/>
                  <a:gd name="T8" fmla="*/ 1317 w 1884"/>
                  <a:gd name="T9" fmla="*/ 1 h 1827"/>
                  <a:gd name="T10" fmla="*/ 116 w 1884"/>
                  <a:gd name="T11" fmla="*/ 0 h 1827"/>
                  <a:gd name="T12" fmla="*/ 13 w 1884"/>
                  <a:gd name="T13" fmla="*/ 126 h 1827"/>
                  <a:gd name="T14" fmla="*/ 350 w 1884"/>
                  <a:gd name="T15" fmla="*/ 1744 h 1827"/>
                  <a:gd name="T16" fmla="*/ 452 w 1884"/>
                  <a:gd name="T17" fmla="*/ 1827 h 1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4" h="1827">
                    <a:moveTo>
                      <a:pt x="452" y="1827"/>
                    </a:moveTo>
                    <a:cubicBezTo>
                      <a:pt x="1767" y="1824"/>
                      <a:pt x="1767" y="1824"/>
                      <a:pt x="1767" y="1824"/>
                    </a:cubicBezTo>
                    <a:cubicBezTo>
                      <a:pt x="1834" y="1824"/>
                      <a:pt x="1884" y="1761"/>
                      <a:pt x="1869" y="1696"/>
                    </a:cubicBezTo>
                    <a:cubicBezTo>
                      <a:pt x="1514" y="158"/>
                      <a:pt x="1514" y="158"/>
                      <a:pt x="1514" y="158"/>
                    </a:cubicBezTo>
                    <a:cubicBezTo>
                      <a:pt x="1493" y="67"/>
                      <a:pt x="1412" y="2"/>
                      <a:pt x="1317" y="1"/>
                    </a:cubicBezTo>
                    <a:cubicBezTo>
                      <a:pt x="116" y="0"/>
                      <a:pt x="116" y="0"/>
                      <a:pt x="116" y="0"/>
                    </a:cubicBezTo>
                    <a:cubicBezTo>
                      <a:pt x="49" y="0"/>
                      <a:pt x="0" y="61"/>
                      <a:pt x="13" y="126"/>
                    </a:cubicBezTo>
                    <a:cubicBezTo>
                      <a:pt x="350" y="1744"/>
                      <a:pt x="350" y="1744"/>
                      <a:pt x="350" y="1744"/>
                    </a:cubicBezTo>
                    <a:cubicBezTo>
                      <a:pt x="360" y="1792"/>
                      <a:pt x="403" y="1827"/>
                      <a:pt x="452" y="1827"/>
                    </a:cubicBezTo>
                  </a:path>
                </a:pathLst>
              </a:custGeom>
              <a:solidFill>
                <a:srgbClr val="8343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46" name="Freeform 495">
                <a:extLst>
                  <a:ext uri="{FF2B5EF4-FFF2-40B4-BE49-F238E27FC236}">
                    <a16:creationId xmlns:a16="http://schemas.microsoft.com/office/drawing/2014/main" id="{E7CD6E75-F21C-4346-834A-F324F1DC43A2}"/>
                  </a:ext>
                </a:extLst>
              </p:cNvPr>
              <p:cNvSpPr>
                <a:spLocks/>
              </p:cNvSpPr>
              <p:nvPr/>
            </p:nvSpPr>
            <p:spPr bwMode="auto">
              <a:xfrm>
                <a:off x="559" y="730"/>
                <a:ext cx="2967" cy="2894"/>
              </a:xfrm>
              <a:custGeom>
                <a:avLst/>
                <a:gdLst>
                  <a:gd name="T0" fmla="*/ 54 w 2967"/>
                  <a:gd name="T1" fmla="*/ 0 h 2894"/>
                  <a:gd name="T2" fmla="*/ 0 w 2967"/>
                  <a:gd name="T3" fmla="*/ 0 h 2894"/>
                  <a:gd name="T4" fmla="*/ 581 w 2967"/>
                  <a:gd name="T5" fmla="*/ 2894 h 2894"/>
                  <a:gd name="T6" fmla="*/ 2967 w 2967"/>
                  <a:gd name="T7" fmla="*/ 2879 h 2894"/>
                  <a:gd name="T8" fmla="*/ 2956 w 2967"/>
                  <a:gd name="T9" fmla="*/ 2832 h 2894"/>
                  <a:gd name="T10" fmla="*/ 624 w 2967"/>
                  <a:gd name="T11" fmla="*/ 2845 h 2894"/>
                  <a:gd name="T12" fmla="*/ 54 w 2967"/>
                  <a:gd name="T13" fmla="*/ 0 h 2894"/>
                </a:gdLst>
                <a:ahLst/>
                <a:cxnLst>
                  <a:cxn ang="0">
                    <a:pos x="T0" y="T1"/>
                  </a:cxn>
                  <a:cxn ang="0">
                    <a:pos x="T2" y="T3"/>
                  </a:cxn>
                  <a:cxn ang="0">
                    <a:pos x="T4" y="T5"/>
                  </a:cxn>
                  <a:cxn ang="0">
                    <a:pos x="T6" y="T7"/>
                  </a:cxn>
                  <a:cxn ang="0">
                    <a:pos x="T8" y="T9"/>
                  </a:cxn>
                  <a:cxn ang="0">
                    <a:pos x="T10" y="T11"/>
                  </a:cxn>
                  <a:cxn ang="0">
                    <a:pos x="T12" y="T13"/>
                  </a:cxn>
                </a:cxnLst>
                <a:rect l="0" t="0" r="r" b="b"/>
                <a:pathLst>
                  <a:path w="2967" h="2894">
                    <a:moveTo>
                      <a:pt x="54" y="0"/>
                    </a:moveTo>
                    <a:lnTo>
                      <a:pt x="0" y="0"/>
                    </a:lnTo>
                    <a:lnTo>
                      <a:pt x="581" y="2894"/>
                    </a:lnTo>
                    <a:lnTo>
                      <a:pt x="2967" y="2879"/>
                    </a:lnTo>
                    <a:lnTo>
                      <a:pt x="2956" y="2832"/>
                    </a:lnTo>
                    <a:lnTo>
                      <a:pt x="624" y="2845"/>
                    </a:lnTo>
                    <a:lnTo>
                      <a:pt x="54" y="0"/>
                    </a:lnTo>
                    <a:close/>
                  </a:path>
                </a:pathLst>
              </a:custGeom>
              <a:solidFill>
                <a:srgbClr val="703D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47" name="Freeform 496">
                <a:extLst>
                  <a:ext uri="{FF2B5EF4-FFF2-40B4-BE49-F238E27FC236}">
                    <a16:creationId xmlns:a16="http://schemas.microsoft.com/office/drawing/2014/main" id="{D4C4384D-682B-4423-9E8E-C797D7174D95}"/>
                  </a:ext>
                </a:extLst>
              </p:cNvPr>
              <p:cNvSpPr>
                <a:spLocks/>
              </p:cNvSpPr>
              <p:nvPr/>
            </p:nvSpPr>
            <p:spPr bwMode="auto">
              <a:xfrm>
                <a:off x="559" y="730"/>
                <a:ext cx="2967" cy="2894"/>
              </a:xfrm>
              <a:custGeom>
                <a:avLst/>
                <a:gdLst>
                  <a:gd name="T0" fmla="*/ 54 w 2967"/>
                  <a:gd name="T1" fmla="*/ 0 h 2894"/>
                  <a:gd name="T2" fmla="*/ 0 w 2967"/>
                  <a:gd name="T3" fmla="*/ 0 h 2894"/>
                  <a:gd name="T4" fmla="*/ 581 w 2967"/>
                  <a:gd name="T5" fmla="*/ 2894 h 2894"/>
                  <a:gd name="T6" fmla="*/ 2967 w 2967"/>
                  <a:gd name="T7" fmla="*/ 2879 h 2894"/>
                  <a:gd name="T8" fmla="*/ 2956 w 2967"/>
                  <a:gd name="T9" fmla="*/ 2832 h 2894"/>
                  <a:gd name="T10" fmla="*/ 624 w 2967"/>
                  <a:gd name="T11" fmla="*/ 2845 h 2894"/>
                  <a:gd name="T12" fmla="*/ 54 w 2967"/>
                  <a:gd name="T13" fmla="*/ 0 h 2894"/>
                </a:gdLst>
                <a:ahLst/>
                <a:cxnLst>
                  <a:cxn ang="0">
                    <a:pos x="T0" y="T1"/>
                  </a:cxn>
                  <a:cxn ang="0">
                    <a:pos x="T2" y="T3"/>
                  </a:cxn>
                  <a:cxn ang="0">
                    <a:pos x="T4" y="T5"/>
                  </a:cxn>
                  <a:cxn ang="0">
                    <a:pos x="T6" y="T7"/>
                  </a:cxn>
                  <a:cxn ang="0">
                    <a:pos x="T8" y="T9"/>
                  </a:cxn>
                  <a:cxn ang="0">
                    <a:pos x="T10" y="T11"/>
                  </a:cxn>
                  <a:cxn ang="0">
                    <a:pos x="T12" y="T13"/>
                  </a:cxn>
                </a:cxnLst>
                <a:rect l="0" t="0" r="r" b="b"/>
                <a:pathLst>
                  <a:path w="2967" h="2894">
                    <a:moveTo>
                      <a:pt x="54" y="0"/>
                    </a:moveTo>
                    <a:lnTo>
                      <a:pt x="0" y="0"/>
                    </a:lnTo>
                    <a:lnTo>
                      <a:pt x="581" y="2894"/>
                    </a:lnTo>
                    <a:lnTo>
                      <a:pt x="2967" y="2879"/>
                    </a:lnTo>
                    <a:lnTo>
                      <a:pt x="2956" y="2832"/>
                    </a:lnTo>
                    <a:lnTo>
                      <a:pt x="624" y="2845"/>
                    </a:lnTo>
                    <a:lnTo>
                      <a:pt x="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48" name="Freeform 497">
                <a:extLst>
                  <a:ext uri="{FF2B5EF4-FFF2-40B4-BE49-F238E27FC236}">
                    <a16:creationId xmlns:a16="http://schemas.microsoft.com/office/drawing/2014/main" id="{FACF63AF-18E9-4FFE-B6DA-7CC8E5C40E83}"/>
                  </a:ext>
                </a:extLst>
              </p:cNvPr>
              <p:cNvSpPr>
                <a:spLocks/>
              </p:cNvSpPr>
              <p:nvPr/>
            </p:nvSpPr>
            <p:spPr bwMode="auto">
              <a:xfrm>
                <a:off x="602" y="668"/>
                <a:ext cx="2966" cy="2907"/>
              </a:xfrm>
              <a:custGeom>
                <a:avLst/>
                <a:gdLst>
                  <a:gd name="T0" fmla="*/ 2966 w 2966"/>
                  <a:gd name="T1" fmla="*/ 2894 h 2907"/>
                  <a:gd name="T2" fmla="*/ 581 w 2966"/>
                  <a:gd name="T3" fmla="*/ 2907 h 2907"/>
                  <a:gd name="T4" fmla="*/ 0 w 2966"/>
                  <a:gd name="T5" fmla="*/ 15 h 2907"/>
                  <a:gd name="T6" fmla="*/ 2386 w 2966"/>
                  <a:gd name="T7" fmla="*/ 0 h 2907"/>
                  <a:gd name="T8" fmla="*/ 2966 w 2966"/>
                  <a:gd name="T9" fmla="*/ 2894 h 2907"/>
                </a:gdLst>
                <a:ahLst/>
                <a:cxnLst>
                  <a:cxn ang="0">
                    <a:pos x="T0" y="T1"/>
                  </a:cxn>
                  <a:cxn ang="0">
                    <a:pos x="T2" y="T3"/>
                  </a:cxn>
                  <a:cxn ang="0">
                    <a:pos x="T4" y="T5"/>
                  </a:cxn>
                  <a:cxn ang="0">
                    <a:pos x="T6" y="T7"/>
                  </a:cxn>
                  <a:cxn ang="0">
                    <a:pos x="T8" y="T9"/>
                  </a:cxn>
                </a:cxnLst>
                <a:rect l="0" t="0" r="r" b="b"/>
                <a:pathLst>
                  <a:path w="2966" h="2907">
                    <a:moveTo>
                      <a:pt x="2966" y="2894"/>
                    </a:moveTo>
                    <a:lnTo>
                      <a:pt x="581" y="2907"/>
                    </a:lnTo>
                    <a:lnTo>
                      <a:pt x="0" y="15"/>
                    </a:lnTo>
                    <a:lnTo>
                      <a:pt x="2386" y="0"/>
                    </a:lnTo>
                    <a:lnTo>
                      <a:pt x="2966" y="28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49" name="Freeform 498">
                <a:extLst>
                  <a:ext uri="{FF2B5EF4-FFF2-40B4-BE49-F238E27FC236}">
                    <a16:creationId xmlns:a16="http://schemas.microsoft.com/office/drawing/2014/main" id="{499F772D-932F-4934-8D22-BEC8C9D60CCE}"/>
                  </a:ext>
                </a:extLst>
              </p:cNvPr>
              <p:cNvSpPr>
                <a:spLocks/>
              </p:cNvSpPr>
              <p:nvPr/>
            </p:nvSpPr>
            <p:spPr bwMode="auto">
              <a:xfrm>
                <a:off x="602" y="668"/>
                <a:ext cx="2966" cy="2907"/>
              </a:xfrm>
              <a:custGeom>
                <a:avLst/>
                <a:gdLst>
                  <a:gd name="T0" fmla="*/ 2966 w 2966"/>
                  <a:gd name="T1" fmla="*/ 2894 h 2907"/>
                  <a:gd name="T2" fmla="*/ 581 w 2966"/>
                  <a:gd name="T3" fmla="*/ 2907 h 2907"/>
                  <a:gd name="T4" fmla="*/ 0 w 2966"/>
                  <a:gd name="T5" fmla="*/ 15 h 2907"/>
                  <a:gd name="T6" fmla="*/ 2386 w 2966"/>
                  <a:gd name="T7" fmla="*/ 0 h 2907"/>
                  <a:gd name="T8" fmla="*/ 2966 w 2966"/>
                  <a:gd name="T9" fmla="*/ 2894 h 2907"/>
                </a:gdLst>
                <a:ahLst/>
                <a:cxnLst>
                  <a:cxn ang="0">
                    <a:pos x="T0" y="T1"/>
                  </a:cxn>
                  <a:cxn ang="0">
                    <a:pos x="T2" y="T3"/>
                  </a:cxn>
                  <a:cxn ang="0">
                    <a:pos x="T4" y="T5"/>
                  </a:cxn>
                  <a:cxn ang="0">
                    <a:pos x="T6" y="T7"/>
                  </a:cxn>
                  <a:cxn ang="0">
                    <a:pos x="T8" y="T9"/>
                  </a:cxn>
                </a:cxnLst>
                <a:rect l="0" t="0" r="r" b="b"/>
                <a:pathLst>
                  <a:path w="2966" h="2907">
                    <a:moveTo>
                      <a:pt x="2966" y="2894"/>
                    </a:moveTo>
                    <a:lnTo>
                      <a:pt x="581" y="2907"/>
                    </a:lnTo>
                    <a:lnTo>
                      <a:pt x="0" y="15"/>
                    </a:lnTo>
                    <a:lnTo>
                      <a:pt x="2386" y="0"/>
                    </a:lnTo>
                    <a:lnTo>
                      <a:pt x="2966" y="289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50" name="Freeform 499">
                <a:extLst>
                  <a:ext uri="{FF2B5EF4-FFF2-40B4-BE49-F238E27FC236}">
                    <a16:creationId xmlns:a16="http://schemas.microsoft.com/office/drawing/2014/main" id="{D46A727A-C67D-4F89-8ED7-452A43CF99BB}"/>
                  </a:ext>
                </a:extLst>
              </p:cNvPr>
              <p:cNvSpPr>
                <a:spLocks/>
              </p:cNvSpPr>
              <p:nvPr/>
            </p:nvSpPr>
            <p:spPr bwMode="auto">
              <a:xfrm>
                <a:off x="1121" y="1263"/>
                <a:ext cx="1689" cy="53"/>
              </a:xfrm>
              <a:custGeom>
                <a:avLst/>
                <a:gdLst>
                  <a:gd name="T0" fmla="*/ 1679 w 1689"/>
                  <a:gd name="T1" fmla="*/ 0 h 53"/>
                  <a:gd name="T2" fmla="*/ 0 w 1689"/>
                  <a:gd name="T3" fmla="*/ 10 h 53"/>
                  <a:gd name="T4" fmla="*/ 9 w 1689"/>
                  <a:gd name="T5" fmla="*/ 53 h 53"/>
                  <a:gd name="T6" fmla="*/ 1689 w 1689"/>
                  <a:gd name="T7" fmla="*/ 42 h 53"/>
                  <a:gd name="T8" fmla="*/ 1679 w 1689"/>
                  <a:gd name="T9" fmla="*/ 0 h 53"/>
                </a:gdLst>
                <a:ahLst/>
                <a:cxnLst>
                  <a:cxn ang="0">
                    <a:pos x="T0" y="T1"/>
                  </a:cxn>
                  <a:cxn ang="0">
                    <a:pos x="T2" y="T3"/>
                  </a:cxn>
                  <a:cxn ang="0">
                    <a:pos x="T4" y="T5"/>
                  </a:cxn>
                  <a:cxn ang="0">
                    <a:pos x="T6" y="T7"/>
                  </a:cxn>
                  <a:cxn ang="0">
                    <a:pos x="T8" y="T9"/>
                  </a:cxn>
                </a:cxnLst>
                <a:rect l="0" t="0" r="r" b="b"/>
                <a:pathLst>
                  <a:path w="1689" h="53">
                    <a:moveTo>
                      <a:pt x="1679" y="0"/>
                    </a:moveTo>
                    <a:lnTo>
                      <a:pt x="0" y="10"/>
                    </a:lnTo>
                    <a:lnTo>
                      <a:pt x="9" y="53"/>
                    </a:lnTo>
                    <a:lnTo>
                      <a:pt x="1689" y="42"/>
                    </a:lnTo>
                    <a:lnTo>
                      <a:pt x="1679" y="0"/>
                    </a:lnTo>
                    <a:close/>
                  </a:path>
                </a:pathLst>
              </a:custGeom>
              <a:solidFill>
                <a:srgbClr val="D3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51" name="Freeform 500">
                <a:extLst>
                  <a:ext uri="{FF2B5EF4-FFF2-40B4-BE49-F238E27FC236}">
                    <a16:creationId xmlns:a16="http://schemas.microsoft.com/office/drawing/2014/main" id="{D9CC4525-E9CF-4650-A4B9-806AD18C6C68}"/>
                  </a:ext>
                </a:extLst>
              </p:cNvPr>
              <p:cNvSpPr>
                <a:spLocks/>
              </p:cNvSpPr>
              <p:nvPr/>
            </p:nvSpPr>
            <p:spPr bwMode="auto">
              <a:xfrm>
                <a:off x="1121" y="1263"/>
                <a:ext cx="1689" cy="53"/>
              </a:xfrm>
              <a:custGeom>
                <a:avLst/>
                <a:gdLst>
                  <a:gd name="T0" fmla="*/ 1679 w 1689"/>
                  <a:gd name="T1" fmla="*/ 0 h 53"/>
                  <a:gd name="T2" fmla="*/ 0 w 1689"/>
                  <a:gd name="T3" fmla="*/ 10 h 53"/>
                  <a:gd name="T4" fmla="*/ 9 w 1689"/>
                  <a:gd name="T5" fmla="*/ 53 h 53"/>
                  <a:gd name="T6" fmla="*/ 1689 w 1689"/>
                  <a:gd name="T7" fmla="*/ 42 h 53"/>
                  <a:gd name="T8" fmla="*/ 1679 w 1689"/>
                  <a:gd name="T9" fmla="*/ 0 h 53"/>
                </a:gdLst>
                <a:ahLst/>
                <a:cxnLst>
                  <a:cxn ang="0">
                    <a:pos x="T0" y="T1"/>
                  </a:cxn>
                  <a:cxn ang="0">
                    <a:pos x="T2" y="T3"/>
                  </a:cxn>
                  <a:cxn ang="0">
                    <a:pos x="T4" y="T5"/>
                  </a:cxn>
                  <a:cxn ang="0">
                    <a:pos x="T6" y="T7"/>
                  </a:cxn>
                  <a:cxn ang="0">
                    <a:pos x="T8" y="T9"/>
                  </a:cxn>
                </a:cxnLst>
                <a:rect l="0" t="0" r="r" b="b"/>
                <a:pathLst>
                  <a:path w="1689" h="53">
                    <a:moveTo>
                      <a:pt x="1679" y="0"/>
                    </a:moveTo>
                    <a:lnTo>
                      <a:pt x="0" y="10"/>
                    </a:lnTo>
                    <a:lnTo>
                      <a:pt x="9" y="53"/>
                    </a:lnTo>
                    <a:lnTo>
                      <a:pt x="1689" y="42"/>
                    </a:lnTo>
                    <a:lnTo>
                      <a:pt x="167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52" name="Freeform 501">
                <a:extLst>
                  <a:ext uri="{FF2B5EF4-FFF2-40B4-BE49-F238E27FC236}">
                    <a16:creationId xmlns:a16="http://schemas.microsoft.com/office/drawing/2014/main" id="{68B020D4-6363-46E2-B6E6-813C3656712C}"/>
                  </a:ext>
                </a:extLst>
              </p:cNvPr>
              <p:cNvSpPr>
                <a:spLocks/>
              </p:cNvSpPr>
              <p:nvPr/>
            </p:nvSpPr>
            <p:spPr bwMode="auto">
              <a:xfrm>
                <a:off x="1140" y="1367"/>
                <a:ext cx="1690" cy="52"/>
              </a:xfrm>
              <a:custGeom>
                <a:avLst/>
                <a:gdLst>
                  <a:gd name="T0" fmla="*/ 1681 w 1690"/>
                  <a:gd name="T1" fmla="*/ 0 h 52"/>
                  <a:gd name="T2" fmla="*/ 0 w 1690"/>
                  <a:gd name="T3" fmla="*/ 9 h 52"/>
                  <a:gd name="T4" fmla="*/ 11 w 1690"/>
                  <a:gd name="T5" fmla="*/ 52 h 52"/>
                  <a:gd name="T6" fmla="*/ 1690 w 1690"/>
                  <a:gd name="T7" fmla="*/ 43 h 52"/>
                  <a:gd name="T8" fmla="*/ 1681 w 1690"/>
                  <a:gd name="T9" fmla="*/ 0 h 52"/>
                </a:gdLst>
                <a:ahLst/>
                <a:cxnLst>
                  <a:cxn ang="0">
                    <a:pos x="T0" y="T1"/>
                  </a:cxn>
                  <a:cxn ang="0">
                    <a:pos x="T2" y="T3"/>
                  </a:cxn>
                  <a:cxn ang="0">
                    <a:pos x="T4" y="T5"/>
                  </a:cxn>
                  <a:cxn ang="0">
                    <a:pos x="T6" y="T7"/>
                  </a:cxn>
                  <a:cxn ang="0">
                    <a:pos x="T8" y="T9"/>
                  </a:cxn>
                </a:cxnLst>
                <a:rect l="0" t="0" r="r" b="b"/>
                <a:pathLst>
                  <a:path w="1690" h="52">
                    <a:moveTo>
                      <a:pt x="1681" y="0"/>
                    </a:moveTo>
                    <a:lnTo>
                      <a:pt x="0" y="9"/>
                    </a:lnTo>
                    <a:lnTo>
                      <a:pt x="11" y="52"/>
                    </a:lnTo>
                    <a:lnTo>
                      <a:pt x="1690" y="43"/>
                    </a:lnTo>
                    <a:lnTo>
                      <a:pt x="1681" y="0"/>
                    </a:lnTo>
                    <a:close/>
                  </a:path>
                </a:pathLst>
              </a:custGeom>
              <a:solidFill>
                <a:srgbClr val="D3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53" name="Freeform 502">
                <a:extLst>
                  <a:ext uri="{FF2B5EF4-FFF2-40B4-BE49-F238E27FC236}">
                    <a16:creationId xmlns:a16="http://schemas.microsoft.com/office/drawing/2014/main" id="{BCC7CBFC-F6A3-4E9D-8CB8-12F3AAA3CB75}"/>
                  </a:ext>
                </a:extLst>
              </p:cNvPr>
              <p:cNvSpPr>
                <a:spLocks/>
              </p:cNvSpPr>
              <p:nvPr/>
            </p:nvSpPr>
            <p:spPr bwMode="auto">
              <a:xfrm>
                <a:off x="1140" y="1367"/>
                <a:ext cx="1690" cy="52"/>
              </a:xfrm>
              <a:custGeom>
                <a:avLst/>
                <a:gdLst>
                  <a:gd name="T0" fmla="*/ 1681 w 1690"/>
                  <a:gd name="T1" fmla="*/ 0 h 52"/>
                  <a:gd name="T2" fmla="*/ 0 w 1690"/>
                  <a:gd name="T3" fmla="*/ 9 h 52"/>
                  <a:gd name="T4" fmla="*/ 11 w 1690"/>
                  <a:gd name="T5" fmla="*/ 52 h 52"/>
                  <a:gd name="T6" fmla="*/ 1690 w 1690"/>
                  <a:gd name="T7" fmla="*/ 43 h 52"/>
                  <a:gd name="T8" fmla="*/ 1681 w 1690"/>
                  <a:gd name="T9" fmla="*/ 0 h 52"/>
                </a:gdLst>
                <a:ahLst/>
                <a:cxnLst>
                  <a:cxn ang="0">
                    <a:pos x="T0" y="T1"/>
                  </a:cxn>
                  <a:cxn ang="0">
                    <a:pos x="T2" y="T3"/>
                  </a:cxn>
                  <a:cxn ang="0">
                    <a:pos x="T4" y="T5"/>
                  </a:cxn>
                  <a:cxn ang="0">
                    <a:pos x="T6" y="T7"/>
                  </a:cxn>
                  <a:cxn ang="0">
                    <a:pos x="T8" y="T9"/>
                  </a:cxn>
                </a:cxnLst>
                <a:rect l="0" t="0" r="r" b="b"/>
                <a:pathLst>
                  <a:path w="1690" h="52">
                    <a:moveTo>
                      <a:pt x="1681" y="0"/>
                    </a:moveTo>
                    <a:lnTo>
                      <a:pt x="0" y="9"/>
                    </a:lnTo>
                    <a:lnTo>
                      <a:pt x="11" y="52"/>
                    </a:lnTo>
                    <a:lnTo>
                      <a:pt x="1690" y="43"/>
                    </a:lnTo>
                    <a:lnTo>
                      <a:pt x="168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54" name="Freeform 503">
                <a:extLst>
                  <a:ext uri="{FF2B5EF4-FFF2-40B4-BE49-F238E27FC236}">
                    <a16:creationId xmlns:a16="http://schemas.microsoft.com/office/drawing/2014/main" id="{81B9429A-9172-4481-AA9D-F6CDFA962C2D}"/>
                  </a:ext>
                </a:extLst>
              </p:cNvPr>
              <p:cNvSpPr>
                <a:spLocks/>
              </p:cNvSpPr>
              <p:nvPr/>
            </p:nvSpPr>
            <p:spPr bwMode="auto">
              <a:xfrm>
                <a:off x="1164" y="1483"/>
                <a:ext cx="1245" cy="49"/>
              </a:xfrm>
              <a:custGeom>
                <a:avLst/>
                <a:gdLst>
                  <a:gd name="T0" fmla="*/ 1236 w 1245"/>
                  <a:gd name="T1" fmla="*/ 0 h 49"/>
                  <a:gd name="T2" fmla="*/ 0 w 1245"/>
                  <a:gd name="T3" fmla="*/ 6 h 49"/>
                  <a:gd name="T4" fmla="*/ 8 w 1245"/>
                  <a:gd name="T5" fmla="*/ 49 h 49"/>
                  <a:gd name="T6" fmla="*/ 1245 w 1245"/>
                  <a:gd name="T7" fmla="*/ 42 h 49"/>
                  <a:gd name="T8" fmla="*/ 1236 w 1245"/>
                  <a:gd name="T9" fmla="*/ 0 h 49"/>
                </a:gdLst>
                <a:ahLst/>
                <a:cxnLst>
                  <a:cxn ang="0">
                    <a:pos x="T0" y="T1"/>
                  </a:cxn>
                  <a:cxn ang="0">
                    <a:pos x="T2" y="T3"/>
                  </a:cxn>
                  <a:cxn ang="0">
                    <a:pos x="T4" y="T5"/>
                  </a:cxn>
                  <a:cxn ang="0">
                    <a:pos x="T6" y="T7"/>
                  </a:cxn>
                  <a:cxn ang="0">
                    <a:pos x="T8" y="T9"/>
                  </a:cxn>
                </a:cxnLst>
                <a:rect l="0" t="0" r="r" b="b"/>
                <a:pathLst>
                  <a:path w="1245" h="49">
                    <a:moveTo>
                      <a:pt x="1236" y="0"/>
                    </a:moveTo>
                    <a:lnTo>
                      <a:pt x="0" y="6"/>
                    </a:lnTo>
                    <a:lnTo>
                      <a:pt x="8" y="49"/>
                    </a:lnTo>
                    <a:lnTo>
                      <a:pt x="1245" y="42"/>
                    </a:lnTo>
                    <a:lnTo>
                      <a:pt x="1236" y="0"/>
                    </a:lnTo>
                    <a:close/>
                  </a:path>
                </a:pathLst>
              </a:custGeom>
              <a:solidFill>
                <a:srgbClr val="D3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55" name="Freeform 504">
                <a:extLst>
                  <a:ext uri="{FF2B5EF4-FFF2-40B4-BE49-F238E27FC236}">
                    <a16:creationId xmlns:a16="http://schemas.microsoft.com/office/drawing/2014/main" id="{862CCE8D-ABDD-40C8-AB59-2DDD14DB8426}"/>
                  </a:ext>
                </a:extLst>
              </p:cNvPr>
              <p:cNvSpPr>
                <a:spLocks/>
              </p:cNvSpPr>
              <p:nvPr/>
            </p:nvSpPr>
            <p:spPr bwMode="auto">
              <a:xfrm>
                <a:off x="1164" y="1483"/>
                <a:ext cx="1245" cy="49"/>
              </a:xfrm>
              <a:custGeom>
                <a:avLst/>
                <a:gdLst>
                  <a:gd name="T0" fmla="*/ 1236 w 1245"/>
                  <a:gd name="T1" fmla="*/ 0 h 49"/>
                  <a:gd name="T2" fmla="*/ 0 w 1245"/>
                  <a:gd name="T3" fmla="*/ 6 h 49"/>
                  <a:gd name="T4" fmla="*/ 8 w 1245"/>
                  <a:gd name="T5" fmla="*/ 49 h 49"/>
                  <a:gd name="T6" fmla="*/ 1245 w 1245"/>
                  <a:gd name="T7" fmla="*/ 42 h 49"/>
                  <a:gd name="T8" fmla="*/ 1236 w 1245"/>
                  <a:gd name="T9" fmla="*/ 0 h 49"/>
                </a:gdLst>
                <a:ahLst/>
                <a:cxnLst>
                  <a:cxn ang="0">
                    <a:pos x="T0" y="T1"/>
                  </a:cxn>
                  <a:cxn ang="0">
                    <a:pos x="T2" y="T3"/>
                  </a:cxn>
                  <a:cxn ang="0">
                    <a:pos x="T4" y="T5"/>
                  </a:cxn>
                  <a:cxn ang="0">
                    <a:pos x="T6" y="T7"/>
                  </a:cxn>
                  <a:cxn ang="0">
                    <a:pos x="T8" y="T9"/>
                  </a:cxn>
                </a:cxnLst>
                <a:rect l="0" t="0" r="r" b="b"/>
                <a:pathLst>
                  <a:path w="1245" h="49">
                    <a:moveTo>
                      <a:pt x="1236" y="0"/>
                    </a:moveTo>
                    <a:lnTo>
                      <a:pt x="0" y="6"/>
                    </a:lnTo>
                    <a:lnTo>
                      <a:pt x="8" y="49"/>
                    </a:lnTo>
                    <a:lnTo>
                      <a:pt x="1245" y="42"/>
                    </a:lnTo>
                    <a:lnTo>
                      <a:pt x="12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56" name="Freeform 505">
                <a:extLst>
                  <a:ext uri="{FF2B5EF4-FFF2-40B4-BE49-F238E27FC236}">
                    <a16:creationId xmlns:a16="http://schemas.microsoft.com/office/drawing/2014/main" id="{E260E26F-F2B4-4091-AB26-38DF554B747C}"/>
                  </a:ext>
                </a:extLst>
              </p:cNvPr>
              <p:cNvSpPr>
                <a:spLocks noEditPoints="1"/>
              </p:cNvSpPr>
              <p:nvPr/>
            </p:nvSpPr>
            <p:spPr bwMode="auto">
              <a:xfrm>
                <a:off x="871" y="1273"/>
                <a:ext cx="184" cy="148"/>
              </a:xfrm>
              <a:custGeom>
                <a:avLst/>
                <a:gdLst>
                  <a:gd name="T0" fmla="*/ 58 w 184"/>
                  <a:gd name="T1" fmla="*/ 114 h 148"/>
                  <a:gd name="T2" fmla="*/ 43 w 184"/>
                  <a:gd name="T3" fmla="*/ 34 h 148"/>
                  <a:gd name="T4" fmla="*/ 126 w 184"/>
                  <a:gd name="T5" fmla="*/ 34 h 148"/>
                  <a:gd name="T6" fmla="*/ 141 w 184"/>
                  <a:gd name="T7" fmla="*/ 114 h 148"/>
                  <a:gd name="T8" fmla="*/ 58 w 184"/>
                  <a:gd name="T9" fmla="*/ 114 h 148"/>
                  <a:gd name="T10" fmla="*/ 154 w 184"/>
                  <a:gd name="T11" fmla="*/ 0 h 148"/>
                  <a:gd name="T12" fmla="*/ 0 w 184"/>
                  <a:gd name="T13" fmla="*/ 0 h 148"/>
                  <a:gd name="T14" fmla="*/ 30 w 184"/>
                  <a:gd name="T15" fmla="*/ 148 h 148"/>
                  <a:gd name="T16" fmla="*/ 184 w 184"/>
                  <a:gd name="T17" fmla="*/ 146 h 148"/>
                  <a:gd name="T18" fmla="*/ 154 w 184"/>
                  <a:gd name="T19"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48">
                    <a:moveTo>
                      <a:pt x="58" y="114"/>
                    </a:moveTo>
                    <a:lnTo>
                      <a:pt x="43" y="34"/>
                    </a:lnTo>
                    <a:lnTo>
                      <a:pt x="126" y="34"/>
                    </a:lnTo>
                    <a:lnTo>
                      <a:pt x="141" y="114"/>
                    </a:lnTo>
                    <a:lnTo>
                      <a:pt x="58" y="114"/>
                    </a:lnTo>
                    <a:close/>
                    <a:moveTo>
                      <a:pt x="154" y="0"/>
                    </a:moveTo>
                    <a:lnTo>
                      <a:pt x="0" y="0"/>
                    </a:lnTo>
                    <a:lnTo>
                      <a:pt x="30" y="148"/>
                    </a:lnTo>
                    <a:lnTo>
                      <a:pt x="184" y="146"/>
                    </a:lnTo>
                    <a:lnTo>
                      <a:pt x="154" y="0"/>
                    </a:lnTo>
                    <a:close/>
                  </a:path>
                </a:pathLst>
              </a:custGeom>
              <a:solidFill>
                <a:srgbClr val="D3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57" name="Freeform 506">
                <a:extLst>
                  <a:ext uri="{FF2B5EF4-FFF2-40B4-BE49-F238E27FC236}">
                    <a16:creationId xmlns:a16="http://schemas.microsoft.com/office/drawing/2014/main" id="{06BDE886-69EB-4851-BE82-17D2CC35A763}"/>
                  </a:ext>
                </a:extLst>
              </p:cNvPr>
              <p:cNvSpPr>
                <a:spLocks noEditPoints="1"/>
              </p:cNvSpPr>
              <p:nvPr/>
            </p:nvSpPr>
            <p:spPr bwMode="auto">
              <a:xfrm>
                <a:off x="871" y="1273"/>
                <a:ext cx="184" cy="148"/>
              </a:xfrm>
              <a:custGeom>
                <a:avLst/>
                <a:gdLst>
                  <a:gd name="T0" fmla="*/ 58 w 184"/>
                  <a:gd name="T1" fmla="*/ 114 h 148"/>
                  <a:gd name="T2" fmla="*/ 43 w 184"/>
                  <a:gd name="T3" fmla="*/ 34 h 148"/>
                  <a:gd name="T4" fmla="*/ 126 w 184"/>
                  <a:gd name="T5" fmla="*/ 34 h 148"/>
                  <a:gd name="T6" fmla="*/ 141 w 184"/>
                  <a:gd name="T7" fmla="*/ 114 h 148"/>
                  <a:gd name="T8" fmla="*/ 58 w 184"/>
                  <a:gd name="T9" fmla="*/ 114 h 148"/>
                  <a:gd name="T10" fmla="*/ 154 w 184"/>
                  <a:gd name="T11" fmla="*/ 0 h 148"/>
                  <a:gd name="T12" fmla="*/ 0 w 184"/>
                  <a:gd name="T13" fmla="*/ 0 h 148"/>
                  <a:gd name="T14" fmla="*/ 30 w 184"/>
                  <a:gd name="T15" fmla="*/ 148 h 148"/>
                  <a:gd name="T16" fmla="*/ 184 w 184"/>
                  <a:gd name="T17" fmla="*/ 146 h 148"/>
                  <a:gd name="T18" fmla="*/ 154 w 184"/>
                  <a:gd name="T19"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48">
                    <a:moveTo>
                      <a:pt x="58" y="114"/>
                    </a:moveTo>
                    <a:lnTo>
                      <a:pt x="43" y="34"/>
                    </a:lnTo>
                    <a:lnTo>
                      <a:pt x="126" y="34"/>
                    </a:lnTo>
                    <a:lnTo>
                      <a:pt x="141" y="114"/>
                    </a:lnTo>
                    <a:lnTo>
                      <a:pt x="58" y="114"/>
                    </a:lnTo>
                    <a:moveTo>
                      <a:pt x="154" y="0"/>
                    </a:moveTo>
                    <a:lnTo>
                      <a:pt x="0" y="0"/>
                    </a:lnTo>
                    <a:lnTo>
                      <a:pt x="30" y="148"/>
                    </a:lnTo>
                    <a:lnTo>
                      <a:pt x="184" y="146"/>
                    </a:lnTo>
                    <a:lnTo>
                      <a:pt x="1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58" name="Freeform 507">
                <a:extLst>
                  <a:ext uri="{FF2B5EF4-FFF2-40B4-BE49-F238E27FC236}">
                    <a16:creationId xmlns:a16="http://schemas.microsoft.com/office/drawing/2014/main" id="{06134824-7C17-452A-BD20-71D1A6BC99C1}"/>
                  </a:ext>
                </a:extLst>
              </p:cNvPr>
              <p:cNvSpPr>
                <a:spLocks/>
              </p:cNvSpPr>
              <p:nvPr/>
            </p:nvSpPr>
            <p:spPr bwMode="auto">
              <a:xfrm>
                <a:off x="1207" y="1688"/>
                <a:ext cx="1687" cy="51"/>
              </a:xfrm>
              <a:custGeom>
                <a:avLst/>
                <a:gdLst>
                  <a:gd name="T0" fmla="*/ 1678 w 1687"/>
                  <a:gd name="T1" fmla="*/ 0 h 51"/>
                  <a:gd name="T2" fmla="*/ 0 w 1687"/>
                  <a:gd name="T3" fmla="*/ 8 h 51"/>
                  <a:gd name="T4" fmla="*/ 8 w 1687"/>
                  <a:gd name="T5" fmla="*/ 51 h 51"/>
                  <a:gd name="T6" fmla="*/ 1687 w 1687"/>
                  <a:gd name="T7" fmla="*/ 43 h 51"/>
                  <a:gd name="T8" fmla="*/ 1678 w 1687"/>
                  <a:gd name="T9" fmla="*/ 0 h 51"/>
                </a:gdLst>
                <a:ahLst/>
                <a:cxnLst>
                  <a:cxn ang="0">
                    <a:pos x="T0" y="T1"/>
                  </a:cxn>
                  <a:cxn ang="0">
                    <a:pos x="T2" y="T3"/>
                  </a:cxn>
                  <a:cxn ang="0">
                    <a:pos x="T4" y="T5"/>
                  </a:cxn>
                  <a:cxn ang="0">
                    <a:pos x="T6" y="T7"/>
                  </a:cxn>
                  <a:cxn ang="0">
                    <a:pos x="T8" y="T9"/>
                  </a:cxn>
                </a:cxnLst>
                <a:rect l="0" t="0" r="r" b="b"/>
                <a:pathLst>
                  <a:path w="1687" h="51">
                    <a:moveTo>
                      <a:pt x="1678" y="0"/>
                    </a:moveTo>
                    <a:lnTo>
                      <a:pt x="0" y="8"/>
                    </a:lnTo>
                    <a:lnTo>
                      <a:pt x="8" y="51"/>
                    </a:lnTo>
                    <a:lnTo>
                      <a:pt x="1687" y="43"/>
                    </a:lnTo>
                    <a:lnTo>
                      <a:pt x="1678" y="0"/>
                    </a:lnTo>
                    <a:close/>
                  </a:path>
                </a:pathLst>
              </a:custGeom>
              <a:solidFill>
                <a:srgbClr val="D3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59" name="Freeform 508">
                <a:extLst>
                  <a:ext uri="{FF2B5EF4-FFF2-40B4-BE49-F238E27FC236}">
                    <a16:creationId xmlns:a16="http://schemas.microsoft.com/office/drawing/2014/main" id="{EB6AB3E4-41B6-42C6-B7F8-0BD02A21A2E9}"/>
                  </a:ext>
                </a:extLst>
              </p:cNvPr>
              <p:cNvSpPr>
                <a:spLocks/>
              </p:cNvSpPr>
              <p:nvPr/>
            </p:nvSpPr>
            <p:spPr bwMode="auto">
              <a:xfrm>
                <a:off x="1207" y="1688"/>
                <a:ext cx="1687" cy="51"/>
              </a:xfrm>
              <a:custGeom>
                <a:avLst/>
                <a:gdLst>
                  <a:gd name="T0" fmla="*/ 1678 w 1687"/>
                  <a:gd name="T1" fmla="*/ 0 h 51"/>
                  <a:gd name="T2" fmla="*/ 0 w 1687"/>
                  <a:gd name="T3" fmla="*/ 8 h 51"/>
                  <a:gd name="T4" fmla="*/ 8 w 1687"/>
                  <a:gd name="T5" fmla="*/ 51 h 51"/>
                  <a:gd name="T6" fmla="*/ 1687 w 1687"/>
                  <a:gd name="T7" fmla="*/ 43 h 51"/>
                  <a:gd name="T8" fmla="*/ 1678 w 1687"/>
                  <a:gd name="T9" fmla="*/ 0 h 51"/>
                </a:gdLst>
                <a:ahLst/>
                <a:cxnLst>
                  <a:cxn ang="0">
                    <a:pos x="T0" y="T1"/>
                  </a:cxn>
                  <a:cxn ang="0">
                    <a:pos x="T2" y="T3"/>
                  </a:cxn>
                  <a:cxn ang="0">
                    <a:pos x="T4" y="T5"/>
                  </a:cxn>
                  <a:cxn ang="0">
                    <a:pos x="T6" y="T7"/>
                  </a:cxn>
                  <a:cxn ang="0">
                    <a:pos x="T8" y="T9"/>
                  </a:cxn>
                </a:cxnLst>
                <a:rect l="0" t="0" r="r" b="b"/>
                <a:pathLst>
                  <a:path w="1687" h="51">
                    <a:moveTo>
                      <a:pt x="1678" y="0"/>
                    </a:moveTo>
                    <a:lnTo>
                      <a:pt x="0" y="8"/>
                    </a:lnTo>
                    <a:lnTo>
                      <a:pt x="8" y="51"/>
                    </a:lnTo>
                    <a:lnTo>
                      <a:pt x="1687" y="43"/>
                    </a:lnTo>
                    <a:lnTo>
                      <a:pt x="16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60" name="Freeform 509">
                <a:extLst>
                  <a:ext uri="{FF2B5EF4-FFF2-40B4-BE49-F238E27FC236}">
                    <a16:creationId xmlns:a16="http://schemas.microsoft.com/office/drawing/2014/main" id="{01329556-C263-4B3C-A146-4DEBEB34EF90}"/>
                  </a:ext>
                </a:extLst>
              </p:cNvPr>
              <p:cNvSpPr>
                <a:spLocks/>
              </p:cNvSpPr>
              <p:nvPr/>
            </p:nvSpPr>
            <p:spPr bwMode="auto">
              <a:xfrm>
                <a:off x="1226" y="1790"/>
                <a:ext cx="1689" cy="54"/>
              </a:xfrm>
              <a:custGeom>
                <a:avLst/>
                <a:gdLst>
                  <a:gd name="T0" fmla="*/ 1680 w 1689"/>
                  <a:gd name="T1" fmla="*/ 0 h 54"/>
                  <a:gd name="T2" fmla="*/ 0 w 1689"/>
                  <a:gd name="T3" fmla="*/ 11 h 54"/>
                  <a:gd name="T4" fmla="*/ 8 w 1689"/>
                  <a:gd name="T5" fmla="*/ 54 h 54"/>
                  <a:gd name="T6" fmla="*/ 1689 w 1689"/>
                  <a:gd name="T7" fmla="*/ 43 h 54"/>
                  <a:gd name="T8" fmla="*/ 1680 w 1689"/>
                  <a:gd name="T9" fmla="*/ 0 h 54"/>
                </a:gdLst>
                <a:ahLst/>
                <a:cxnLst>
                  <a:cxn ang="0">
                    <a:pos x="T0" y="T1"/>
                  </a:cxn>
                  <a:cxn ang="0">
                    <a:pos x="T2" y="T3"/>
                  </a:cxn>
                  <a:cxn ang="0">
                    <a:pos x="T4" y="T5"/>
                  </a:cxn>
                  <a:cxn ang="0">
                    <a:pos x="T6" y="T7"/>
                  </a:cxn>
                  <a:cxn ang="0">
                    <a:pos x="T8" y="T9"/>
                  </a:cxn>
                </a:cxnLst>
                <a:rect l="0" t="0" r="r" b="b"/>
                <a:pathLst>
                  <a:path w="1689" h="54">
                    <a:moveTo>
                      <a:pt x="1680" y="0"/>
                    </a:moveTo>
                    <a:lnTo>
                      <a:pt x="0" y="11"/>
                    </a:lnTo>
                    <a:lnTo>
                      <a:pt x="8" y="54"/>
                    </a:lnTo>
                    <a:lnTo>
                      <a:pt x="1689" y="43"/>
                    </a:lnTo>
                    <a:lnTo>
                      <a:pt x="1680" y="0"/>
                    </a:lnTo>
                    <a:close/>
                  </a:path>
                </a:pathLst>
              </a:custGeom>
              <a:solidFill>
                <a:srgbClr val="D3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61" name="Freeform 510">
                <a:extLst>
                  <a:ext uri="{FF2B5EF4-FFF2-40B4-BE49-F238E27FC236}">
                    <a16:creationId xmlns:a16="http://schemas.microsoft.com/office/drawing/2014/main" id="{C160A2A4-5D62-406A-9634-0DC1A43EF87D}"/>
                  </a:ext>
                </a:extLst>
              </p:cNvPr>
              <p:cNvSpPr>
                <a:spLocks/>
              </p:cNvSpPr>
              <p:nvPr/>
            </p:nvSpPr>
            <p:spPr bwMode="auto">
              <a:xfrm>
                <a:off x="1226" y="1790"/>
                <a:ext cx="1689" cy="54"/>
              </a:xfrm>
              <a:custGeom>
                <a:avLst/>
                <a:gdLst>
                  <a:gd name="T0" fmla="*/ 1680 w 1689"/>
                  <a:gd name="T1" fmla="*/ 0 h 54"/>
                  <a:gd name="T2" fmla="*/ 0 w 1689"/>
                  <a:gd name="T3" fmla="*/ 11 h 54"/>
                  <a:gd name="T4" fmla="*/ 8 w 1689"/>
                  <a:gd name="T5" fmla="*/ 54 h 54"/>
                  <a:gd name="T6" fmla="*/ 1689 w 1689"/>
                  <a:gd name="T7" fmla="*/ 43 h 54"/>
                  <a:gd name="T8" fmla="*/ 1680 w 1689"/>
                  <a:gd name="T9" fmla="*/ 0 h 54"/>
                </a:gdLst>
                <a:ahLst/>
                <a:cxnLst>
                  <a:cxn ang="0">
                    <a:pos x="T0" y="T1"/>
                  </a:cxn>
                  <a:cxn ang="0">
                    <a:pos x="T2" y="T3"/>
                  </a:cxn>
                  <a:cxn ang="0">
                    <a:pos x="T4" y="T5"/>
                  </a:cxn>
                  <a:cxn ang="0">
                    <a:pos x="T6" y="T7"/>
                  </a:cxn>
                  <a:cxn ang="0">
                    <a:pos x="T8" y="T9"/>
                  </a:cxn>
                </a:cxnLst>
                <a:rect l="0" t="0" r="r" b="b"/>
                <a:pathLst>
                  <a:path w="1689" h="54">
                    <a:moveTo>
                      <a:pt x="1680" y="0"/>
                    </a:moveTo>
                    <a:lnTo>
                      <a:pt x="0" y="11"/>
                    </a:lnTo>
                    <a:lnTo>
                      <a:pt x="8" y="54"/>
                    </a:lnTo>
                    <a:lnTo>
                      <a:pt x="1689" y="43"/>
                    </a:lnTo>
                    <a:lnTo>
                      <a:pt x="168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62" name="Freeform 511">
                <a:extLst>
                  <a:ext uri="{FF2B5EF4-FFF2-40B4-BE49-F238E27FC236}">
                    <a16:creationId xmlns:a16="http://schemas.microsoft.com/office/drawing/2014/main" id="{82B07B96-53AD-43A0-AF18-B62310C417C5}"/>
                  </a:ext>
                </a:extLst>
              </p:cNvPr>
              <p:cNvSpPr>
                <a:spLocks/>
              </p:cNvSpPr>
              <p:nvPr/>
            </p:nvSpPr>
            <p:spPr bwMode="auto">
              <a:xfrm>
                <a:off x="1249" y="1908"/>
                <a:ext cx="1245" cy="49"/>
              </a:xfrm>
              <a:custGeom>
                <a:avLst/>
                <a:gdLst>
                  <a:gd name="T0" fmla="*/ 1237 w 1245"/>
                  <a:gd name="T1" fmla="*/ 0 h 49"/>
                  <a:gd name="T2" fmla="*/ 0 w 1245"/>
                  <a:gd name="T3" fmla="*/ 6 h 49"/>
                  <a:gd name="T4" fmla="*/ 9 w 1245"/>
                  <a:gd name="T5" fmla="*/ 49 h 49"/>
                  <a:gd name="T6" fmla="*/ 1245 w 1245"/>
                  <a:gd name="T7" fmla="*/ 43 h 49"/>
                  <a:gd name="T8" fmla="*/ 1237 w 1245"/>
                  <a:gd name="T9" fmla="*/ 0 h 49"/>
                </a:gdLst>
                <a:ahLst/>
                <a:cxnLst>
                  <a:cxn ang="0">
                    <a:pos x="T0" y="T1"/>
                  </a:cxn>
                  <a:cxn ang="0">
                    <a:pos x="T2" y="T3"/>
                  </a:cxn>
                  <a:cxn ang="0">
                    <a:pos x="T4" y="T5"/>
                  </a:cxn>
                  <a:cxn ang="0">
                    <a:pos x="T6" y="T7"/>
                  </a:cxn>
                  <a:cxn ang="0">
                    <a:pos x="T8" y="T9"/>
                  </a:cxn>
                </a:cxnLst>
                <a:rect l="0" t="0" r="r" b="b"/>
                <a:pathLst>
                  <a:path w="1245" h="49">
                    <a:moveTo>
                      <a:pt x="1237" y="0"/>
                    </a:moveTo>
                    <a:lnTo>
                      <a:pt x="0" y="6"/>
                    </a:lnTo>
                    <a:lnTo>
                      <a:pt x="9" y="49"/>
                    </a:lnTo>
                    <a:lnTo>
                      <a:pt x="1245" y="43"/>
                    </a:lnTo>
                    <a:lnTo>
                      <a:pt x="1237" y="0"/>
                    </a:lnTo>
                    <a:close/>
                  </a:path>
                </a:pathLst>
              </a:custGeom>
              <a:solidFill>
                <a:srgbClr val="D3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63" name="Freeform 512">
                <a:extLst>
                  <a:ext uri="{FF2B5EF4-FFF2-40B4-BE49-F238E27FC236}">
                    <a16:creationId xmlns:a16="http://schemas.microsoft.com/office/drawing/2014/main" id="{350067DB-0BAB-47F9-8004-A9743C0CFE88}"/>
                  </a:ext>
                </a:extLst>
              </p:cNvPr>
              <p:cNvSpPr>
                <a:spLocks/>
              </p:cNvSpPr>
              <p:nvPr/>
            </p:nvSpPr>
            <p:spPr bwMode="auto">
              <a:xfrm>
                <a:off x="1249" y="1908"/>
                <a:ext cx="1245" cy="49"/>
              </a:xfrm>
              <a:custGeom>
                <a:avLst/>
                <a:gdLst>
                  <a:gd name="T0" fmla="*/ 1237 w 1245"/>
                  <a:gd name="T1" fmla="*/ 0 h 49"/>
                  <a:gd name="T2" fmla="*/ 0 w 1245"/>
                  <a:gd name="T3" fmla="*/ 6 h 49"/>
                  <a:gd name="T4" fmla="*/ 9 w 1245"/>
                  <a:gd name="T5" fmla="*/ 49 h 49"/>
                  <a:gd name="T6" fmla="*/ 1245 w 1245"/>
                  <a:gd name="T7" fmla="*/ 43 h 49"/>
                  <a:gd name="T8" fmla="*/ 1237 w 1245"/>
                  <a:gd name="T9" fmla="*/ 0 h 49"/>
                </a:gdLst>
                <a:ahLst/>
                <a:cxnLst>
                  <a:cxn ang="0">
                    <a:pos x="T0" y="T1"/>
                  </a:cxn>
                  <a:cxn ang="0">
                    <a:pos x="T2" y="T3"/>
                  </a:cxn>
                  <a:cxn ang="0">
                    <a:pos x="T4" y="T5"/>
                  </a:cxn>
                  <a:cxn ang="0">
                    <a:pos x="T6" y="T7"/>
                  </a:cxn>
                  <a:cxn ang="0">
                    <a:pos x="T8" y="T9"/>
                  </a:cxn>
                </a:cxnLst>
                <a:rect l="0" t="0" r="r" b="b"/>
                <a:pathLst>
                  <a:path w="1245" h="49">
                    <a:moveTo>
                      <a:pt x="1237" y="0"/>
                    </a:moveTo>
                    <a:lnTo>
                      <a:pt x="0" y="6"/>
                    </a:lnTo>
                    <a:lnTo>
                      <a:pt x="9" y="49"/>
                    </a:lnTo>
                    <a:lnTo>
                      <a:pt x="1245" y="43"/>
                    </a:lnTo>
                    <a:lnTo>
                      <a:pt x="123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64" name="Freeform 513">
                <a:extLst>
                  <a:ext uri="{FF2B5EF4-FFF2-40B4-BE49-F238E27FC236}">
                    <a16:creationId xmlns:a16="http://schemas.microsoft.com/office/drawing/2014/main" id="{71DCB60B-6FF6-4FE8-8DDA-FE24BC5723DE}"/>
                  </a:ext>
                </a:extLst>
              </p:cNvPr>
              <p:cNvSpPr>
                <a:spLocks noEditPoints="1"/>
              </p:cNvSpPr>
              <p:nvPr/>
            </p:nvSpPr>
            <p:spPr bwMode="auto">
              <a:xfrm>
                <a:off x="957" y="1696"/>
                <a:ext cx="183" cy="148"/>
              </a:xfrm>
              <a:custGeom>
                <a:avLst/>
                <a:gdLst>
                  <a:gd name="T0" fmla="*/ 57 w 183"/>
                  <a:gd name="T1" fmla="*/ 114 h 148"/>
                  <a:gd name="T2" fmla="*/ 42 w 183"/>
                  <a:gd name="T3" fmla="*/ 37 h 148"/>
                  <a:gd name="T4" fmla="*/ 126 w 183"/>
                  <a:gd name="T5" fmla="*/ 35 h 148"/>
                  <a:gd name="T6" fmla="*/ 141 w 183"/>
                  <a:gd name="T7" fmla="*/ 114 h 148"/>
                  <a:gd name="T8" fmla="*/ 57 w 183"/>
                  <a:gd name="T9" fmla="*/ 114 h 148"/>
                  <a:gd name="T10" fmla="*/ 153 w 183"/>
                  <a:gd name="T11" fmla="*/ 0 h 148"/>
                  <a:gd name="T12" fmla="*/ 0 w 183"/>
                  <a:gd name="T13" fmla="*/ 3 h 148"/>
                  <a:gd name="T14" fmla="*/ 30 w 183"/>
                  <a:gd name="T15" fmla="*/ 148 h 148"/>
                  <a:gd name="T16" fmla="*/ 183 w 183"/>
                  <a:gd name="T17" fmla="*/ 148 h 148"/>
                  <a:gd name="T18" fmla="*/ 153 w 183"/>
                  <a:gd name="T19"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 h="148">
                    <a:moveTo>
                      <a:pt x="57" y="114"/>
                    </a:moveTo>
                    <a:lnTo>
                      <a:pt x="42" y="37"/>
                    </a:lnTo>
                    <a:lnTo>
                      <a:pt x="126" y="35"/>
                    </a:lnTo>
                    <a:lnTo>
                      <a:pt x="141" y="114"/>
                    </a:lnTo>
                    <a:lnTo>
                      <a:pt x="57" y="114"/>
                    </a:lnTo>
                    <a:close/>
                    <a:moveTo>
                      <a:pt x="153" y="0"/>
                    </a:moveTo>
                    <a:lnTo>
                      <a:pt x="0" y="3"/>
                    </a:lnTo>
                    <a:lnTo>
                      <a:pt x="30" y="148"/>
                    </a:lnTo>
                    <a:lnTo>
                      <a:pt x="183" y="148"/>
                    </a:lnTo>
                    <a:lnTo>
                      <a:pt x="153" y="0"/>
                    </a:lnTo>
                    <a:close/>
                  </a:path>
                </a:pathLst>
              </a:custGeom>
              <a:solidFill>
                <a:srgbClr val="D3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65" name="Freeform 514">
                <a:extLst>
                  <a:ext uri="{FF2B5EF4-FFF2-40B4-BE49-F238E27FC236}">
                    <a16:creationId xmlns:a16="http://schemas.microsoft.com/office/drawing/2014/main" id="{A1104857-1D20-4364-8D9C-F0802F73E7F1}"/>
                  </a:ext>
                </a:extLst>
              </p:cNvPr>
              <p:cNvSpPr>
                <a:spLocks noEditPoints="1"/>
              </p:cNvSpPr>
              <p:nvPr/>
            </p:nvSpPr>
            <p:spPr bwMode="auto">
              <a:xfrm>
                <a:off x="957" y="1696"/>
                <a:ext cx="183" cy="148"/>
              </a:xfrm>
              <a:custGeom>
                <a:avLst/>
                <a:gdLst>
                  <a:gd name="T0" fmla="*/ 57 w 183"/>
                  <a:gd name="T1" fmla="*/ 114 h 148"/>
                  <a:gd name="T2" fmla="*/ 42 w 183"/>
                  <a:gd name="T3" fmla="*/ 37 h 148"/>
                  <a:gd name="T4" fmla="*/ 126 w 183"/>
                  <a:gd name="T5" fmla="*/ 35 h 148"/>
                  <a:gd name="T6" fmla="*/ 141 w 183"/>
                  <a:gd name="T7" fmla="*/ 114 h 148"/>
                  <a:gd name="T8" fmla="*/ 57 w 183"/>
                  <a:gd name="T9" fmla="*/ 114 h 148"/>
                  <a:gd name="T10" fmla="*/ 153 w 183"/>
                  <a:gd name="T11" fmla="*/ 0 h 148"/>
                  <a:gd name="T12" fmla="*/ 0 w 183"/>
                  <a:gd name="T13" fmla="*/ 3 h 148"/>
                  <a:gd name="T14" fmla="*/ 30 w 183"/>
                  <a:gd name="T15" fmla="*/ 148 h 148"/>
                  <a:gd name="T16" fmla="*/ 183 w 183"/>
                  <a:gd name="T17" fmla="*/ 148 h 148"/>
                  <a:gd name="T18" fmla="*/ 153 w 183"/>
                  <a:gd name="T19"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 h="148">
                    <a:moveTo>
                      <a:pt x="57" y="114"/>
                    </a:moveTo>
                    <a:lnTo>
                      <a:pt x="42" y="37"/>
                    </a:lnTo>
                    <a:lnTo>
                      <a:pt x="126" y="35"/>
                    </a:lnTo>
                    <a:lnTo>
                      <a:pt x="141" y="114"/>
                    </a:lnTo>
                    <a:lnTo>
                      <a:pt x="57" y="114"/>
                    </a:lnTo>
                    <a:moveTo>
                      <a:pt x="153" y="0"/>
                    </a:moveTo>
                    <a:lnTo>
                      <a:pt x="0" y="3"/>
                    </a:lnTo>
                    <a:lnTo>
                      <a:pt x="30" y="148"/>
                    </a:lnTo>
                    <a:lnTo>
                      <a:pt x="183" y="148"/>
                    </a:lnTo>
                    <a:lnTo>
                      <a:pt x="15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66" name="Freeform 515">
                <a:extLst>
                  <a:ext uri="{FF2B5EF4-FFF2-40B4-BE49-F238E27FC236}">
                    <a16:creationId xmlns:a16="http://schemas.microsoft.com/office/drawing/2014/main" id="{A949F4AA-71C6-488A-BFBD-09EDE48F74B7}"/>
                  </a:ext>
                </a:extLst>
              </p:cNvPr>
              <p:cNvSpPr>
                <a:spLocks/>
              </p:cNvSpPr>
              <p:nvPr/>
            </p:nvSpPr>
            <p:spPr bwMode="auto">
              <a:xfrm>
                <a:off x="1292" y="2113"/>
                <a:ext cx="1687" cy="51"/>
              </a:xfrm>
              <a:custGeom>
                <a:avLst/>
                <a:gdLst>
                  <a:gd name="T0" fmla="*/ 1678 w 1687"/>
                  <a:gd name="T1" fmla="*/ 0 h 51"/>
                  <a:gd name="T2" fmla="*/ 0 w 1687"/>
                  <a:gd name="T3" fmla="*/ 9 h 51"/>
                  <a:gd name="T4" fmla="*/ 8 w 1687"/>
                  <a:gd name="T5" fmla="*/ 51 h 51"/>
                  <a:gd name="T6" fmla="*/ 1687 w 1687"/>
                  <a:gd name="T7" fmla="*/ 43 h 51"/>
                  <a:gd name="T8" fmla="*/ 1678 w 1687"/>
                  <a:gd name="T9" fmla="*/ 0 h 51"/>
                </a:gdLst>
                <a:ahLst/>
                <a:cxnLst>
                  <a:cxn ang="0">
                    <a:pos x="T0" y="T1"/>
                  </a:cxn>
                  <a:cxn ang="0">
                    <a:pos x="T2" y="T3"/>
                  </a:cxn>
                  <a:cxn ang="0">
                    <a:pos x="T4" y="T5"/>
                  </a:cxn>
                  <a:cxn ang="0">
                    <a:pos x="T6" y="T7"/>
                  </a:cxn>
                  <a:cxn ang="0">
                    <a:pos x="T8" y="T9"/>
                  </a:cxn>
                </a:cxnLst>
                <a:rect l="0" t="0" r="r" b="b"/>
                <a:pathLst>
                  <a:path w="1687" h="51">
                    <a:moveTo>
                      <a:pt x="1678" y="0"/>
                    </a:moveTo>
                    <a:lnTo>
                      <a:pt x="0" y="9"/>
                    </a:lnTo>
                    <a:lnTo>
                      <a:pt x="8" y="51"/>
                    </a:lnTo>
                    <a:lnTo>
                      <a:pt x="1687" y="43"/>
                    </a:lnTo>
                    <a:lnTo>
                      <a:pt x="1678" y="0"/>
                    </a:lnTo>
                    <a:close/>
                  </a:path>
                </a:pathLst>
              </a:custGeom>
              <a:solidFill>
                <a:srgbClr val="D3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67" name="Freeform 516">
                <a:extLst>
                  <a:ext uri="{FF2B5EF4-FFF2-40B4-BE49-F238E27FC236}">
                    <a16:creationId xmlns:a16="http://schemas.microsoft.com/office/drawing/2014/main" id="{28702F9C-2AD1-457B-8A73-879FA5C54ABA}"/>
                  </a:ext>
                </a:extLst>
              </p:cNvPr>
              <p:cNvSpPr>
                <a:spLocks/>
              </p:cNvSpPr>
              <p:nvPr/>
            </p:nvSpPr>
            <p:spPr bwMode="auto">
              <a:xfrm>
                <a:off x="1292" y="2113"/>
                <a:ext cx="1687" cy="51"/>
              </a:xfrm>
              <a:custGeom>
                <a:avLst/>
                <a:gdLst>
                  <a:gd name="T0" fmla="*/ 1678 w 1687"/>
                  <a:gd name="T1" fmla="*/ 0 h 51"/>
                  <a:gd name="T2" fmla="*/ 0 w 1687"/>
                  <a:gd name="T3" fmla="*/ 9 h 51"/>
                  <a:gd name="T4" fmla="*/ 8 w 1687"/>
                  <a:gd name="T5" fmla="*/ 51 h 51"/>
                  <a:gd name="T6" fmla="*/ 1687 w 1687"/>
                  <a:gd name="T7" fmla="*/ 43 h 51"/>
                  <a:gd name="T8" fmla="*/ 1678 w 1687"/>
                  <a:gd name="T9" fmla="*/ 0 h 51"/>
                </a:gdLst>
                <a:ahLst/>
                <a:cxnLst>
                  <a:cxn ang="0">
                    <a:pos x="T0" y="T1"/>
                  </a:cxn>
                  <a:cxn ang="0">
                    <a:pos x="T2" y="T3"/>
                  </a:cxn>
                  <a:cxn ang="0">
                    <a:pos x="T4" y="T5"/>
                  </a:cxn>
                  <a:cxn ang="0">
                    <a:pos x="T6" y="T7"/>
                  </a:cxn>
                  <a:cxn ang="0">
                    <a:pos x="T8" y="T9"/>
                  </a:cxn>
                </a:cxnLst>
                <a:rect l="0" t="0" r="r" b="b"/>
                <a:pathLst>
                  <a:path w="1687" h="51">
                    <a:moveTo>
                      <a:pt x="1678" y="0"/>
                    </a:moveTo>
                    <a:lnTo>
                      <a:pt x="0" y="9"/>
                    </a:lnTo>
                    <a:lnTo>
                      <a:pt x="8" y="51"/>
                    </a:lnTo>
                    <a:lnTo>
                      <a:pt x="1687" y="43"/>
                    </a:lnTo>
                    <a:lnTo>
                      <a:pt x="16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68" name="Freeform 517">
                <a:extLst>
                  <a:ext uri="{FF2B5EF4-FFF2-40B4-BE49-F238E27FC236}">
                    <a16:creationId xmlns:a16="http://schemas.microsoft.com/office/drawing/2014/main" id="{F1F175ED-7158-40C8-A89D-B1124B65D807}"/>
                  </a:ext>
                </a:extLst>
              </p:cNvPr>
              <p:cNvSpPr>
                <a:spLocks/>
              </p:cNvSpPr>
              <p:nvPr/>
            </p:nvSpPr>
            <p:spPr bwMode="auto">
              <a:xfrm>
                <a:off x="1311" y="2216"/>
                <a:ext cx="1689" cy="51"/>
              </a:xfrm>
              <a:custGeom>
                <a:avLst/>
                <a:gdLst>
                  <a:gd name="T0" fmla="*/ 1681 w 1689"/>
                  <a:gd name="T1" fmla="*/ 0 h 51"/>
                  <a:gd name="T2" fmla="*/ 0 w 1689"/>
                  <a:gd name="T3" fmla="*/ 8 h 51"/>
                  <a:gd name="T4" fmla="*/ 9 w 1689"/>
                  <a:gd name="T5" fmla="*/ 51 h 51"/>
                  <a:gd name="T6" fmla="*/ 1689 w 1689"/>
                  <a:gd name="T7" fmla="*/ 42 h 51"/>
                  <a:gd name="T8" fmla="*/ 1681 w 1689"/>
                  <a:gd name="T9" fmla="*/ 0 h 51"/>
                </a:gdLst>
                <a:ahLst/>
                <a:cxnLst>
                  <a:cxn ang="0">
                    <a:pos x="T0" y="T1"/>
                  </a:cxn>
                  <a:cxn ang="0">
                    <a:pos x="T2" y="T3"/>
                  </a:cxn>
                  <a:cxn ang="0">
                    <a:pos x="T4" y="T5"/>
                  </a:cxn>
                  <a:cxn ang="0">
                    <a:pos x="T6" y="T7"/>
                  </a:cxn>
                  <a:cxn ang="0">
                    <a:pos x="T8" y="T9"/>
                  </a:cxn>
                </a:cxnLst>
                <a:rect l="0" t="0" r="r" b="b"/>
                <a:pathLst>
                  <a:path w="1689" h="51">
                    <a:moveTo>
                      <a:pt x="1681" y="0"/>
                    </a:moveTo>
                    <a:lnTo>
                      <a:pt x="0" y="8"/>
                    </a:lnTo>
                    <a:lnTo>
                      <a:pt x="9" y="51"/>
                    </a:lnTo>
                    <a:lnTo>
                      <a:pt x="1689" y="42"/>
                    </a:lnTo>
                    <a:lnTo>
                      <a:pt x="1681" y="0"/>
                    </a:lnTo>
                    <a:close/>
                  </a:path>
                </a:pathLst>
              </a:custGeom>
              <a:solidFill>
                <a:srgbClr val="D3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69" name="Freeform 518">
                <a:extLst>
                  <a:ext uri="{FF2B5EF4-FFF2-40B4-BE49-F238E27FC236}">
                    <a16:creationId xmlns:a16="http://schemas.microsoft.com/office/drawing/2014/main" id="{618FBD05-D9DF-488C-882B-C186753CFCF4}"/>
                  </a:ext>
                </a:extLst>
              </p:cNvPr>
              <p:cNvSpPr>
                <a:spLocks/>
              </p:cNvSpPr>
              <p:nvPr/>
            </p:nvSpPr>
            <p:spPr bwMode="auto">
              <a:xfrm>
                <a:off x="1311" y="2216"/>
                <a:ext cx="1689" cy="51"/>
              </a:xfrm>
              <a:custGeom>
                <a:avLst/>
                <a:gdLst>
                  <a:gd name="T0" fmla="*/ 1681 w 1689"/>
                  <a:gd name="T1" fmla="*/ 0 h 51"/>
                  <a:gd name="T2" fmla="*/ 0 w 1689"/>
                  <a:gd name="T3" fmla="*/ 8 h 51"/>
                  <a:gd name="T4" fmla="*/ 9 w 1689"/>
                  <a:gd name="T5" fmla="*/ 51 h 51"/>
                  <a:gd name="T6" fmla="*/ 1689 w 1689"/>
                  <a:gd name="T7" fmla="*/ 42 h 51"/>
                  <a:gd name="T8" fmla="*/ 1681 w 1689"/>
                  <a:gd name="T9" fmla="*/ 0 h 51"/>
                </a:gdLst>
                <a:ahLst/>
                <a:cxnLst>
                  <a:cxn ang="0">
                    <a:pos x="T0" y="T1"/>
                  </a:cxn>
                  <a:cxn ang="0">
                    <a:pos x="T2" y="T3"/>
                  </a:cxn>
                  <a:cxn ang="0">
                    <a:pos x="T4" y="T5"/>
                  </a:cxn>
                  <a:cxn ang="0">
                    <a:pos x="T6" y="T7"/>
                  </a:cxn>
                  <a:cxn ang="0">
                    <a:pos x="T8" y="T9"/>
                  </a:cxn>
                </a:cxnLst>
                <a:rect l="0" t="0" r="r" b="b"/>
                <a:pathLst>
                  <a:path w="1689" h="51">
                    <a:moveTo>
                      <a:pt x="1681" y="0"/>
                    </a:moveTo>
                    <a:lnTo>
                      <a:pt x="0" y="8"/>
                    </a:lnTo>
                    <a:lnTo>
                      <a:pt x="9" y="51"/>
                    </a:lnTo>
                    <a:lnTo>
                      <a:pt x="1689" y="42"/>
                    </a:lnTo>
                    <a:lnTo>
                      <a:pt x="168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70" name="Freeform 519">
                <a:extLst>
                  <a:ext uri="{FF2B5EF4-FFF2-40B4-BE49-F238E27FC236}">
                    <a16:creationId xmlns:a16="http://schemas.microsoft.com/office/drawing/2014/main" id="{2061CCC8-E6FA-4C61-BC98-F472B6E456C4}"/>
                  </a:ext>
                </a:extLst>
              </p:cNvPr>
              <p:cNvSpPr>
                <a:spLocks/>
              </p:cNvSpPr>
              <p:nvPr/>
            </p:nvSpPr>
            <p:spPr bwMode="auto">
              <a:xfrm>
                <a:off x="1335" y="2331"/>
                <a:ext cx="1245" cy="51"/>
              </a:xfrm>
              <a:custGeom>
                <a:avLst/>
                <a:gdLst>
                  <a:gd name="T0" fmla="*/ 1234 w 1245"/>
                  <a:gd name="T1" fmla="*/ 0 h 51"/>
                  <a:gd name="T2" fmla="*/ 0 w 1245"/>
                  <a:gd name="T3" fmla="*/ 9 h 51"/>
                  <a:gd name="T4" fmla="*/ 8 w 1245"/>
                  <a:gd name="T5" fmla="*/ 51 h 51"/>
                  <a:gd name="T6" fmla="*/ 1245 w 1245"/>
                  <a:gd name="T7" fmla="*/ 45 h 51"/>
                  <a:gd name="T8" fmla="*/ 1234 w 1245"/>
                  <a:gd name="T9" fmla="*/ 0 h 51"/>
                </a:gdLst>
                <a:ahLst/>
                <a:cxnLst>
                  <a:cxn ang="0">
                    <a:pos x="T0" y="T1"/>
                  </a:cxn>
                  <a:cxn ang="0">
                    <a:pos x="T2" y="T3"/>
                  </a:cxn>
                  <a:cxn ang="0">
                    <a:pos x="T4" y="T5"/>
                  </a:cxn>
                  <a:cxn ang="0">
                    <a:pos x="T6" y="T7"/>
                  </a:cxn>
                  <a:cxn ang="0">
                    <a:pos x="T8" y="T9"/>
                  </a:cxn>
                </a:cxnLst>
                <a:rect l="0" t="0" r="r" b="b"/>
                <a:pathLst>
                  <a:path w="1245" h="51">
                    <a:moveTo>
                      <a:pt x="1234" y="0"/>
                    </a:moveTo>
                    <a:lnTo>
                      <a:pt x="0" y="9"/>
                    </a:lnTo>
                    <a:lnTo>
                      <a:pt x="8" y="51"/>
                    </a:lnTo>
                    <a:lnTo>
                      <a:pt x="1245" y="45"/>
                    </a:lnTo>
                    <a:lnTo>
                      <a:pt x="1234" y="0"/>
                    </a:lnTo>
                    <a:close/>
                  </a:path>
                </a:pathLst>
              </a:custGeom>
              <a:solidFill>
                <a:srgbClr val="D3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71" name="Freeform 520">
                <a:extLst>
                  <a:ext uri="{FF2B5EF4-FFF2-40B4-BE49-F238E27FC236}">
                    <a16:creationId xmlns:a16="http://schemas.microsoft.com/office/drawing/2014/main" id="{B6083F24-49F0-4ACC-B484-CD519249CC20}"/>
                  </a:ext>
                </a:extLst>
              </p:cNvPr>
              <p:cNvSpPr>
                <a:spLocks/>
              </p:cNvSpPr>
              <p:nvPr/>
            </p:nvSpPr>
            <p:spPr bwMode="auto">
              <a:xfrm>
                <a:off x="1335" y="2331"/>
                <a:ext cx="1245" cy="51"/>
              </a:xfrm>
              <a:custGeom>
                <a:avLst/>
                <a:gdLst>
                  <a:gd name="T0" fmla="*/ 1234 w 1245"/>
                  <a:gd name="T1" fmla="*/ 0 h 51"/>
                  <a:gd name="T2" fmla="*/ 0 w 1245"/>
                  <a:gd name="T3" fmla="*/ 9 h 51"/>
                  <a:gd name="T4" fmla="*/ 8 w 1245"/>
                  <a:gd name="T5" fmla="*/ 51 h 51"/>
                  <a:gd name="T6" fmla="*/ 1245 w 1245"/>
                  <a:gd name="T7" fmla="*/ 45 h 51"/>
                  <a:gd name="T8" fmla="*/ 1234 w 1245"/>
                  <a:gd name="T9" fmla="*/ 0 h 51"/>
                </a:gdLst>
                <a:ahLst/>
                <a:cxnLst>
                  <a:cxn ang="0">
                    <a:pos x="T0" y="T1"/>
                  </a:cxn>
                  <a:cxn ang="0">
                    <a:pos x="T2" y="T3"/>
                  </a:cxn>
                  <a:cxn ang="0">
                    <a:pos x="T4" y="T5"/>
                  </a:cxn>
                  <a:cxn ang="0">
                    <a:pos x="T6" y="T7"/>
                  </a:cxn>
                  <a:cxn ang="0">
                    <a:pos x="T8" y="T9"/>
                  </a:cxn>
                </a:cxnLst>
                <a:rect l="0" t="0" r="r" b="b"/>
                <a:pathLst>
                  <a:path w="1245" h="51">
                    <a:moveTo>
                      <a:pt x="1234" y="0"/>
                    </a:moveTo>
                    <a:lnTo>
                      <a:pt x="0" y="9"/>
                    </a:lnTo>
                    <a:lnTo>
                      <a:pt x="8" y="51"/>
                    </a:lnTo>
                    <a:lnTo>
                      <a:pt x="1245" y="45"/>
                    </a:lnTo>
                    <a:lnTo>
                      <a:pt x="123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72" name="Freeform 521">
                <a:extLst>
                  <a:ext uri="{FF2B5EF4-FFF2-40B4-BE49-F238E27FC236}">
                    <a16:creationId xmlns:a16="http://schemas.microsoft.com/office/drawing/2014/main" id="{679F8D8F-32D6-413C-B83D-1340A0A3E473}"/>
                  </a:ext>
                </a:extLst>
              </p:cNvPr>
              <p:cNvSpPr>
                <a:spLocks noEditPoints="1"/>
              </p:cNvSpPr>
              <p:nvPr/>
            </p:nvSpPr>
            <p:spPr bwMode="auto">
              <a:xfrm>
                <a:off x="1042" y="2122"/>
                <a:ext cx="184" cy="147"/>
              </a:xfrm>
              <a:custGeom>
                <a:avLst/>
                <a:gdLst>
                  <a:gd name="T0" fmla="*/ 58 w 184"/>
                  <a:gd name="T1" fmla="*/ 113 h 147"/>
                  <a:gd name="T2" fmla="*/ 43 w 184"/>
                  <a:gd name="T3" fmla="*/ 34 h 147"/>
                  <a:gd name="T4" fmla="*/ 126 w 184"/>
                  <a:gd name="T5" fmla="*/ 34 h 147"/>
                  <a:gd name="T6" fmla="*/ 141 w 184"/>
                  <a:gd name="T7" fmla="*/ 113 h 147"/>
                  <a:gd name="T8" fmla="*/ 58 w 184"/>
                  <a:gd name="T9" fmla="*/ 113 h 147"/>
                  <a:gd name="T10" fmla="*/ 154 w 184"/>
                  <a:gd name="T11" fmla="*/ 0 h 147"/>
                  <a:gd name="T12" fmla="*/ 0 w 184"/>
                  <a:gd name="T13" fmla="*/ 2 h 147"/>
                  <a:gd name="T14" fmla="*/ 30 w 184"/>
                  <a:gd name="T15" fmla="*/ 147 h 147"/>
                  <a:gd name="T16" fmla="*/ 184 w 184"/>
                  <a:gd name="T17" fmla="*/ 147 h 147"/>
                  <a:gd name="T18" fmla="*/ 154 w 184"/>
                  <a:gd name="T1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47">
                    <a:moveTo>
                      <a:pt x="58" y="113"/>
                    </a:moveTo>
                    <a:lnTo>
                      <a:pt x="43" y="34"/>
                    </a:lnTo>
                    <a:lnTo>
                      <a:pt x="126" y="34"/>
                    </a:lnTo>
                    <a:lnTo>
                      <a:pt x="141" y="113"/>
                    </a:lnTo>
                    <a:lnTo>
                      <a:pt x="58" y="113"/>
                    </a:lnTo>
                    <a:close/>
                    <a:moveTo>
                      <a:pt x="154" y="0"/>
                    </a:moveTo>
                    <a:lnTo>
                      <a:pt x="0" y="2"/>
                    </a:lnTo>
                    <a:lnTo>
                      <a:pt x="30" y="147"/>
                    </a:lnTo>
                    <a:lnTo>
                      <a:pt x="184" y="147"/>
                    </a:lnTo>
                    <a:lnTo>
                      <a:pt x="154" y="0"/>
                    </a:lnTo>
                    <a:close/>
                  </a:path>
                </a:pathLst>
              </a:custGeom>
              <a:solidFill>
                <a:srgbClr val="D3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73" name="Freeform 522">
                <a:extLst>
                  <a:ext uri="{FF2B5EF4-FFF2-40B4-BE49-F238E27FC236}">
                    <a16:creationId xmlns:a16="http://schemas.microsoft.com/office/drawing/2014/main" id="{DC653EB4-EB34-45F2-B056-AE47FF43E650}"/>
                  </a:ext>
                </a:extLst>
              </p:cNvPr>
              <p:cNvSpPr>
                <a:spLocks noEditPoints="1"/>
              </p:cNvSpPr>
              <p:nvPr/>
            </p:nvSpPr>
            <p:spPr bwMode="auto">
              <a:xfrm>
                <a:off x="1042" y="2122"/>
                <a:ext cx="184" cy="147"/>
              </a:xfrm>
              <a:custGeom>
                <a:avLst/>
                <a:gdLst>
                  <a:gd name="T0" fmla="*/ 58 w 184"/>
                  <a:gd name="T1" fmla="*/ 113 h 147"/>
                  <a:gd name="T2" fmla="*/ 43 w 184"/>
                  <a:gd name="T3" fmla="*/ 34 h 147"/>
                  <a:gd name="T4" fmla="*/ 126 w 184"/>
                  <a:gd name="T5" fmla="*/ 34 h 147"/>
                  <a:gd name="T6" fmla="*/ 141 w 184"/>
                  <a:gd name="T7" fmla="*/ 113 h 147"/>
                  <a:gd name="T8" fmla="*/ 58 w 184"/>
                  <a:gd name="T9" fmla="*/ 113 h 147"/>
                  <a:gd name="T10" fmla="*/ 154 w 184"/>
                  <a:gd name="T11" fmla="*/ 0 h 147"/>
                  <a:gd name="T12" fmla="*/ 0 w 184"/>
                  <a:gd name="T13" fmla="*/ 2 h 147"/>
                  <a:gd name="T14" fmla="*/ 30 w 184"/>
                  <a:gd name="T15" fmla="*/ 147 h 147"/>
                  <a:gd name="T16" fmla="*/ 184 w 184"/>
                  <a:gd name="T17" fmla="*/ 147 h 147"/>
                  <a:gd name="T18" fmla="*/ 154 w 184"/>
                  <a:gd name="T1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47">
                    <a:moveTo>
                      <a:pt x="58" y="113"/>
                    </a:moveTo>
                    <a:lnTo>
                      <a:pt x="43" y="34"/>
                    </a:lnTo>
                    <a:lnTo>
                      <a:pt x="126" y="34"/>
                    </a:lnTo>
                    <a:lnTo>
                      <a:pt x="141" y="113"/>
                    </a:lnTo>
                    <a:lnTo>
                      <a:pt x="58" y="113"/>
                    </a:lnTo>
                    <a:moveTo>
                      <a:pt x="154" y="0"/>
                    </a:moveTo>
                    <a:lnTo>
                      <a:pt x="0" y="2"/>
                    </a:lnTo>
                    <a:lnTo>
                      <a:pt x="30" y="147"/>
                    </a:lnTo>
                    <a:lnTo>
                      <a:pt x="184" y="147"/>
                    </a:lnTo>
                    <a:lnTo>
                      <a:pt x="1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74" name="Freeform 523">
                <a:extLst>
                  <a:ext uri="{FF2B5EF4-FFF2-40B4-BE49-F238E27FC236}">
                    <a16:creationId xmlns:a16="http://schemas.microsoft.com/office/drawing/2014/main" id="{EE7BAE8D-8CBE-46E7-B882-CC2C7C8AF480}"/>
                  </a:ext>
                </a:extLst>
              </p:cNvPr>
              <p:cNvSpPr>
                <a:spLocks/>
              </p:cNvSpPr>
              <p:nvPr/>
            </p:nvSpPr>
            <p:spPr bwMode="auto">
              <a:xfrm>
                <a:off x="1377" y="2536"/>
                <a:ext cx="1687" cy="54"/>
              </a:xfrm>
              <a:custGeom>
                <a:avLst/>
                <a:gdLst>
                  <a:gd name="T0" fmla="*/ 1679 w 1687"/>
                  <a:gd name="T1" fmla="*/ 0 h 54"/>
                  <a:gd name="T2" fmla="*/ 0 w 1687"/>
                  <a:gd name="T3" fmla="*/ 11 h 54"/>
                  <a:gd name="T4" fmla="*/ 9 w 1687"/>
                  <a:gd name="T5" fmla="*/ 54 h 54"/>
                  <a:gd name="T6" fmla="*/ 1687 w 1687"/>
                  <a:gd name="T7" fmla="*/ 43 h 54"/>
                  <a:gd name="T8" fmla="*/ 1679 w 1687"/>
                  <a:gd name="T9" fmla="*/ 0 h 54"/>
                </a:gdLst>
                <a:ahLst/>
                <a:cxnLst>
                  <a:cxn ang="0">
                    <a:pos x="T0" y="T1"/>
                  </a:cxn>
                  <a:cxn ang="0">
                    <a:pos x="T2" y="T3"/>
                  </a:cxn>
                  <a:cxn ang="0">
                    <a:pos x="T4" y="T5"/>
                  </a:cxn>
                  <a:cxn ang="0">
                    <a:pos x="T6" y="T7"/>
                  </a:cxn>
                  <a:cxn ang="0">
                    <a:pos x="T8" y="T9"/>
                  </a:cxn>
                </a:cxnLst>
                <a:rect l="0" t="0" r="r" b="b"/>
                <a:pathLst>
                  <a:path w="1687" h="54">
                    <a:moveTo>
                      <a:pt x="1679" y="0"/>
                    </a:moveTo>
                    <a:lnTo>
                      <a:pt x="0" y="11"/>
                    </a:lnTo>
                    <a:lnTo>
                      <a:pt x="9" y="54"/>
                    </a:lnTo>
                    <a:lnTo>
                      <a:pt x="1687" y="43"/>
                    </a:lnTo>
                    <a:lnTo>
                      <a:pt x="1679" y="0"/>
                    </a:lnTo>
                    <a:close/>
                  </a:path>
                </a:pathLst>
              </a:custGeom>
              <a:solidFill>
                <a:srgbClr val="D3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75" name="Freeform 524">
                <a:extLst>
                  <a:ext uri="{FF2B5EF4-FFF2-40B4-BE49-F238E27FC236}">
                    <a16:creationId xmlns:a16="http://schemas.microsoft.com/office/drawing/2014/main" id="{FC5972A5-4CDD-420F-9B8D-923C09B2B5CD}"/>
                  </a:ext>
                </a:extLst>
              </p:cNvPr>
              <p:cNvSpPr>
                <a:spLocks/>
              </p:cNvSpPr>
              <p:nvPr/>
            </p:nvSpPr>
            <p:spPr bwMode="auto">
              <a:xfrm>
                <a:off x="1377" y="2536"/>
                <a:ext cx="1687" cy="54"/>
              </a:xfrm>
              <a:custGeom>
                <a:avLst/>
                <a:gdLst>
                  <a:gd name="T0" fmla="*/ 1679 w 1687"/>
                  <a:gd name="T1" fmla="*/ 0 h 54"/>
                  <a:gd name="T2" fmla="*/ 0 w 1687"/>
                  <a:gd name="T3" fmla="*/ 11 h 54"/>
                  <a:gd name="T4" fmla="*/ 9 w 1687"/>
                  <a:gd name="T5" fmla="*/ 54 h 54"/>
                  <a:gd name="T6" fmla="*/ 1687 w 1687"/>
                  <a:gd name="T7" fmla="*/ 43 h 54"/>
                  <a:gd name="T8" fmla="*/ 1679 w 1687"/>
                  <a:gd name="T9" fmla="*/ 0 h 54"/>
                </a:gdLst>
                <a:ahLst/>
                <a:cxnLst>
                  <a:cxn ang="0">
                    <a:pos x="T0" y="T1"/>
                  </a:cxn>
                  <a:cxn ang="0">
                    <a:pos x="T2" y="T3"/>
                  </a:cxn>
                  <a:cxn ang="0">
                    <a:pos x="T4" y="T5"/>
                  </a:cxn>
                  <a:cxn ang="0">
                    <a:pos x="T6" y="T7"/>
                  </a:cxn>
                  <a:cxn ang="0">
                    <a:pos x="T8" y="T9"/>
                  </a:cxn>
                </a:cxnLst>
                <a:rect l="0" t="0" r="r" b="b"/>
                <a:pathLst>
                  <a:path w="1687" h="54">
                    <a:moveTo>
                      <a:pt x="1679" y="0"/>
                    </a:moveTo>
                    <a:lnTo>
                      <a:pt x="0" y="11"/>
                    </a:lnTo>
                    <a:lnTo>
                      <a:pt x="9" y="54"/>
                    </a:lnTo>
                    <a:lnTo>
                      <a:pt x="1687" y="43"/>
                    </a:lnTo>
                    <a:lnTo>
                      <a:pt x="167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76" name="Freeform 525">
                <a:extLst>
                  <a:ext uri="{FF2B5EF4-FFF2-40B4-BE49-F238E27FC236}">
                    <a16:creationId xmlns:a16="http://schemas.microsoft.com/office/drawing/2014/main" id="{D362546C-CD04-4AE4-8E70-70F890D94579}"/>
                  </a:ext>
                </a:extLst>
              </p:cNvPr>
              <p:cNvSpPr>
                <a:spLocks/>
              </p:cNvSpPr>
              <p:nvPr/>
            </p:nvSpPr>
            <p:spPr bwMode="auto">
              <a:xfrm>
                <a:off x="1397" y="2641"/>
                <a:ext cx="1689" cy="51"/>
              </a:xfrm>
              <a:custGeom>
                <a:avLst/>
                <a:gdLst>
                  <a:gd name="T0" fmla="*/ 1680 w 1689"/>
                  <a:gd name="T1" fmla="*/ 0 h 51"/>
                  <a:gd name="T2" fmla="*/ 0 w 1689"/>
                  <a:gd name="T3" fmla="*/ 8 h 51"/>
                  <a:gd name="T4" fmla="*/ 8 w 1689"/>
                  <a:gd name="T5" fmla="*/ 51 h 51"/>
                  <a:gd name="T6" fmla="*/ 1689 w 1689"/>
                  <a:gd name="T7" fmla="*/ 43 h 51"/>
                  <a:gd name="T8" fmla="*/ 1680 w 1689"/>
                  <a:gd name="T9" fmla="*/ 0 h 51"/>
                </a:gdLst>
                <a:ahLst/>
                <a:cxnLst>
                  <a:cxn ang="0">
                    <a:pos x="T0" y="T1"/>
                  </a:cxn>
                  <a:cxn ang="0">
                    <a:pos x="T2" y="T3"/>
                  </a:cxn>
                  <a:cxn ang="0">
                    <a:pos x="T4" y="T5"/>
                  </a:cxn>
                  <a:cxn ang="0">
                    <a:pos x="T6" y="T7"/>
                  </a:cxn>
                  <a:cxn ang="0">
                    <a:pos x="T8" y="T9"/>
                  </a:cxn>
                </a:cxnLst>
                <a:rect l="0" t="0" r="r" b="b"/>
                <a:pathLst>
                  <a:path w="1689" h="51">
                    <a:moveTo>
                      <a:pt x="1680" y="0"/>
                    </a:moveTo>
                    <a:lnTo>
                      <a:pt x="0" y="8"/>
                    </a:lnTo>
                    <a:lnTo>
                      <a:pt x="8" y="51"/>
                    </a:lnTo>
                    <a:lnTo>
                      <a:pt x="1689" y="43"/>
                    </a:lnTo>
                    <a:lnTo>
                      <a:pt x="1680" y="0"/>
                    </a:lnTo>
                    <a:close/>
                  </a:path>
                </a:pathLst>
              </a:custGeom>
              <a:solidFill>
                <a:srgbClr val="D3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77" name="Freeform 526">
                <a:extLst>
                  <a:ext uri="{FF2B5EF4-FFF2-40B4-BE49-F238E27FC236}">
                    <a16:creationId xmlns:a16="http://schemas.microsoft.com/office/drawing/2014/main" id="{49635048-8FF2-40B7-8601-208D11898E72}"/>
                  </a:ext>
                </a:extLst>
              </p:cNvPr>
              <p:cNvSpPr>
                <a:spLocks/>
              </p:cNvSpPr>
              <p:nvPr/>
            </p:nvSpPr>
            <p:spPr bwMode="auto">
              <a:xfrm>
                <a:off x="1397" y="2641"/>
                <a:ext cx="1689" cy="51"/>
              </a:xfrm>
              <a:custGeom>
                <a:avLst/>
                <a:gdLst>
                  <a:gd name="T0" fmla="*/ 1680 w 1689"/>
                  <a:gd name="T1" fmla="*/ 0 h 51"/>
                  <a:gd name="T2" fmla="*/ 0 w 1689"/>
                  <a:gd name="T3" fmla="*/ 8 h 51"/>
                  <a:gd name="T4" fmla="*/ 8 w 1689"/>
                  <a:gd name="T5" fmla="*/ 51 h 51"/>
                  <a:gd name="T6" fmla="*/ 1689 w 1689"/>
                  <a:gd name="T7" fmla="*/ 43 h 51"/>
                  <a:gd name="T8" fmla="*/ 1680 w 1689"/>
                  <a:gd name="T9" fmla="*/ 0 h 51"/>
                </a:gdLst>
                <a:ahLst/>
                <a:cxnLst>
                  <a:cxn ang="0">
                    <a:pos x="T0" y="T1"/>
                  </a:cxn>
                  <a:cxn ang="0">
                    <a:pos x="T2" y="T3"/>
                  </a:cxn>
                  <a:cxn ang="0">
                    <a:pos x="T4" y="T5"/>
                  </a:cxn>
                  <a:cxn ang="0">
                    <a:pos x="T6" y="T7"/>
                  </a:cxn>
                  <a:cxn ang="0">
                    <a:pos x="T8" y="T9"/>
                  </a:cxn>
                </a:cxnLst>
                <a:rect l="0" t="0" r="r" b="b"/>
                <a:pathLst>
                  <a:path w="1689" h="51">
                    <a:moveTo>
                      <a:pt x="1680" y="0"/>
                    </a:moveTo>
                    <a:lnTo>
                      <a:pt x="0" y="8"/>
                    </a:lnTo>
                    <a:lnTo>
                      <a:pt x="8" y="51"/>
                    </a:lnTo>
                    <a:lnTo>
                      <a:pt x="1689" y="43"/>
                    </a:lnTo>
                    <a:lnTo>
                      <a:pt x="168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78" name="Freeform 527">
                <a:extLst>
                  <a:ext uri="{FF2B5EF4-FFF2-40B4-BE49-F238E27FC236}">
                    <a16:creationId xmlns:a16="http://schemas.microsoft.com/office/drawing/2014/main" id="{96917228-622D-429F-918D-DA0D48FCE234}"/>
                  </a:ext>
                </a:extLst>
              </p:cNvPr>
              <p:cNvSpPr>
                <a:spLocks/>
              </p:cNvSpPr>
              <p:nvPr/>
            </p:nvSpPr>
            <p:spPr bwMode="auto">
              <a:xfrm>
                <a:off x="1420" y="2756"/>
                <a:ext cx="1243" cy="49"/>
              </a:xfrm>
              <a:custGeom>
                <a:avLst/>
                <a:gdLst>
                  <a:gd name="T0" fmla="*/ 1234 w 1243"/>
                  <a:gd name="T1" fmla="*/ 0 h 49"/>
                  <a:gd name="T2" fmla="*/ 0 w 1243"/>
                  <a:gd name="T3" fmla="*/ 7 h 49"/>
                  <a:gd name="T4" fmla="*/ 9 w 1243"/>
                  <a:gd name="T5" fmla="*/ 49 h 49"/>
                  <a:gd name="T6" fmla="*/ 1243 w 1243"/>
                  <a:gd name="T7" fmla="*/ 43 h 49"/>
                  <a:gd name="T8" fmla="*/ 1234 w 1243"/>
                  <a:gd name="T9" fmla="*/ 0 h 49"/>
                </a:gdLst>
                <a:ahLst/>
                <a:cxnLst>
                  <a:cxn ang="0">
                    <a:pos x="T0" y="T1"/>
                  </a:cxn>
                  <a:cxn ang="0">
                    <a:pos x="T2" y="T3"/>
                  </a:cxn>
                  <a:cxn ang="0">
                    <a:pos x="T4" y="T5"/>
                  </a:cxn>
                  <a:cxn ang="0">
                    <a:pos x="T6" y="T7"/>
                  </a:cxn>
                  <a:cxn ang="0">
                    <a:pos x="T8" y="T9"/>
                  </a:cxn>
                </a:cxnLst>
                <a:rect l="0" t="0" r="r" b="b"/>
                <a:pathLst>
                  <a:path w="1243" h="49">
                    <a:moveTo>
                      <a:pt x="1234" y="0"/>
                    </a:moveTo>
                    <a:lnTo>
                      <a:pt x="0" y="7"/>
                    </a:lnTo>
                    <a:lnTo>
                      <a:pt x="9" y="49"/>
                    </a:lnTo>
                    <a:lnTo>
                      <a:pt x="1243" y="43"/>
                    </a:lnTo>
                    <a:lnTo>
                      <a:pt x="1234" y="0"/>
                    </a:lnTo>
                    <a:close/>
                  </a:path>
                </a:pathLst>
              </a:custGeom>
              <a:solidFill>
                <a:srgbClr val="D3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79" name="Freeform 528">
                <a:extLst>
                  <a:ext uri="{FF2B5EF4-FFF2-40B4-BE49-F238E27FC236}">
                    <a16:creationId xmlns:a16="http://schemas.microsoft.com/office/drawing/2014/main" id="{8BD8DF78-D71D-4003-9344-05B13579BDE8}"/>
                  </a:ext>
                </a:extLst>
              </p:cNvPr>
              <p:cNvSpPr>
                <a:spLocks/>
              </p:cNvSpPr>
              <p:nvPr/>
            </p:nvSpPr>
            <p:spPr bwMode="auto">
              <a:xfrm>
                <a:off x="1420" y="2756"/>
                <a:ext cx="1243" cy="49"/>
              </a:xfrm>
              <a:custGeom>
                <a:avLst/>
                <a:gdLst>
                  <a:gd name="T0" fmla="*/ 1234 w 1243"/>
                  <a:gd name="T1" fmla="*/ 0 h 49"/>
                  <a:gd name="T2" fmla="*/ 0 w 1243"/>
                  <a:gd name="T3" fmla="*/ 7 h 49"/>
                  <a:gd name="T4" fmla="*/ 9 w 1243"/>
                  <a:gd name="T5" fmla="*/ 49 h 49"/>
                  <a:gd name="T6" fmla="*/ 1243 w 1243"/>
                  <a:gd name="T7" fmla="*/ 43 h 49"/>
                  <a:gd name="T8" fmla="*/ 1234 w 1243"/>
                  <a:gd name="T9" fmla="*/ 0 h 49"/>
                </a:gdLst>
                <a:ahLst/>
                <a:cxnLst>
                  <a:cxn ang="0">
                    <a:pos x="T0" y="T1"/>
                  </a:cxn>
                  <a:cxn ang="0">
                    <a:pos x="T2" y="T3"/>
                  </a:cxn>
                  <a:cxn ang="0">
                    <a:pos x="T4" y="T5"/>
                  </a:cxn>
                  <a:cxn ang="0">
                    <a:pos x="T6" y="T7"/>
                  </a:cxn>
                  <a:cxn ang="0">
                    <a:pos x="T8" y="T9"/>
                  </a:cxn>
                </a:cxnLst>
                <a:rect l="0" t="0" r="r" b="b"/>
                <a:pathLst>
                  <a:path w="1243" h="49">
                    <a:moveTo>
                      <a:pt x="1234" y="0"/>
                    </a:moveTo>
                    <a:lnTo>
                      <a:pt x="0" y="7"/>
                    </a:lnTo>
                    <a:lnTo>
                      <a:pt x="9" y="49"/>
                    </a:lnTo>
                    <a:lnTo>
                      <a:pt x="1243" y="43"/>
                    </a:lnTo>
                    <a:lnTo>
                      <a:pt x="123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80" name="Freeform 529">
                <a:extLst>
                  <a:ext uri="{FF2B5EF4-FFF2-40B4-BE49-F238E27FC236}">
                    <a16:creationId xmlns:a16="http://schemas.microsoft.com/office/drawing/2014/main" id="{8E9D603E-10D3-4F06-AAF8-B110DEF66CA5}"/>
                  </a:ext>
                </a:extLst>
              </p:cNvPr>
              <p:cNvSpPr>
                <a:spLocks noEditPoints="1"/>
              </p:cNvSpPr>
              <p:nvPr/>
            </p:nvSpPr>
            <p:spPr bwMode="auto">
              <a:xfrm>
                <a:off x="1128" y="2547"/>
                <a:ext cx="183" cy="147"/>
              </a:xfrm>
              <a:custGeom>
                <a:avLst/>
                <a:gdLst>
                  <a:gd name="T0" fmla="*/ 57 w 183"/>
                  <a:gd name="T1" fmla="*/ 113 h 147"/>
                  <a:gd name="T2" fmla="*/ 42 w 183"/>
                  <a:gd name="T3" fmla="*/ 34 h 147"/>
                  <a:gd name="T4" fmla="*/ 126 w 183"/>
                  <a:gd name="T5" fmla="*/ 34 h 147"/>
                  <a:gd name="T6" fmla="*/ 140 w 183"/>
                  <a:gd name="T7" fmla="*/ 113 h 147"/>
                  <a:gd name="T8" fmla="*/ 57 w 183"/>
                  <a:gd name="T9" fmla="*/ 113 h 147"/>
                  <a:gd name="T10" fmla="*/ 153 w 183"/>
                  <a:gd name="T11" fmla="*/ 0 h 147"/>
                  <a:gd name="T12" fmla="*/ 0 w 183"/>
                  <a:gd name="T13" fmla="*/ 0 h 147"/>
                  <a:gd name="T14" fmla="*/ 29 w 183"/>
                  <a:gd name="T15" fmla="*/ 147 h 147"/>
                  <a:gd name="T16" fmla="*/ 183 w 183"/>
                  <a:gd name="T17" fmla="*/ 145 h 147"/>
                  <a:gd name="T18" fmla="*/ 153 w 183"/>
                  <a:gd name="T1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 h="147">
                    <a:moveTo>
                      <a:pt x="57" y="113"/>
                    </a:moveTo>
                    <a:lnTo>
                      <a:pt x="42" y="34"/>
                    </a:lnTo>
                    <a:lnTo>
                      <a:pt x="126" y="34"/>
                    </a:lnTo>
                    <a:lnTo>
                      <a:pt x="140" y="113"/>
                    </a:lnTo>
                    <a:lnTo>
                      <a:pt x="57" y="113"/>
                    </a:lnTo>
                    <a:close/>
                    <a:moveTo>
                      <a:pt x="153" y="0"/>
                    </a:moveTo>
                    <a:lnTo>
                      <a:pt x="0" y="0"/>
                    </a:lnTo>
                    <a:lnTo>
                      <a:pt x="29" y="147"/>
                    </a:lnTo>
                    <a:lnTo>
                      <a:pt x="183" y="145"/>
                    </a:lnTo>
                    <a:lnTo>
                      <a:pt x="153" y="0"/>
                    </a:lnTo>
                    <a:close/>
                  </a:path>
                </a:pathLst>
              </a:custGeom>
              <a:solidFill>
                <a:srgbClr val="D3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81" name="Freeform 530">
                <a:extLst>
                  <a:ext uri="{FF2B5EF4-FFF2-40B4-BE49-F238E27FC236}">
                    <a16:creationId xmlns:a16="http://schemas.microsoft.com/office/drawing/2014/main" id="{A5DDCFFE-F8B7-4CED-8221-F6369B489A86}"/>
                  </a:ext>
                </a:extLst>
              </p:cNvPr>
              <p:cNvSpPr>
                <a:spLocks noEditPoints="1"/>
              </p:cNvSpPr>
              <p:nvPr/>
            </p:nvSpPr>
            <p:spPr bwMode="auto">
              <a:xfrm>
                <a:off x="1128" y="2547"/>
                <a:ext cx="183" cy="147"/>
              </a:xfrm>
              <a:custGeom>
                <a:avLst/>
                <a:gdLst>
                  <a:gd name="T0" fmla="*/ 57 w 183"/>
                  <a:gd name="T1" fmla="*/ 113 h 147"/>
                  <a:gd name="T2" fmla="*/ 42 w 183"/>
                  <a:gd name="T3" fmla="*/ 34 h 147"/>
                  <a:gd name="T4" fmla="*/ 126 w 183"/>
                  <a:gd name="T5" fmla="*/ 34 h 147"/>
                  <a:gd name="T6" fmla="*/ 140 w 183"/>
                  <a:gd name="T7" fmla="*/ 113 h 147"/>
                  <a:gd name="T8" fmla="*/ 57 w 183"/>
                  <a:gd name="T9" fmla="*/ 113 h 147"/>
                  <a:gd name="T10" fmla="*/ 153 w 183"/>
                  <a:gd name="T11" fmla="*/ 0 h 147"/>
                  <a:gd name="T12" fmla="*/ 0 w 183"/>
                  <a:gd name="T13" fmla="*/ 0 h 147"/>
                  <a:gd name="T14" fmla="*/ 29 w 183"/>
                  <a:gd name="T15" fmla="*/ 147 h 147"/>
                  <a:gd name="T16" fmla="*/ 183 w 183"/>
                  <a:gd name="T17" fmla="*/ 145 h 147"/>
                  <a:gd name="T18" fmla="*/ 153 w 183"/>
                  <a:gd name="T1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 h="147">
                    <a:moveTo>
                      <a:pt x="57" y="113"/>
                    </a:moveTo>
                    <a:lnTo>
                      <a:pt x="42" y="34"/>
                    </a:lnTo>
                    <a:lnTo>
                      <a:pt x="126" y="34"/>
                    </a:lnTo>
                    <a:lnTo>
                      <a:pt x="140" y="113"/>
                    </a:lnTo>
                    <a:lnTo>
                      <a:pt x="57" y="113"/>
                    </a:lnTo>
                    <a:moveTo>
                      <a:pt x="153" y="0"/>
                    </a:moveTo>
                    <a:lnTo>
                      <a:pt x="0" y="0"/>
                    </a:lnTo>
                    <a:lnTo>
                      <a:pt x="29" y="147"/>
                    </a:lnTo>
                    <a:lnTo>
                      <a:pt x="183" y="145"/>
                    </a:lnTo>
                    <a:lnTo>
                      <a:pt x="15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82" name="Freeform 531">
                <a:extLst>
                  <a:ext uri="{FF2B5EF4-FFF2-40B4-BE49-F238E27FC236}">
                    <a16:creationId xmlns:a16="http://schemas.microsoft.com/office/drawing/2014/main" id="{F5B57589-2C75-4F19-8BDB-28DCF80B629A}"/>
                  </a:ext>
                </a:extLst>
              </p:cNvPr>
              <p:cNvSpPr>
                <a:spLocks/>
              </p:cNvSpPr>
              <p:nvPr/>
            </p:nvSpPr>
            <p:spPr bwMode="auto">
              <a:xfrm>
                <a:off x="1467" y="2983"/>
                <a:ext cx="1687" cy="53"/>
              </a:xfrm>
              <a:custGeom>
                <a:avLst/>
                <a:gdLst>
                  <a:gd name="T0" fmla="*/ 1679 w 1687"/>
                  <a:gd name="T1" fmla="*/ 0 h 53"/>
                  <a:gd name="T2" fmla="*/ 0 w 1687"/>
                  <a:gd name="T3" fmla="*/ 11 h 53"/>
                  <a:gd name="T4" fmla="*/ 9 w 1687"/>
                  <a:gd name="T5" fmla="*/ 53 h 53"/>
                  <a:gd name="T6" fmla="*/ 1687 w 1687"/>
                  <a:gd name="T7" fmla="*/ 43 h 53"/>
                  <a:gd name="T8" fmla="*/ 1679 w 1687"/>
                  <a:gd name="T9" fmla="*/ 0 h 53"/>
                </a:gdLst>
                <a:ahLst/>
                <a:cxnLst>
                  <a:cxn ang="0">
                    <a:pos x="T0" y="T1"/>
                  </a:cxn>
                  <a:cxn ang="0">
                    <a:pos x="T2" y="T3"/>
                  </a:cxn>
                  <a:cxn ang="0">
                    <a:pos x="T4" y="T5"/>
                  </a:cxn>
                  <a:cxn ang="0">
                    <a:pos x="T6" y="T7"/>
                  </a:cxn>
                  <a:cxn ang="0">
                    <a:pos x="T8" y="T9"/>
                  </a:cxn>
                </a:cxnLst>
                <a:rect l="0" t="0" r="r" b="b"/>
                <a:pathLst>
                  <a:path w="1687" h="53">
                    <a:moveTo>
                      <a:pt x="1679" y="0"/>
                    </a:moveTo>
                    <a:lnTo>
                      <a:pt x="0" y="11"/>
                    </a:lnTo>
                    <a:lnTo>
                      <a:pt x="9" y="53"/>
                    </a:lnTo>
                    <a:lnTo>
                      <a:pt x="1687" y="43"/>
                    </a:lnTo>
                    <a:lnTo>
                      <a:pt x="1679" y="0"/>
                    </a:lnTo>
                    <a:close/>
                  </a:path>
                </a:pathLst>
              </a:custGeom>
              <a:solidFill>
                <a:srgbClr val="D3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83" name="Freeform 532">
                <a:extLst>
                  <a:ext uri="{FF2B5EF4-FFF2-40B4-BE49-F238E27FC236}">
                    <a16:creationId xmlns:a16="http://schemas.microsoft.com/office/drawing/2014/main" id="{9349264D-AB1E-48F6-B0EB-8187DA1ED24D}"/>
                  </a:ext>
                </a:extLst>
              </p:cNvPr>
              <p:cNvSpPr>
                <a:spLocks/>
              </p:cNvSpPr>
              <p:nvPr/>
            </p:nvSpPr>
            <p:spPr bwMode="auto">
              <a:xfrm>
                <a:off x="1467" y="2983"/>
                <a:ext cx="1687" cy="53"/>
              </a:xfrm>
              <a:custGeom>
                <a:avLst/>
                <a:gdLst>
                  <a:gd name="T0" fmla="*/ 1679 w 1687"/>
                  <a:gd name="T1" fmla="*/ 0 h 53"/>
                  <a:gd name="T2" fmla="*/ 0 w 1687"/>
                  <a:gd name="T3" fmla="*/ 11 h 53"/>
                  <a:gd name="T4" fmla="*/ 9 w 1687"/>
                  <a:gd name="T5" fmla="*/ 53 h 53"/>
                  <a:gd name="T6" fmla="*/ 1687 w 1687"/>
                  <a:gd name="T7" fmla="*/ 43 h 53"/>
                  <a:gd name="T8" fmla="*/ 1679 w 1687"/>
                  <a:gd name="T9" fmla="*/ 0 h 53"/>
                </a:gdLst>
                <a:ahLst/>
                <a:cxnLst>
                  <a:cxn ang="0">
                    <a:pos x="T0" y="T1"/>
                  </a:cxn>
                  <a:cxn ang="0">
                    <a:pos x="T2" y="T3"/>
                  </a:cxn>
                  <a:cxn ang="0">
                    <a:pos x="T4" y="T5"/>
                  </a:cxn>
                  <a:cxn ang="0">
                    <a:pos x="T6" y="T7"/>
                  </a:cxn>
                  <a:cxn ang="0">
                    <a:pos x="T8" y="T9"/>
                  </a:cxn>
                </a:cxnLst>
                <a:rect l="0" t="0" r="r" b="b"/>
                <a:pathLst>
                  <a:path w="1687" h="53">
                    <a:moveTo>
                      <a:pt x="1679" y="0"/>
                    </a:moveTo>
                    <a:lnTo>
                      <a:pt x="0" y="11"/>
                    </a:lnTo>
                    <a:lnTo>
                      <a:pt x="9" y="53"/>
                    </a:lnTo>
                    <a:lnTo>
                      <a:pt x="1687" y="43"/>
                    </a:lnTo>
                    <a:lnTo>
                      <a:pt x="167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84" name="Freeform 533">
                <a:extLst>
                  <a:ext uri="{FF2B5EF4-FFF2-40B4-BE49-F238E27FC236}">
                    <a16:creationId xmlns:a16="http://schemas.microsoft.com/office/drawing/2014/main" id="{2480BEF3-813B-472C-B4B8-A53D4981B149}"/>
                  </a:ext>
                </a:extLst>
              </p:cNvPr>
              <p:cNvSpPr>
                <a:spLocks/>
              </p:cNvSpPr>
              <p:nvPr/>
            </p:nvSpPr>
            <p:spPr bwMode="auto">
              <a:xfrm>
                <a:off x="1486" y="3088"/>
                <a:ext cx="1690" cy="51"/>
              </a:xfrm>
              <a:custGeom>
                <a:avLst/>
                <a:gdLst>
                  <a:gd name="T0" fmla="*/ 1681 w 1690"/>
                  <a:gd name="T1" fmla="*/ 0 h 51"/>
                  <a:gd name="T2" fmla="*/ 0 w 1690"/>
                  <a:gd name="T3" fmla="*/ 8 h 51"/>
                  <a:gd name="T4" fmla="*/ 9 w 1690"/>
                  <a:gd name="T5" fmla="*/ 51 h 51"/>
                  <a:gd name="T6" fmla="*/ 1690 w 1690"/>
                  <a:gd name="T7" fmla="*/ 42 h 51"/>
                  <a:gd name="T8" fmla="*/ 1681 w 1690"/>
                  <a:gd name="T9" fmla="*/ 0 h 51"/>
                </a:gdLst>
                <a:ahLst/>
                <a:cxnLst>
                  <a:cxn ang="0">
                    <a:pos x="T0" y="T1"/>
                  </a:cxn>
                  <a:cxn ang="0">
                    <a:pos x="T2" y="T3"/>
                  </a:cxn>
                  <a:cxn ang="0">
                    <a:pos x="T4" y="T5"/>
                  </a:cxn>
                  <a:cxn ang="0">
                    <a:pos x="T6" y="T7"/>
                  </a:cxn>
                  <a:cxn ang="0">
                    <a:pos x="T8" y="T9"/>
                  </a:cxn>
                </a:cxnLst>
                <a:rect l="0" t="0" r="r" b="b"/>
                <a:pathLst>
                  <a:path w="1690" h="51">
                    <a:moveTo>
                      <a:pt x="1681" y="0"/>
                    </a:moveTo>
                    <a:lnTo>
                      <a:pt x="0" y="8"/>
                    </a:lnTo>
                    <a:lnTo>
                      <a:pt x="9" y="51"/>
                    </a:lnTo>
                    <a:lnTo>
                      <a:pt x="1690" y="42"/>
                    </a:lnTo>
                    <a:lnTo>
                      <a:pt x="1681" y="0"/>
                    </a:lnTo>
                    <a:close/>
                  </a:path>
                </a:pathLst>
              </a:custGeom>
              <a:solidFill>
                <a:srgbClr val="D3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85" name="Freeform 534">
                <a:extLst>
                  <a:ext uri="{FF2B5EF4-FFF2-40B4-BE49-F238E27FC236}">
                    <a16:creationId xmlns:a16="http://schemas.microsoft.com/office/drawing/2014/main" id="{2011109F-EA44-4D7C-8706-39359F97F128}"/>
                  </a:ext>
                </a:extLst>
              </p:cNvPr>
              <p:cNvSpPr>
                <a:spLocks/>
              </p:cNvSpPr>
              <p:nvPr/>
            </p:nvSpPr>
            <p:spPr bwMode="auto">
              <a:xfrm>
                <a:off x="1486" y="3088"/>
                <a:ext cx="1690" cy="51"/>
              </a:xfrm>
              <a:custGeom>
                <a:avLst/>
                <a:gdLst>
                  <a:gd name="T0" fmla="*/ 1681 w 1690"/>
                  <a:gd name="T1" fmla="*/ 0 h 51"/>
                  <a:gd name="T2" fmla="*/ 0 w 1690"/>
                  <a:gd name="T3" fmla="*/ 8 h 51"/>
                  <a:gd name="T4" fmla="*/ 9 w 1690"/>
                  <a:gd name="T5" fmla="*/ 51 h 51"/>
                  <a:gd name="T6" fmla="*/ 1690 w 1690"/>
                  <a:gd name="T7" fmla="*/ 42 h 51"/>
                  <a:gd name="T8" fmla="*/ 1681 w 1690"/>
                  <a:gd name="T9" fmla="*/ 0 h 51"/>
                </a:gdLst>
                <a:ahLst/>
                <a:cxnLst>
                  <a:cxn ang="0">
                    <a:pos x="T0" y="T1"/>
                  </a:cxn>
                  <a:cxn ang="0">
                    <a:pos x="T2" y="T3"/>
                  </a:cxn>
                  <a:cxn ang="0">
                    <a:pos x="T4" y="T5"/>
                  </a:cxn>
                  <a:cxn ang="0">
                    <a:pos x="T6" y="T7"/>
                  </a:cxn>
                  <a:cxn ang="0">
                    <a:pos x="T8" y="T9"/>
                  </a:cxn>
                </a:cxnLst>
                <a:rect l="0" t="0" r="r" b="b"/>
                <a:pathLst>
                  <a:path w="1690" h="51">
                    <a:moveTo>
                      <a:pt x="1681" y="0"/>
                    </a:moveTo>
                    <a:lnTo>
                      <a:pt x="0" y="8"/>
                    </a:lnTo>
                    <a:lnTo>
                      <a:pt x="9" y="51"/>
                    </a:lnTo>
                    <a:lnTo>
                      <a:pt x="1690" y="42"/>
                    </a:lnTo>
                    <a:lnTo>
                      <a:pt x="168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86" name="Freeform 535">
                <a:extLst>
                  <a:ext uri="{FF2B5EF4-FFF2-40B4-BE49-F238E27FC236}">
                    <a16:creationId xmlns:a16="http://schemas.microsoft.com/office/drawing/2014/main" id="{E1D666CA-2D76-457E-A759-1C1F3A045244}"/>
                  </a:ext>
                </a:extLst>
              </p:cNvPr>
              <p:cNvSpPr>
                <a:spLocks/>
              </p:cNvSpPr>
              <p:nvPr/>
            </p:nvSpPr>
            <p:spPr bwMode="auto">
              <a:xfrm>
                <a:off x="1510" y="3203"/>
                <a:ext cx="1243" cy="49"/>
              </a:xfrm>
              <a:custGeom>
                <a:avLst/>
                <a:gdLst>
                  <a:gd name="T0" fmla="*/ 1234 w 1243"/>
                  <a:gd name="T1" fmla="*/ 0 h 49"/>
                  <a:gd name="T2" fmla="*/ 0 w 1243"/>
                  <a:gd name="T3" fmla="*/ 6 h 49"/>
                  <a:gd name="T4" fmla="*/ 8 w 1243"/>
                  <a:gd name="T5" fmla="*/ 49 h 49"/>
                  <a:gd name="T6" fmla="*/ 1243 w 1243"/>
                  <a:gd name="T7" fmla="*/ 43 h 49"/>
                  <a:gd name="T8" fmla="*/ 1234 w 1243"/>
                  <a:gd name="T9" fmla="*/ 0 h 49"/>
                </a:gdLst>
                <a:ahLst/>
                <a:cxnLst>
                  <a:cxn ang="0">
                    <a:pos x="T0" y="T1"/>
                  </a:cxn>
                  <a:cxn ang="0">
                    <a:pos x="T2" y="T3"/>
                  </a:cxn>
                  <a:cxn ang="0">
                    <a:pos x="T4" y="T5"/>
                  </a:cxn>
                  <a:cxn ang="0">
                    <a:pos x="T6" y="T7"/>
                  </a:cxn>
                  <a:cxn ang="0">
                    <a:pos x="T8" y="T9"/>
                  </a:cxn>
                </a:cxnLst>
                <a:rect l="0" t="0" r="r" b="b"/>
                <a:pathLst>
                  <a:path w="1243" h="49">
                    <a:moveTo>
                      <a:pt x="1234" y="0"/>
                    </a:moveTo>
                    <a:lnTo>
                      <a:pt x="0" y="6"/>
                    </a:lnTo>
                    <a:lnTo>
                      <a:pt x="8" y="49"/>
                    </a:lnTo>
                    <a:lnTo>
                      <a:pt x="1243" y="43"/>
                    </a:lnTo>
                    <a:lnTo>
                      <a:pt x="1234" y="0"/>
                    </a:lnTo>
                    <a:close/>
                  </a:path>
                </a:pathLst>
              </a:custGeom>
              <a:solidFill>
                <a:srgbClr val="D3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87" name="Freeform 536">
                <a:extLst>
                  <a:ext uri="{FF2B5EF4-FFF2-40B4-BE49-F238E27FC236}">
                    <a16:creationId xmlns:a16="http://schemas.microsoft.com/office/drawing/2014/main" id="{70737164-4931-4FD2-BA8D-AD860B687081}"/>
                  </a:ext>
                </a:extLst>
              </p:cNvPr>
              <p:cNvSpPr>
                <a:spLocks/>
              </p:cNvSpPr>
              <p:nvPr/>
            </p:nvSpPr>
            <p:spPr bwMode="auto">
              <a:xfrm>
                <a:off x="1510" y="3203"/>
                <a:ext cx="1243" cy="49"/>
              </a:xfrm>
              <a:custGeom>
                <a:avLst/>
                <a:gdLst>
                  <a:gd name="T0" fmla="*/ 1234 w 1243"/>
                  <a:gd name="T1" fmla="*/ 0 h 49"/>
                  <a:gd name="T2" fmla="*/ 0 w 1243"/>
                  <a:gd name="T3" fmla="*/ 6 h 49"/>
                  <a:gd name="T4" fmla="*/ 8 w 1243"/>
                  <a:gd name="T5" fmla="*/ 49 h 49"/>
                  <a:gd name="T6" fmla="*/ 1243 w 1243"/>
                  <a:gd name="T7" fmla="*/ 43 h 49"/>
                  <a:gd name="T8" fmla="*/ 1234 w 1243"/>
                  <a:gd name="T9" fmla="*/ 0 h 49"/>
                </a:gdLst>
                <a:ahLst/>
                <a:cxnLst>
                  <a:cxn ang="0">
                    <a:pos x="T0" y="T1"/>
                  </a:cxn>
                  <a:cxn ang="0">
                    <a:pos x="T2" y="T3"/>
                  </a:cxn>
                  <a:cxn ang="0">
                    <a:pos x="T4" y="T5"/>
                  </a:cxn>
                  <a:cxn ang="0">
                    <a:pos x="T6" y="T7"/>
                  </a:cxn>
                  <a:cxn ang="0">
                    <a:pos x="T8" y="T9"/>
                  </a:cxn>
                </a:cxnLst>
                <a:rect l="0" t="0" r="r" b="b"/>
                <a:pathLst>
                  <a:path w="1243" h="49">
                    <a:moveTo>
                      <a:pt x="1234" y="0"/>
                    </a:moveTo>
                    <a:lnTo>
                      <a:pt x="0" y="6"/>
                    </a:lnTo>
                    <a:lnTo>
                      <a:pt x="8" y="49"/>
                    </a:lnTo>
                    <a:lnTo>
                      <a:pt x="1243" y="43"/>
                    </a:lnTo>
                    <a:lnTo>
                      <a:pt x="123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88" name="Freeform 537">
                <a:extLst>
                  <a:ext uri="{FF2B5EF4-FFF2-40B4-BE49-F238E27FC236}">
                    <a16:creationId xmlns:a16="http://schemas.microsoft.com/office/drawing/2014/main" id="{762EC038-D266-4886-8A63-A7BF5D76F798}"/>
                  </a:ext>
                </a:extLst>
              </p:cNvPr>
              <p:cNvSpPr>
                <a:spLocks noEditPoints="1"/>
              </p:cNvSpPr>
              <p:nvPr/>
            </p:nvSpPr>
            <p:spPr bwMode="auto">
              <a:xfrm>
                <a:off x="1217" y="2994"/>
                <a:ext cx="184" cy="147"/>
              </a:xfrm>
              <a:custGeom>
                <a:avLst/>
                <a:gdLst>
                  <a:gd name="T0" fmla="*/ 58 w 184"/>
                  <a:gd name="T1" fmla="*/ 113 h 147"/>
                  <a:gd name="T2" fmla="*/ 43 w 184"/>
                  <a:gd name="T3" fmla="*/ 34 h 147"/>
                  <a:gd name="T4" fmla="*/ 126 w 184"/>
                  <a:gd name="T5" fmla="*/ 34 h 147"/>
                  <a:gd name="T6" fmla="*/ 141 w 184"/>
                  <a:gd name="T7" fmla="*/ 113 h 147"/>
                  <a:gd name="T8" fmla="*/ 58 w 184"/>
                  <a:gd name="T9" fmla="*/ 113 h 147"/>
                  <a:gd name="T10" fmla="*/ 154 w 184"/>
                  <a:gd name="T11" fmla="*/ 0 h 147"/>
                  <a:gd name="T12" fmla="*/ 0 w 184"/>
                  <a:gd name="T13" fmla="*/ 0 h 147"/>
                  <a:gd name="T14" fmla="*/ 30 w 184"/>
                  <a:gd name="T15" fmla="*/ 147 h 147"/>
                  <a:gd name="T16" fmla="*/ 184 w 184"/>
                  <a:gd name="T17" fmla="*/ 145 h 147"/>
                  <a:gd name="T18" fmla="*/ 154 w 184"/>
                  <a:gd name="T1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47">
                    <a:moveTo>
                      <a:pt x="58" y="113"/>
                    </a:moveTo>
                    <a:lnTo>
                      <a:pt x="43" y="34"/>
                    </a:lnTo>
                    <a:lnTo>
                      <a:pt x="126" y="34"/>
                    </a:lnTo>
                    <a:lnTo>
                      <a:pt x="141" y="113"/>
                    </a:lnTo>
                    <a:lnTo>
                      <a:pt x="58" y="113"/>
                    </a:lnTo>
                    <a:close/>
                    <a:moveTo>
                      <a:pt x="154" y="0"/>
                    </a:moveTo>
                    <a:lnTo>
                      <a:pt x="0" y="0"/>
                    </a:lnTo>
                    <a:lnTo>
                      <a:pt x="30" y="147"/>
                    </a:lnTo>
                    <a:lnTo>
                      <a:pt x="184" y="145"/>
                    </a:lnTo>
                    <a:lnTo>
                      <a:pt x="154" y="0"/>
                    </a:lnTo>
                    <a:close/>
                  </a:path>
                </a:pathLst>
              </a:custGeom>
              <a:solidFill>
                <a:srgbClr val="D3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89" name="Freeform 538">
                <a:extLst>
                  <a:ext uri="{FF2B5EF4-FFF2-40B4-BE49-F238E27FC236}">
                    <a16:creationId xmlns:a16="http://schemas.microsoft.com/office/drawing/2014/main" id="{290ED055-C623-47BC-A424-3308B74324E4}"/>
                  </a:ext>
                </a:extLst>
              </p:cNvPr>
              <p:cNvSpPr>
                <a:spLocks noEditPoints="1"/>
              </p:cNvSpPr>
              <p:nvPr/>
            </p:nvSpPr>
            <p:spPr bwMode="auto">
              <a:xfrm>
                <a:off x="1217" y="2994"/>
                <a:ext cx="184" cy="147"/>
              </a:xfrm>
              <a:custGeom>
                <a:avLst/>
                <a:gdLst>
                  <a:gd name="T0" fmla="*/ 58 w 184"/>
                  <a:gd name="T1" fmla="*/ 113 h 147"/>
                  <a:gd name="T2" fmla="*/ 43 w 184"/>
                  <a:gd name="T3" fmla="*/ 34 h 147"/>
                  <a:gd name="T4" fmla="*/ 126 w 184"/>
                  <a:gd name="T5" fmla="*/ 34 h 147"/>
                  <a:gd name="T6" fmla="*/ 141 w 184"/>
                  <a:gd name="T7" fmla="*/ 113 h 147"/>
                  <a:gd name="T8" fmla="*/ 58 w 184"/>
                  <a:gd name="T9" fmla="*/ 113 h 147"/>
                  <a:gd name="T10" fmla="*/ 154 w 184"/>
                  <a:gd name="T11" fmla="*/ 0 h 147"/>
                  <a:gd name="T12" fmla="*/ 0 w 184"/>
                  <a:gd name="T13" fmla="*/ 0 h 147"/>
                  <a:gd name="T14" fmla="*/ 30 w 184"/>
                  <a:gd name="T15" fmla="*/ 147 h 147"/>
                  <a:gd name="T16" fmla="*/ 184 w 184"/>
                  <a:gd name="T17" fmla="*/ 145 h 147"/>
                  <a:gd name="T18" fmla="*/ 154 w 184"/>
                  <a:gd name="T1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47">
                    <a:moveTo>
                      <a:pt x="58" y="113"/>
                    </a:moveTo>
                    <a:lnTo>
                      <a:pt x="43" y="34"/>
                    </a:lnTo>
                    <a:lnTo>
                      <a:pt x="126" y="34"/>
                    </a:lnTo>
                    <a:lnTo>
                      <a:pt x="141" y="113"/>
                    </a:lnTo>
                    <a:lnTo>
                      <a:pt x="58" y="113"/>
                    </a:lnTo>
                    <a:moveTo>
                      <a:pt x="154" y="0"/>
                    </a:moveTo>
                    <a:lnTo>
                      <a:pt x="0" y="0"/>
                    </a:lnTo>
                    <a:lnTo>
                      <a:pt x="30" y="147"/>
                    </a:lnTo>
                    <a:lnTo>
                      <a:pt x="184" y="145"/>
                    </a:lnTo>
                    <a:lnTo>
                      <a:pt x="1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90" name="Freeform 539">
                <a:extLst>
                  <a:ext uri="{FF2B5EF4-FFF2-40B4-BE49-F238E27FC236}">
                    <a16:creationId xmlns:a16="http://schemas.microsoft.com/office/drawing/2014/main" id="{1B8721BD-6F73-4C9B-A4F7-989E2FF458F6}"/>
                  </a:ext>
                </a:extLst>
              </p:cNvPr>
              <p:cNvSpPr>
                <a:spLocks/>
              </p:cNvSpPr>
              <p:nvPr/>
            </p:nvSpPr>
            <p:spPr bwMode="auto">
              <a:xfrm>
                <a:off x="792" y="867"/>
                <a:ext cx="2042" cy="103"/>
              </a:xfrm>
              <a:custGeom>
                <a:avLst/>
                <a:gdLst>
                  <a:gd name="T0" fmla="*/ 2023 w 2042"/>
                  <a:gd name="T1" fmla="*/ 0 h 103"/>
                  <a:gd name="T2" fmla="*/ 0 w 2042"/>
                  <a:gd name="T3" fmla="*/ 13 h 103"/>
                  <a:gd name="T4" fmla="*/ 19 w 2042"/>
                  <a:gd name="T5" fmla="*/ 103 h 103"/>
                  <a:gd name="T6" fmla="*/ 2042 w 2042"/>
                  <a:gd name="T7" fmla="*/ 92 h 103"/>
                  <a:gd name="T8" fmla="*/ 2023 w 2042"/>
                  <a:gd name="T9" fmla="*/ 0 h 103"/>
                </a:gdLst>
                <a:ahLst/>
                <a:cxnLst>
                  <a:cxn ang="0">
                    <a:pos x="T0" y="T1"/>
                  </a:cxn>
                  <a:cxn ang="0">
                    <a:pos x="T2" y="T3"/>
                  </a:cxn>
                  <a:cxn ang="0">
                    <a:pos x="T4" y="T5"/>
                  </a:cxn>
                  <a:cxn ang="0">
                    <a:pos x="T6" y="T7"/>
                  </a:cxn>
                  <a:cxn ang="0">
                    <a:pos x="T8" y="T9"/>
                  </a:cxn>
                </a:cxnLst>
                <a:rect l="0" t="0" r="r" b="b"/>
                <a:pathLst>
                  <a:path w="2042" h="103">
                    <a:moveTo>
                      <a:pt x="2023" y="0"/>
                    </a:moveTo>
                    <a:lnTo>
                      <a:pt x="0" y="13"/>
                    </a:lnTo>
                    <a:lnTo>
                      <a:pt x="19" y="103"/>
                    </a:lnTo>
                    <a:lnTo>
                      <a:pt x="2042" y="92"/>
                    </a:lnTo>
                    <a:lnTo>
                      <a:pt x="2023" y="0"/>
                    </a:lnTo>
                    <a:close/>
                  </a:path>
                </a:pathLst>
              </a:custGeom>
              <a:solidFill>
                <a:srgbClr val="D3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91" name="Freeform 540">
                <a:extLst>
                  <a:ext uri="{FF2B5EF4-FFF2-40B4-BE49-F238E27FC236}">
                    <a16:creationId xmlns:a16="http://schemas.microsoft.com/office/drawing/2014/main" id="{957476D3-1139-4ADE-B5C1-B5C1F5DDB3E7}"/>
                  </a:ext>
                </a:extLst>
              </p:cNvPr>
              <p:cNvSpPr>
                <a:spLocks/>
              </p:cNvSpPr>
              <p:nvPr/>
            </p:nvSpPr>
            <p:spPr bwMode="auto">
              <a:xfrm>
                <a:off x="792" y="867"/>
                <a:ext cx="2042" cy="103"/>
              </a:xfrm>
              <a:custGeom>
                <a:avLst/>
                <a:gdLst>
                  <a:gd name="T0" fmla="*/ 2023 w 2042"/>
                  <a:gd name="T1" fmla="*/ 0 h 103"/>
                  <a:gd name="T2" fmla="*/ 0 w 2042"/>
                  <a:gd name="T3" fmla="*/ 13 h 103"/>
                  <a:gd name="T4" fmla="*/ 19 w 2042"/>
                  <a:gd name="T5" fmla="*/ 103 h 103"/>
                  <a:gd name="T6" fmla="*/ 2042 w 2042"/>
                  <a:gd name="T7" fmla="*/ 92 h 103"/>
                  <a:gd name="T8" fmla="*/ 2023 w 2042"/>
                  <a:gd name="T9" fmla="*/ 0 h 103"/>
                </a:gdLst>
                <a:ahLst/>
                <a:cxnLst>
                  <a:cxn ang="0">
                    <a:pos x="T0" y="T1"/>
                  </a:cxn>
                  <a:cxn ang="0">
                    <a:pos x="T2" y="T3"/>
                  </a:cxn>
                  <a:cxn ang="0">
                    <a:pos x="T4" y="T5"/>
                  </a:cxn>
                  <a:cxn ang="0">
                    <a:pos x="T6" y="T7"/>
                  </a:cxn>
                  <a:cxn ang="0">
                    <a:pos x="T8" y="T9"/>
                  </a:cxn>
                </a:cxnLst>
                <a:rect l="0" t="0" r="r" b="b"/>
                <a:pathLst>
                  <a:path w="2042" h="103">
                    <a:moveTo>
                      <a:pt x="2023" y="0"/>
                    </a:moveTo>
                    <a:lnTo>
                      <a:pt x="0" y="13"/>
                    </a:lnTo>
                    <a:lnTo>
                      <a:pt x="19" y="103"/>
                    </a:lnTo>
                    <a:lnTo>
                      <a:pt x="2042" y="92"/>
                    </a:lnTo>
                    <a:lnTo>
                      <a:pt x="20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92" name="Freeform 541">
                <a:extLst>
                  <a:ext uri="{FF2B5EF4-FFF2-40B4-BE49-F238E27FC236}">
                    <a16:creationId xmlns:a16="http://schemas.microsoft.com/office/drawing/2014/main" id="{DCDCCDAA-D61B-4190-8C1A-B565BDB8B262}"/>
                  </a:ext>
                </a:extLst>
              </p:cNvPr>
              <p:cNvSpPr>
                <a:spLocks/>
              </p:cNvSpPr>
              <p:nvPr/>
            </p:nvSpPr>
            <p:spPr bwMode="auto">
              <a:xfrm>
                <a:off x="824" y="1036"/>
                <a:ext cx="1109" cy="96"/>
              </a:xfrm>
              <a:custGeom>
                <a:avLst/>
                <a:gdLst>
                  <a:gd name="T0" fmla="*/ 1089 w 1109"/>
                  <a:gd name="T1" fmla="*/ 0 h 96"/>
                  <a:gd name="T2" fmla="*/ 0 w 1109"/>
                  <a:gd name="T3" fmla="*/ 4 h 96"/>
                  <a:gd name="T4" fmla="*/ 19 w 1109"/>
                  <a:gd name="T5" fmla="*/ 96 h 96"/>
                  <a:gd name="T6" fmla="*/ 1109 w 1109"/>
                  <a:gd name="T7" fmla="*/ 90 h 96"/>
                  <a:gd name="T8" fmla="*/ 1089 w 1109"/>
                  <a:gd name="T9" fmla="*/ 0 h 96"/>
                </a:gdLst>
                <a:ahLst/>
                <a:cxnLst>
                  <a:cxn ang="0">
                    <a:pos x="T0" y="T1"/>
                  </a:cxn>
                  <a:cxn ang="0">
                    <a:pos x="T2" y="T3"/>
                  </a:cxn>
                  <a:cxn ang="0">
                    <a:pos x="T4" y="T5"/>
                  </a:cxn>
                  <a:cxn ang="0">
                    <a:pos x="T6" y="T7"/>
                  </a:cxn>
                  <a:cxn ang="0">
                    <a:pos x="T8" y="T9"/>
                  </a:cxn>
                </a:cxnLst>
                <a:rect l="0" t="0" r="r" b="b"/>
                <a:pathLst>
                  <a:path w="1109" h="96">
                    <a:moveTo>
                      <a:pt x="1089" y="0"/>
                    </a:moveTo>
                    <a:lnTo>
                      <a:pt x="0" y="4"/>
                    </a:lnTo>
                    <a:lnTo>
                      <a:pt x="19" y="96"/>
                    </a:lnTo>
                    <a:lnTo>
                      <a:pt x="1109" y="90"/>
                    </a:lnTo>
                    <a:lnTo>
                      <a:pt x="1089" y="0"/>
                    </a:lnTo>
                    <a:close/>
                  </a:path>
                </a:pathLst>
              </a:custGeom>
              <a:solidFill>
                <a:srgbClr val="D3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93" name="Freeform 542">
                <a:extLst>
                  <a:ext uri="{FF2B5EF4-FFF2-40B4-BE49-F238E27FC236}">
                    <a16:creationId xmlns:a16="http://schemas.microsoft.com/office/drawing/2014/main" id="{965036D0-A84A-4861-9F9D-3E03E42055FD}"/>
                  </a:ext>
                </a:extLst>
              </p:cNvPr>
              <p:cNvSpPr>
                <a:spLocks/>
              </p:cNvSpPr>
              <p:nvPr/>
            </p:nvSpPr>
            <p:spPr bwMode="auto">
              <a:xfrm>
                <a:off x="824" y="1036"/>
                <a:ext cx="1109" cy="96"/>
              </a:xfrm>
              <a:custGeom>
                <a:avLst/>
                <a:gdLst>
                  <a:gd name="T0" fmla="*/ 1089 w 1109"/>
                  <a:gd name="T1" fmla="*/ 0 h 96"/>
                  <a:gd name="T2" fmla="*/ 0 w 1109"/>
                  <a:gd name="T3" fmla="*/ 4 h 96"/>
                  <a:gd name="T4" fmla="*/ 19 w 1109"/>
                  <a:gd name="T5" fmla="*/ 96 h 96"/>
                  <a:gd name="T6" fmla="*/ 1109 w 1109"/>
                  <a:gd name="T7" fmla="*/ 90 h 96"/>
                  <a:gd name="T8" fmla="*/ 1089 w 1109"/>
                  <a:gd name="T9" fmla="*/ 0 h 96"/>
                </a:gdLst>
                <a:ahLst/>
                <a:cxnLst>
                  <a:cxn ang="0">
                    <a:pos x="T0" y="T1"/>
                  </a:cxn>
                  <a:cxn ang="0">
                    <a:pos x="T2" y="T3"/>
                  </a:cxn>
                  <a:cxn ang="0">
                    <a:pos x="T4" y="T5"/>
                  </a:cxn>
                  <a:cxn ang="0">
                    <a:pos x="T6" y="T7"/>
                  </a:cxn>
                  <a:cxn ang="0">
                    <a:pos x="T8" y="T9"/>
                  </a:cxn>
                </a:cxnLst>
                <a:rect l="0" t="0" r="r" b="b"/>
                <a:pathLst>
                  <a:path w="1109" h="96">
                    <a:moveTo>
                      <a:pt x="1089" y="0"/>
                    </a:moveTo>
                    <a:lnTo>
                      <a:pt x="0" y="4"/>
                    </a:lnTo>
                    <a:lnTo>
                      <a:pt x="19" y="96"/>
                    </a:lnTo>
                    <a:lnTo>
                      <a:pt x="1109" y="90"/>
                    </a:lnTo>
                    <a:lnTo>
                      <a:pt x="108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94" name="Freeform 543">
                <a:extLst>
                  <a:ext uri="{FF2B5EF4-FFF2-40B4-BE49-F238E27FC236}">
                    <a16:creationId xmlns:a16="http://schemas.microsoft.com/office/drawing/2014/main" id="{9D06D852-8512-47D0-B85B-38C4313B5192}"/>
                  </a:ext>
                </a:extLst>
              </p:cNvPr>
              <p:cNvSpPr>
                <a:spLocks/>
              </p:cNvSpPr>
              <p:nvPr/>
            </p:nvSpPr>
            <p:spPr bwMode="auto">
              <a:xfrm>
                <a:off x="908" y="1241"/>
                <a:ext cx="200" cy="152"/>
              </a:xfrm>
              <a:custGeom>
                <a:avLst/>
                <a:gdLst>
                  <a:gd name="T0" fmla="*/ 94 w 94"/>
                  <a:gd name="T1" fmla="*/ 12 h 71"/>
                  <a:gd name="T2" fmla="*/ 42 w 94"/>
                  <a:gd name="T3" fmla="*/ 68 h 71"/>
                  <a:gd name="T4" fmla="*/ 31 w 94"/>
                  <a:gd name="T5" fmla="*/ 67 h 71"/>
                  <a:gd name="T6" fmla="*/ 0 w 94"/>
                  <a:gd name="T7" fmla="*/ 42 h 71"/>
                  <a:gd name="T8" fmla="*/ 9 w 94"/>
                  <a:gd name="T9" fmla="*/ 32 h 71"/>
                  <a:gd name="T10" fmla="*/ 32 w 94"/>
                  <a:gd name="T11" fmla="*/ 51 h 71"/>
                  <a:gd name="T12" fmla="*/ 79 w 94"/>
                  <a:gd name="T13" fmla="*/ 0 h 71"/>
                  <a:gd name="T14" fmla="*/ 94 w 94"/>
                  <a:gd name="T15" fmla="*/ 12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71">
                    <a:moveTo>
                      <a:pt x="94" y="12"/>
                    </a:moveTo>
                    <a:cubicBezTo>
                      <a:pt x="42" y="68"/>
                      <a:pt x="42" y="68"/>
                      <a:pt x="42" y="68"/>
                    </a:cubicBezTo>
                    <a:cubicBezTo>
                      <a:pt x="40" y="71"/>
                      <a:pt x="35" y="70"/>
                      <a:pt x="31" y="67"/>
                    </a:cubicBezTo>
                    <a:cubicBezTo>
                      <a:pt x="0" y="42"/>
                      <a:pt x="0" y="42"/>
                      <a:pt x="0" y="42"/>
                    </a:cubicBezTo>
                    <a:cubicBezTo>
                      <a:pt x="9" y="32"/>
                      <a:pt x="9" y="32"/>
                      <a:pt x="9" y="32"/>
                    </a:cubicBezTo>
                    <a:cubicBezTo>
                      <a:pt x="32" y="51"/>
                      <a:pt x="32" y="51"/>
                      <a:pt x="32" y="51"/>
                    </a:cubicBezTo>
                    <a:cubicBezTo>
                      <a:pt x="79" y="0"/>
                      <a:pt x="79" y="0"/>
                      <a:pt x="79" y="0"/>
                    </a:cubicBezTo>
                    <a:lnTo>
                      <a:pt x="94" y="12"/>
                    </a:lnTo>
                    <a:close/>
                  </a:path>
                </a:pathLst>
              </a:custGeom>
              <a:solidFill>
                <a:srgbClr val="04A4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95" name="Freeform 544">
                <a:extLst>
                  <a:ext uri="{FF2B5EF4-FFF2-40B4-BE49-F238E27FC236}">
                    <a16:creationId xmlns:a16="http://schemas.microsoft.com/office/drawing/2014/main" id="{D661A8B8-3AE6-4421-815C-3418F0F11D63}"/>
                  </a:ext>
                </a:extLst>
              </p:cNvPr>
              <p:cNvSpPr>
                <a:spLocks/>
              </p:cNvSpPr>
              <p:nvPr/>
            </p:nvSpPr>
            <p:spPr bwMode="auto">
              <a:xfrm>
                <a:off x="978" y="1649"/>
                <a:ext cx="199" cy="152"/>
              </a:xfrm>
              <a:custGeom>
                <a:avLst/>
                <a:gdLst>
                  <a:gd name="T0" fmla="*/ 93 w 93"/>
                  <a:gd name="T1" fmla="*/ 12 h 71"/>
                  <a:gd name="T2" fmla="*/ 42 w 93"/>
                  <a:gd name="T3" fmla="*/ 68 h 71"/>
                  <a:gd name="T4" fmla="*/ 30 w 93"/>
                  <a:gd name="T5" fmla="*/ 67 h 71"/>
                  <a:gd name="T6" fmla="*/ 0 w 93"/>
                  <a:gd name="T7" fmla="*/ 42 h 71"/>
                  <a:gd name="T8" fmla="*/ 9 w 93"/>
                  <a:gd name="T9" fmla="*/ 32 h 71"/>
                  <a:gd name="T10" fmla="*/ 32 w 93"/>
                  <a:gd name="T11" fmla="*/ 51 h 71"/>
                  <a:gd name="T12" fmla="*/ 79 w 93"/>
                  <a:gd name="T13" fmla="*/ 0 h 71"/>
                  <a:gd name="T14" fmla="*/ 93 w 93"/>
                  <a:gd name="T15" fmla="*/ 12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71">
                    <a:moveTo>
                      <a:pt x="93" y="12"/>
                    </a:moveTo>
                    <a:cubicBezTo>
                      <a:pt x="42" y="68"/>
                      <a:pt x="42" y="68"/>
                      <a:pt x="42" y="68"/>
                    </a:cubicBezTo>
                    <a:cubicBezTo>
                      <a:pt x="39" y="71"/>
                      <a:pt x="34" y="70"/>
                      <a:pt x="30" y="67"/>
                    </a:cubicBezTo>
                    <a:cubicBezTo>
                      <a:pt x="0" y="42"/>
                      <a:pt x="0" y="42"/>
                      <a:pt x="0" y="42"/>
                    </a:cubicBezTo>
                    <a:cubicBezTo>
                      <a:pt x="9" y="32"/>
                      <a:pt x="9" y="32"/>
                      <a:pt x="9" y="32"/>
                    </a:cubicBezTo>
                    <a:cubicBezTo>
                      <a:pt x="32" y="51"/>
                      <a:pt x="32" y="51"/>
                      <a:pt x="32" y="51"/>
                    </a:cubicBezTo>
                    <a:cubicBezTo>
                      <a:pt x="79" y="0"/>
                      <a:pt x="79" y="0"/>
                      <a:pt x="79" y="0"/>
                    </a:cubicBezTo>
                    <a:lnTo>
                      <a:pt x="93" y="12"/>
                    </a:lnTo>
                    <a:close/>
                  </a:path>
                </a:pathLst>
              </a:custGeom>
              <a:solidFill>
                <a:srgbClr val="04A4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96" name="Freeform 545">
                <a:extLst>
                  <a:ext uri="{FF2B5EF4-FFF2-40B4-BE49-F238E27FC236}">
                    <a16:creationId xmlns:a16="http://schemas.microsoft.com/office/drawing/2014/main" id="{96487C8F-30EA-4FA2-8F98-1703F508DCBE}"/>
                  </a:ext>
                </a:extLst>
              </p:cNvPr>
              <p:cNvSpPr>
                <a:spLocks/>
              </p:cNvSpPr>
              <p:nvPr/>
            </p:nvSpPr>
            <p:spPr bwMode="auto">
              <a:xfrm>
                <a:off x="1081" y="2096"/>
                <a:ext cx="198" cy="152"/>
              </a:xfrm>
              <a:custGeom>
                <a:avLst/>
                <a:gdLst>
                  <a:gd name="T0" fmla="*/ 93 w 93"/>
                  <a:gd name="T1" fmla="*/ 12 h 71"/>
                  <a:gd name="T2" fmla="*/ 42 w 93"/>
                  <a:gd name="T3" fmla="*/ 68 h 71"/>
                  <a:gd name="T4" fmla="*/ 30 w 93"/>
                  <a:gd name="T5" fmla="*/ 67 h 71"/>
                  <a:gd name="T6" fmla="*/ 0 w 93"/>
                  <a:gd name="T7" fmla="*/ 41 h 71"/>
                  <a:gd name="T8" fmla="*/ 9 w 93"/>
                  <a:gd name="T9" fmla="*/ 32 h 71"/>
                  <a:gd name="T10" fmla="*/ 32 w 93"/>
                  <a:gd name="T11" fmla="*/ 51 h 71"/>
                  <a:gd name="T12" fmla="*/ 79 w 93"/>
                  <a:gd name="T13" fmla="*/ 0 h 71"/>
                  <a:gd name="T14" fmla="*/ 93 w 93"/>
                  <a:gd name="T15" fmla="*/ 12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71">
                    <a:moveTo>
                      <a:pt x="93" y="12"/>
                    </a:moveTo>
                    <a:cubicBezTo>
                      <a:pt x="42" y="68"/>
                      <a:pt x="42" y="68"/>
                      <a:pt x="42" y="68"/>
                    </a:cubicBezTo>
                    <a:cubicBezTo>
                      <a:pt x="39" y="71"/>
                      <a:pt x="34" y="70"/>
                      <a:pt x="30" y="67"/>
                    </a:cubicBezTo>
                    <a:cubicBezTo>
                      <a:pt x="0" y="41"/>
                      <a:pt x="0" y="41"/>
                      <a:pt x="0" y="41"/>
                    </a:cubicBezTo>
                    <a:cubicBezTo>
                      <a:pt x="9" y="32"/>
                      <a:pt x="9" y="32"/>
                      <a:pt x="9" y="32"/>
                    </a:cubicBezTo>
                    <a:cubicBezTo>
                      <a:pt x="32" y="51"/>
                      <a:pt x="32" y="51"/>
                      <a:pt x="32" y="51"/>
                    </a:cubicBezTo>
                    <a:cubicBezTo>
                      <a:pt x="79" y="0"/>
                      <a:pt x="79" y="0"/>
                      <a:pt x="79" y="0"/>
                    </a:cubicBezTo>
                    <a:lnTo>
                      <a:pt x="93" y="12"/>
                    </a:lnTo>
                    <a:close/>
                  </a:path>
                </a:pathLst>
              </a:custGeom>
              <a:solidFill>
                <a:srgbClr val="04A4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97" name="Freeform 546">
                <a:extLst>
                  <a:ext uri="{FF2B5EF4-FFF2-40B4-BE49-F238E27FC236}">
                    <a16:creationId xmlns:a16="http://schemas.microsoft.com/office/drawing/2014/main" id="{377C541C-26D5-45C0-92A3-5B50B0338846}"/>
                  </a:ext>
                </a:extLst>
              </p:cNvPr>
              <p:cNvSpPr>
                <a:spLocks/>
              </p:cNvSpPr>
              <p:nvPr/>
            </p:nvSpPr>
            <p:spPr bwMode="auto">
              <a:xfrm>
                <a:off x="1153" y="2521"/>
                <a:ext cx="199" cy="150"/>
              </a:xfrm>
              <a:custGeom>
                <a:avLst/>
                <a:gdLst>
                  <a:gd name="T0" fmla="*/ 93 w 93"/>
                  <a:gd name="T1" fmla="*/ 12 h 70"/>
                  <a:gd name="T2" fmla="*/ 42 w 93"/>
                  <a:gd name="T3" fmla="*/ 68 h 70"/>
                  <a:gd name="T4" fmla="*/ 30 w 93"/>
                  <a:gd name="T5" fmla="*/ 66 h 70"/>
                  <a:gd name="T6" fmla="*/ 0 w 93"/>
                  <a:gd name="T7" fmla="*/ 41 h 70"/>
                  <a:gd name="T8" fmla="*/ 9 w 93"/>
                  <a:gd name="T9" fmla="*/ 32 h 70"/>
                  <a:gd name="T10" fmla="*/ 32 w 93"/>
                  <a:gd name="T11" fmla="*/ 51 h 70"/>
                  <a:gd name="T12" fmla="*/ 79 w 93"/>
                  <a:gd name="T13" fmla="*/ 0 h 70"/>
                  <a:gd name="T14" fmla="*/ 93 w 93"/>
                  <a:gd name="T15" fmla="*/ 12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70">
                    <a:moveTo>
                      <a:pt x="93" y="12"/>
                    </a:moveTo>
                    <a:cubicBezTo>
                      <a:pt x="42" y="68"/>
                      <a:pt x="42" y="68"/>
                      <a:pt x="42" y="68"/>
                    </a:cubicBezTo>
                    <a:cubicBezTo>
                      <a:pt x="39" y="70"/>
                      <a:pt x="34" y="70"/>
                      <a:pt x="30" y="66"/>
                    </a:cubicBezTo>
                    <a:cubicBezTo>
                      <a:pt x="0" y="41"/>
                      <a:pt x="0" y="41"/>
                      <a:pt x="0" y="41"/>
                    </a:cubicBezTo>
                    <a:cubicBezTo>
                      <a:pt x="9" y="32"/>
                      <a:pt x="9" y="32"/>
                      <a:pt x="9" y="32"/>
                    </a:cubicBezTo>
                    <a:cubicBezTo>
                      <a:pt x="32" y="51"/>
                      <a:pt x="32" y="51"/>
                      <a:pt x="32" y="51"/>
                    </a:cubicBezTo>
                    <a:cubicBezTo>
                      <a:pt x="79" y="0"/>
                      <a:pt x="79" y="0"/>
                      <a:pt x="79" y="0"/>
                    </a:cubicBezTo>
                    <a:lnTo>
                      <a:pt x="93" y="12"/>
                    </a:lnTo>
                    <a:close/>
                  </a:path>
                </a:pathLst>
              </a:custGeom>
              <a:solidFill>
                <a:srgbClr val="04A4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98" name="Freeform 547">
                <a:extLst>
                  <a:ext uri="{FF2B5EF4-FFF2-40B4-BE49-F238E27FC236}">
                    <a16:creationId xmlns:a16="http://schemas.microsoft.com/office/drawing/2014/main" id="{B9AAFD6C-ACDB-43BA-A456-A0F8443E9A28}"/>
                  </a:ext>
                </a:extLst>
              </p:cNvPr>
              <p:cNvSpPr>
                <a:spLocks/>
              </p:cNvSpPr>
              <p:nvPr/>
            </p:nvSpPr>
            <p:spPr bwMode="auto">
              <a:xfrm>
                <a:off x="1241" y="2957"/>
                <a:ext cx="198" cy="152"/>
              </a:xfrm>
              <a:custGeom>
                <a:avLst/>
                <a:gdLst>
                  <a:gd name="T0" fmla="*/ 93 w 93"/>
                  <a:gd name="T1" fmla="*/ 12 h 71"/>
                  <a:gd name="T2" fmla="*/ 42 w 93"/>
                  <a:gd name="T3" fmla="*/ 68 h 71"/>
                  <a:gd name="T4" fmla="*/ 30 w 93"/>
                  <a:gd name="T5" fmla="*/ 67 h 71"/>
                  <a:gd name="T6" fmla="*/ 0 w 93"/>
                  <a:gd name="T7" fmla="*/ 42 h 71"/>
                  <a:gd name="T8" fmla="*/ 9 w 93"/>
                  <a:gd name="T9" fmla="*/ 32 h 71"/>
                  <a:gd name="T10" fmla="*/ 32 w 93"/>
                  <a:gd name="T11" fmla="*/ 51 h 71"/>
                  <a:gd name="T12" fmla="*/ 79 w 93"/>
                  <a:gd name="T13" fmla="*/ 0 h 71"/>
                  <a:gd name="T14" fmla="*/ 93 w 93"/>
                  <a:gd name="T15" fmla="*/ 12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71">
                    <a:moveTo>
                      <a:pt x="93" y="12"/>
                    </a:moveTo>
                    <a:cubicBezTo>
                      <a:pt x="42" y="68"/>
                      <a:pt x="42" y="68"/>
                      <a:pt x="42" y="68"/>
                    </a:cubicBezTo>
                    <a:cubicBezTo>
                      <a:pt x="39" y="71"/>
                      <a:pt x="34" y="70"/>
                      <a:pt x="30" y="67"/>
                    </a:cubicBezTo>
                    <a:cubicBezTo>
                      <a:pt x="0" y="42"/>
                      <a:pt x="0" y="42"/>
                      <a:pt x="0" y="42"/>
                    </a:cubicBezTo>
                    <a:cubicBezTo>
                      <a:pt x="9" y="32"/>
                      <a:pt x="9" y="32"/>
                      <a:pt x="9" y="32"/>
                    </a:cubicBezTo>
                    <a:cubicBezTo>
                      <a:pt x="32" y="51"/>
                      <a:pt x="32" y="51"/>
                      <a:pt x="32" y="51"/>
                    </a:cubicBezTo>
                    <a:cubicBezTo>
                      <a:pt x="79" y="0"/>
                      <a:pt x="79" y="0"/>
                      <a:pt x="79" y="0"/>
                    </a:cubicBezTo>
                    <a:lnTo>
                      <a:pt x="93" y="12"/>
                    </a:lnTo>
                    <a:close/>
                  </a:path>
                </a:pathLst>
              </a:custGeom>
              <a:solidFill>
                <a:srgbClr val="04A4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99" name="Freeform 548">
                <a:extLst>
                  <a:ext uri="{FF2B5EF4-FFF2-40B4-BE49-F238E27FC236}">
                    <a16:creationId xmlns:a16="http://schemas.microsoft.com/office/drawing/2014/main" id="{A96C40D5-AE84-45A7-8BFF-9691D6BF3402}"/>
                  </a:ext>
                </a:extLst>
              </p:cNvPr>
              <p:cNvSpPr>
                <a:spLocks/>
              </p:cNvSpPr>
              <p:nvPr/>
            </p:nvSpPr>
            <p:spPr bwMode="auto">
              <a:xfrm>
                <a:off x="2131" y="3145"/>
                <a:ext cx="90" cy="96"/>
              </a:xfrm>
              <a:custGeom>
                <a:avLst/>
                <a:gdLst>
                  <a:gd name="T0" fmla="*/ 20 w 42"/>
                  <a:gd name="T1" fmla="*/ 0 h 45"/>
                  <a:gd name="T2" fmla="*/ 18 w 42"/>
                  <a:gd name="T3" fmla="*/ 8 h 45"/>
                  <a:gd name="T4" fmla="*/ 11 w 42"/>
                  <a:gd name="T5" fmla="*/ 17 h 45"/>
                  <a:gd name="T6" fmla="*/ 1 w 42"/>
                  <a:gd name="T7" fmla="*/ 37 h 45"/>
                  <a:gd name="T8" fmla="*/ 2 w 42"/>
                  <a:gd name="T9" fmla="*/ 42 h 45"/>
                  <a:gd name="T10" fmla="*/ 9 w 42"/>
                  <a:gd name="T11" fmla="*/ 43 h 45"/>
                  <a:gd name="T12" fmla="*/ 29 w 42"/>
                  <a:gd name="T13" fmla="*/ 31 h 45"/>
                  <a:gd name="T14" fmla="*/ 37 w 42"/>
                  <a:gd name="T15" fmla="*/ 24 h 45"/>
                  <a:gd name="T16" fmla="*/ 42 w 42"/>
                  <a:gd name="T17" fmla="*/ 21 h 45"/>
                  <a:gd name="T18" fmla="*/ 20 w 42"/>
                  <a:gd name="T1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45">
                    <a:moveTo>
                      <a:pt x="20" y="0"/>
                    </a:moveTo>
                    <a:cubicBezTo>
                      <a:pt x="18" y="8"/>
                      <a:pt x="18" y="8"/>
                      <a:pt x="18" y="8"/>
                    </a:cubicBezTo>
                    <a:cubicBezTo>
                      <a:pt x="18" y="8"/>
                      <a:pt x="13" y="14"/>
                      <a:pt x="11" y="17"/>
                    </a:cubicBezTo>
                    <a:cubicBezTo>
                      <a:pt x="9" y="20"/>
                      <a:pt x="1" y="37"/>
                      <a:pt x="1" y="37"/>
                    </a:cubicBezTo>
                    <a:cubicBezTo>
                      <a:pt x="1" y="37"/>
                      <a:pt x="0" y="40"/>
                      <a:pt x="2" y="42"/>
                    </a:cubicBezTo>
                    <a:cubicBezTo>
                      <a:pt x="4" y="45"/>
                      <a:pt x="7" y="44"/>
                      <a:pt x="9" y="43"/>
                    </a:cubicBezTo>
                    <a:cubicBezTo>
                      <a:pt x="9" y="43"/>
                      <a:pt x="27" y="32"/>
                      <a:pt x="29" y="31"/>
                    </a:cubicBezTo>
                    <a:cubicBezTo>
                      <a:pt x="30" y="30"/>
                      <a:pt x="37" y="24"/>
                      <a:pt x="37" y="24"/>
                    </a:cubicBezTo>
                    <a:cubicBezTo>
                      <a:pt x="42" y="21"/>
                      <a:pt x="42" y="21"/>
                      <a:pt x="42" y="21"/>
                    </a:cubicBezTo>
                    <a:lnTo>
                      <a:pt x="20" y="0"/>
                    </a:lnTo>
                    <a:close/>
                  </a:path>
                </a:pathLst>
              </a:custGeom>
              <a:solidFill>
                <a:srgbClr val="706F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100" name="Freeform 549">
                <a:extLst>
                  <a:ext uri="{FF2B5EF4-FFF2-40B4-BE49-F238E27FC236}">
                    <a16:creationId xmlns:a16="http://schemas.microsoft.com/office/drawing/2014/main" id="{F8B6DE4B-73C7-4A97-9411-6667D5B357B5}"/>
                  </a:ext>
                </a:extLst>
              </p:cNvPr>
              <p:cNvSpPr>
                <a:spLocks/>
              </p:cNvSpPr>
              <p:nvPr/>
            </p:nvSpPr>
            <p:spPr bwMode="auto">
              <a:xfrm>
                <a:off x="2304" y="1545"/>
                <a:ext cx="2251" cy="1228"/>
              </a:xfrm>
              <a:custGeom>
                <a:avLst/>
                <a:gdLst>
                  <a:gd name="T0" fmla="*/ 72 w 1054"/>
                  <a:gd name="T1" fmla="*/ 575 h 575"/>
                  <a:gd name="T2" fmla="*/ 58 w 1054"/>
                  <a:gd name="T3" fmla="*/ 575 h 575"/>
                  <a:gd name="T4" fmla="*/ 5 w 1054"/>
                  <a:gd name="T5" fmla="*/ 525 h 575"/>
                  <a:gd name="T6" fmla="*/ 20 w 1054"/>
                  <a:gd name="T7" fmla="*/ 471 h 575"/>
                  <a:gd name="T8" fmla="*/ 35 w 1054"/>
                  <a:gd name="T9" fmla="*/ 420 h 575"/>
                  <a:gd name="T10" fmla="*/ 87 w 1054"/>
                  <a:gd name="T11" fmla="*/ 323 h 575"/>
                  <a:gd name="T12" fmla="*/ 141 w 1054"/>
                  <a:gd name="T13" fmla="*/ 219 h 575"/>
                  <a:gd name="T14" fmla="*/ 168 w 1054"/>
                  <a:gd name="T15" fmla="*/ 176 h 575"/>
                  <a:gd name="T16" fmla="*/ 238 w 1054"/>
                  <a:gd name="T17" fmla="*/ 129 h 575"/>
                  <a:gd name="T18" fmla="*/ 365 w 1054"/>
                  <a:gd name="T19" fmla="*/ 77 h 575"/>
                  <a:gd name="T20" fmla="*/ 461 w 1054"/>
                  <a:gd name="T21" fmla="*/ 29 h 575"/>
                  <a:gd name="T22" fmla="*/ 605 w 1054"/>
                  <a:gd name="T23" fmla="*/ 0 h 575"/>
                  <a:gd name="T24" fmla="*/ 724 w 1054"/>
                  <a:gd name="T25" fmla="*/ 45 h 575"/>
                  <a:gd name="T26" fmla="*/ 779 w 1054"/>
                  <a:gd name="T27" fmla="*/ 83 h 575"/>
                  <a:gd name="T28" fmla="*/ 849 w 1054"/>
                  <a:gd name="T29" fmla="*/ 140 h 575"/>
                  <a:gd name="T30" fmla="*/ 1006 w 1054"/>
                  <a:gd name="T31" fmla="*/ 238 h 575"/>
                  <a:gd name="T32" fmla="*/ 1054 w 1054"/>
                  <a:gd name="T33" fmla="*/ 266 h 575"/>
                  <a:gd name="T34" fmla="*/ 625 w 1054"/>
                  <a:gd name="T35" fmla="*/ 288 h 575"/>
                  <a:gd name="T36" fmla="*/ 189 w 1054"/>
                  <a:gd name="T37" fmla="*/ 481 h 575"/>
                  <a:gd name="T38" fmla="*/ 72 w 1054"/>
                  <a:gd name="T39" fmla="*/ 575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4" h="575">
                    <a:moveTo>
                      <a:pt x="72" y="575"/>
                    </a:moveTo>
                    <a:cubicBezTo>
                      <a:pt x="58" y="575"/>
                      <a:pt x="58" y="575"/>
                      <a:pt x="58" y="575"/>
                    </a:cubicBezTo>
                    <a:cubicBezTo>
                      <a:pt x="58" y="575"/>
                      <a:pt x="10" y="561"/>
                      <a:pt x="5" y="525"/>
                    </a:cubicBezTo>
                    <a:cubicBezTo>
                      <a:pt x="0" y="489"/>
                      <a:pt x="20" y="471"/>
                      <a:pt x="20" y="471"/>
                    </a:cubicBezTo>
                    <a:cubicBezTo>
                      <a:pt x="20" y="471"/>
                      <a:pt x="16" y="456"/>
                      <a:pt x="35" y="420"/>
                    </a:cubicBezTo>
                    <a:cubicBezTo>
                      <a:pt x="54" y="384"/>
                      <a:pt x="74" y="344"/>
                      <a:pt x="87" y="323"/>
                    </a:cubicBezTo>
                    <a:cubicBezTo>
                      <a:pt x="101" y="302"/>
                      <a:pt x="130" y="235"/>
                      <a:pt x="141" y="219"/>
                    </a:cubicBezTo>
                    <a:cubicBezTo>
                      <a:pt x="153" y="203"/>
                      <a:pt x="164" y="181"/>
                      <a:pt x="168" y="176"/>
                    </a:cubicBezTo>
                    <a:cubicBezTo>
                      <a:pt x="172" y="171"/>
                      <a:pt x="217" y="140"/>
                      <a:pt x="238" y="129"/>
                    </a:cubicBezTo>
                    <a:cubicBezTo>
                      <a:pt x="260" y="118"/>
                      <a:pt x="337" y="87"/>
                      <a:pt x="365" y="77"/>
                    </a:cubicBezTo>
                    <a:cubicBezTo>
                      <a:pt x="393" y="68"/>
                      <a:pt x="443" y="38"/>
                      <a:pt x="461" y="29"/>
                    </a:cubicBezTo>
                    <a:cubicBezTo>
                      <a:pt x="478" y="21"/>
                      <a:pt x="552" y="0"/>
                      <a:pt x="605" y="0"/>
                    </a:cubicBezTo>
                    <a:cubicBezTo>
                      <a:pt x="724" y="45"/>
                      <a:pt x="724" y="45"/>
                      <a:pt x="724" y="45"/>
                    </a:cubicBezTo>
                    <a:cubicBezTo>
                      <a:pt x="724" y="45"/>
                      <a:pt x="757" y="73"/>
                      <a:pt x="779" y="83"/>
                    </a:cubicBezTo>
                    <a:cubicBezTo>
                      <a:pt x="801" y="92"/>
                      <a:pt x="831" y="127"/>
                      <a:pt x="849" y="140"/>
                    </a:cubicBezTo>
                    <a:cubicBezTo>
                      <a:pt x="866" y="153"/>
                      <a:pt x="960" y="221"/>
                      <a:pt x="1006" y="238"/>
                    </a:cubicBezTo>
                    <a:cubicBezTo>
                      <a:pt x="1051" y="256"/>
                      <a:pt x="1054" y="266"/>
                      <a:pt x="1054" y="266"/>
                    </a:cubicBezTo>
                    <a:cubicBezTo>
                      <a:pt x="625" y="288"/>
                      <a:pt x="625" y="288"/>
                      <a:pt x="625" y="288"/>
                    </a:cubicBezTo>
                    <a:cubicBezTo>
                      <a:pt x="189" y="481"/>
                      <a:pt x="189" y="481"/>
                      <a:pt x="189" y="481"/>
                    </a:cubicBezTo>
                    <a:lnTo>
                      <a:pt x="72" y="575"/>
                    </a:lnTo>
                    <a:close/>
                  </a:path>
                </a:pathLst>
              </a:custGeom>
              <a:solidFill>
                <a:srgbClr val="EBB4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101" name="Freeform 550">
                <a:extLst>
                  <a:ext uri="{FF2B5EF4-FFF2-40B4-BE49-F238E27FC236}">
                    <a16:creationId xmlns:a16="http://schemas.microsoft.com/office/drawing/2014/main" id="{59DCD5F7-B6B8-477C-BF9B-8E30B9869BF8}"/>
                  </a:ext>
                </a:extLst>
              </p:cNvPr>
              <p:cNvSpPr>
                <a:spLocks/>
              </p:cNvSpPr>
              <p:nvPr/>
            </p:nvSpPr>
            <p:spPr bwMode="auto">
              <a:xfrm>
                <a:off x="3096" y="2316"/>
                <a:ext cx="1790" cy="1015"/>
              </a:xfrm>
              <a:custGeom>
                <a:avLst/>
                <a:gdLst>
                  <a:gd name="T0" fmla="*/ 206 w 838"/>
                  <a:gd name="T1" fmla="*/ 341 h 475"/>
                  <a:gd name="T2" fmla="*/ 220 w 838"/>
                  <a:gd name="T3" fmla="*/ 349 h 475"/>
                  <a:gd name="T4" fmla="*/ 236 w 838"/>
                  <a:gd name="T5" fmla="*/ 363 h 475"/>
                  <a:gd name="T6" fmla="*/ 252 w 838"/>
                  <a:gd name="T7" fmla="*/ 363 h 475"/>
                  <a:gd name="T8" fmla="*/ 267 w 838"/>
                  <a:gd name="T9" fmla="*/ 376 h 475"/>
                  <a:gd name="T10" fmla="*/ 291 w 838"/>
                  <a:gd name="T11" fmla="*/ 381 h 475"/>
                  <a:gd name="T12" fmla="*/ 311 w 838"/>
                  <a:gd name="T13" fmla="*/ 398 h 475"/>
                  <a:gd name="T14" fmla="*/ 441 w 838"/>
                  <a:gd name="T15" fmla="*/ 448 h 475"/>
                  <a:gd name="T16" fmla="*/ 640 w 838"/>
                  <a:gd name="T17" fmla="*/ 473 h 475"/>
                  <a:gd name="T18" fmla="*/ 749 w 838"/>
                  <a:gd name="T19" fmla="*/ 471 h 475"/>
                  <a:gd name="T20" fmla="*/ 819 w 838"/>
                  <a:gd name="T21" fmla="*/ 471 h 475"/>
                  <a:gd name="T22" fmla="*/ 838 w 838"/>
                  <a:gd name="T23" fmla="*/ 78 h 475"/>
                  <a:gd name="T24" fmla="*/ 219 w 838"/>
                  <a:gd name="T25" fmla="*/ 0 h 475"/>
                  <a:gd name="T26" fmla="*/ 0 w 838"/>
                  <a:gd name="T27" fmla="*/ 85 h 475"/>
                  <a:gd name="T28" fmla="*/ 86 w 838"/>
                  <a:gd name="T29" fmla="*/ 254 h 475"/>
                  <a:gd name="T30" fmla="*/ 206 w 838"/>
                  <a:gd name="T31" fmla="*/ 341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38" h="475">
                    <a:moveTo>
                      <a:pt x="206" y="341"/>
                    </a:moveTo>
                    <a:cubicBezTo>
                      <a:pt x="220" y="349"/>
                      <a:pt x="220" y="349"/>
                      <a:pt x="220" y="349"/>
                    </a:cubicBezTo>
                    <a:cubicBezTo>
                      <a:pt x="220" y="349"/>
                      <a:pt x="226" y="361"/>
                      <a:pt x="236" y="363"/>
                    </a:cubicBezTo>
                    <a:cubicBezTo>
                      <a:pt x="245" y="364"/>
                      <a:pt x="252" y="363"/>
                      <a:pt x="252" y="363"/>
                    </a:cubicBezTo>
                    <a:cubicBezTo>
                      <a:pt x="252" y="363"/>
                      <a:pt x="256" y="372"/>
                      <a:pt x="267" y="376"/>
                    </a:cubicBezTo>
                    <a:cubicBezTo>
                      <a:pt x="277" y="381"/>
                      <a:pt x="291" y="381"/>
                      <a:pt x="291" y="381"/>
                    </a:cubicBezTo>
                    <a:cubicBezTo>
                      <a:pt x="291" y="381"/>
                      <a:pt x="304" y="393"/>
                      <a:pt x="311" y="398"/>
                    </a:cubicBezTo>
                    <a:cubicBezTo>
                      <a:pt x="317" y="402"/>
                      <a:pt x="378" y="436"/>
                      <a:pt x="441" y="448"/>
                    </a:cubicBezTo>
                    <a:cubicBezTo>
                      <a:pt x="505" y="460"/>
                      <a:pt x="621" y="472"/>
                      <a:pt x="640" y="473"/>
                    </a:cubicBezTo>
                    <a:cubicBezTo>
                      <a:pt x="658" y="475"/>
                      <a:pt x="724" y="471"/>
                      <a:pt x="749" y="471"/>
                    </a:cubicBezTo>
                    <a:cubicBezTo>
                      <a:pt x="773" y="471"/>
                      <a:pt x="819" y="471"/>
                      <a:pt x="819" y="471"/>
                    </a:cubicBezTo>
                    <a:cubicBezTo>
                      <a:pt x="838" y="78"/>
                      <a:pt x="838" y="78"/>
                      <a:pt x="838" y="78"/>
                    </a:cubicBezTo>
                    <a:cubicBezTo>
                      <a:pt x="219" y="0"/>
                      <a:pt x="219" y="0"/>
                      <a:pt x="219" y="0"/>
                    </a:cubicBezTo>
                    <a:cubicBezTo>
                      <a:pt x="0" y="85"/>
                      <a:pt x="0" y="85"/>
                      <a:pt x="0" y="85"/>
                    </a:cubicBezTo>
                    <a:cubicBezTo>
                      <a:pt x="86" y="254"/>
                      <a:pt x="86" y="254"/>
                      <a:pt x="86" y="254"/>
                    </a:cubicBezTo>
                    <a:lnTo>
                      <a:pt x="206" y="341"/>
                    </a:lnTo>
                    <a:close/>
                  </a:path>
                </a:pathLst>
              </a:custGeom>
              <a:solidFill>
                <a:srgbClr val="E4A9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102" name="Freeform 551">
                <a:extLst>
                  <a:ext uri="{FF2B5EF4-FFF2-40B4-BE49-F238E27FC236}">
                    <a16:creationId xmlns:a16="http://schemas.microsoft.com/office/drawing/2014/main" id="{B1DA52D7-C77D-4F54-8577-1BF180D22FD3}"/>
                  </a:ext>
                </a:extLst>
              </p:cNvPr>
              <p:cNvSpPr>
                <a:spLocks/>
              </p:cNvSpPr>
              <p:nvPr/>
            </p:nvSpPr>
            <p:spPr bwMode="auto">
              <a:xfrm>
                <a:off x="3201" y="2718"/>
                <a:ext cx="389" cy="626"/>
              </a:xfrm>
              <a:custGeom>
                <a:avLst/>
                <a:gdLst>
                  <a:gd name="T0" fmla="*/ 171 w 182"/>
                  <a:gd name="T1" fmla="*/ 161 h 293"/>
                  <a:gd name="T2" fmla="*/ 160 w 182"/>
                  <a:gd name="T3" fmla="*/ 175 h 293"/>
                  <a:gd name="T4" fmla="*/ 179 w 182"/>
                  <a:gd name="T5" fmla="*/ 222 h 293"/>
                  <a:gd name="T6" fmla="*/ 146 w 182"/>
                  <a:gd name="T7" fmla="*/ 288 h 293"/>
                  <a:gd name="T8" fmla="*/ 92 w 182"/>
                  <a:gd name="T9" fmla="*/ 282 h 293"/>
                  <a:gd name="T10" fmla="*/ 54 w 182"/>
                  <a:gd name="T11" fmla="*/ 269 h 293"/>
                  <a:gd name="T12" fmla="*/ 13 w 182"/>
                  <a:gd name="T13" fmla="*/ 237 h 293"/>
                  <a:gd name="T14" fmla="*/ 4 w 182"/>
                  <a:gd name="T15" fmla="*/ 202 h 293"/>
                  <a:gd name="T16" fmla="*/ 0 w 182"/>
                  <a:gd name="T17" fmla="*/ 84 h 293"/>
                  <a:gd name="T18" fmla="*/ 49 w 182"/>
                  <a:gd name="T19" fmla="*/ 30 h 293"/>
                  <a:gd name="T20" fmla="*/ 104 w 182"/>
                  <a:gd name="T21" fmla="*/ 0 h 293"/>
                  <a:gd name="T22" fmla="*/ 124 w 182"/>
                  <a:gd name="T23" fmla="*/ 22 h 293"/>
                  <a:gd name="T24" fmla="*/ 148 w 182"/>
                  <a:gd name="T25" fmla="*/ 56 h 293"/>
                  <a:gd name="T26" fmla="*/ 175 w 182"/>
                  <a:gd name="T27" fmla="*/ 116 h 293"/>
                  <a:gd name="T28" fmla="*/ 171 w 182"/>
                  <a:gd name="T29" fmla="*/ 16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2" h="293">
                    <a:moveTo>
                      <a:pt x="171" y="161"/>
                    </a:moveTo>
                    <a:cubicBezTo>
                      <a:pt x="171" y="161"/>
                      <a:pt x="167" y="168"/>
                      <a:pt x="160" y="175"/>
                    </a:cubicBezTo>
                    <a:cubicBezTo>
                      <a:pt x="160" y="175"/>
                      <a:pt x="182" y="200"/>
                      <a:pt x="179" y="222"/>
                    </a:cubicBezTo>
                    <a:cubicBezTo>
                      <a:pt x="175" y="244"/>
                      <a:pt x="167" y="284"/>
                      <a:pt x="146" y="288"/>
                    </a:cubicBezTo>
                    <a:cubicBezTo>
                      <a:pt x="124" y="293"/>
                      <a:pt x="103" y="289"/>
                      <a:pt x="92" y="282"/>
                    </a:cubicBezTo>
                    <a:cubicBezTo>
                      <a:pt x="92" y="282"/>
                      <a:pt x="74" y="277"/>
                      <a:pt x="54" y="269"/>
                    </a:cubicBezTo>
                    <a:cubicBezTo>
                      <a:pt x="34" y="261"/>
                      <a:pt x="21" y="252"/>
                      <a:pt x="13" y="237"/>
                    </a:cubicBezTo>
                    <a:cubicBezTo>
                      <a:pt x="6" y="222"/>
                      <a:pt x="4" y="202"/>
                      <a:pt x="4" y="202"/>
                    </a:cubicBezTo>
                    <a:cubicBezTo>
                      <a:pt x="0" y="84"/>
                      <a:pt x="0" y="84"/>
                      <a:pt x="0" y="84"/>
                    </a:cubicBezTo>
                    <a:cubicBezTo>
                      <a:pt x="49" y="30"/>
                      <a:pt x="49" y="30"/>
                      <a:pt x="49" y="30"/>
                    </a:cubicBezTo>
                    <a:cubicBezTo>
                      <a:pt x="104" y="0"/>
                      <a:pt x="104" y="0"/>
                      <a:pt x="104" y="0"/>
                    </a:cubicBezTo>
                    <a:cubicBezTo>
                      <a:pt x="104" y="0"/>
                      <a:pt x="116" y="16"/>
                      <a:pt x="124" y="22"/>
                    </a:cubicBezTo>
                    <a:cubicBezTo>
                      <a:pt x="132" y="28"/>
                      <a:pt x="140" y="43"/>
                      <a:pt x="148" y="56"/>
                    </a:cubicBezTo>
                    <a:cubicBezTo>
                      <a:pt x="156" y="69"/>
                      <a:pt x="173" y="107"/>
                      <a:pt x="175" y="116"/>
                    </a:cubicBezTo>
                    <a:cubicBezTo>
                      <a:pt x="176" y="125"/>
                      <a:pt x="171" y="161"/>
                      <a:pt x="171" y="161"/>
                    </a:cubicBezTo>
                    <a:close/>
                  </a:path>
                </a:pathLst>
              </a:custGeom>
              <a:solidFill>
                <a:srgbClr val="CC98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103" name="Freeform 552">
                <a:extLst>
                  <a:ext uri="{FF2B5EF4-FFF2-40B4-BE49-F238E27FC236}">
                    <a16:creationId xmlns:a16="http://schemas.microsoft.com/office/drawing/2014/main" id="{297E55D9-C1FD-4BED-8F10-04915407B8B4}"/>
                  </a:ext>
                </a:extLst>
              </p:cNvPr>
              <p:cNvSpPr>
                <a:spLocks/>
              </p:cNvSpPr>
              <p:nvPr/>
            </p:nvSpPr>
            <p:spPr bwMode="auto">
              <a:xfrm>
                <a:off x="2902" y="2551"/>
                <a:ext cx="528" cy="797"/>
              </a:xfrm>
              <a:custGeom>
                <a:avLst/>
                <a:gdLst>
                  <a:gd name="T0" fmla="*/ 0 w 247"/>
                  <a:gd name="T1" fmla="*/ 242 h 373"/>
                  <a:gd name="T2" fmla="*/ 11 w 247"/>
                  <a:gd name="T3" fmla="*/ 272 h 373"/>
                  <a:gd name="T4" fmla="*/ 14 w 247"/>
                  <a:gd name="T5" fmla="*/ 279 h 373"/>
                  <a:gd name="T6" fmla="*/ 23 w 247"/>
                  <a:gd name="T7" fmla="*/ 341 h 373"/>
                  <a:gd name="T8" fmla="*/ 66 w 247"/>
                  <a:gd name="T9" fmla="*/ 372 h 373"/>
                  <a:gd name="T10" fmla="*/ 124 w 247"/>
                  <a:gd name="T11" fmla="*/ 355 h 373"/>
                  <a:gd name="T12" fmla="*/ 146 w 247"/>
                  <a:gd name="T13" fmla="*/ 312 h 373"/>
                  <a:gd name="T14" fmla="*/ 158 w 247"/>
                  <a:gd name="T15" fmla="*/ 282 h 373"/>
                  <a:gd name="T16" fmla="*/ 150 w 247"/>
                  <a:gd name="T17" fmla="*/ 211 h 373"/>
                  <a:gd name="T18" fmla="*/ 166 w 247"/>
                  <a:gd name="T19" fmla="*/ 184 h 373"/>
                  <a:gd name="T20" fmla="*/ 179 w 247"/>
                  <a:gd name="T21" fmla="*/ 129 h 373"/>
                  <a:gd name="T22" fmla="*/ 243 w 247"/>
                  <a:gd name="T23" fmla="*/ 88 h 373"/>
                  <a:gd name="T24" fmla="*/ 237 w 247"/>
                  <a:gd name="T25" fmla="*/ 42 h 373"/>
                  <a:gd name="T26" fmla="*/ 196 w 247"/>
                  <a:gd name="T27" fmla="*/ 2 h 373"/>
                  <a:gd name="T28" fmla="*/ 177 w 247"/>
                  <a:gd name="T29" fmla="*/ 0 h 373"/>
                  <a:gd name="T30" fmla="*/ 11 w 247"/>
                  <a:gd name="T31" fmla="*/ 71 h 373"/>
                  <a:gd name="T32" fmla="*/ 0 w 247"/>
                  <a:gd name="T33" fmla="*/ 242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7" h="373">
                    <a:moveTo>
                      <a:pt x="0" y="242"/>
                    </a:moveTo>
                    <a:cubicBezTo>
                      <a:pt x="0" y="242"/>
                      <a:pt x="7" y="264"/>
                      <a:pt x="11" y="272"/>
                    </a:cubicBezTo>
                    <a:cubicBezTo>
                      <a:pt x="14" y="279"/>
                      <a:pt x="14" y="279"/>
                      <a:pt x="14" y="279"/>
                    </a:cubicBezTo>
                    <a:cubicBezTo>
                      <a:pt x="14" y="279"/>
                      <a:pt x="17" y="329"/>
                      <a:pt x="23" y="341"/>
                    </a:cubicBezTo>
                    <a:cubicBezTo>
                      <a:pt x="29" y="353"/>
                      <a:pt x="32" y="371"/>
                      <a:pt x="66" y="372"/>
                    </a:cubicBezTo>
                    <a:cubicBezTo>
                      <a:pt x="101" y="373"/>
                      <a:pt x="116" y="368"/>
                      <a:pt x="124" y="355"/>
                    </a:cubicBezTo>
                    <a:cubicBezTo>
                      <a:pt x="132" y="343"/>
                      <a:pt x="141" y="320"/>
                      <a:pt x="146" y="312"/>
                    </a:cubicBezTo>
                    <a:cubicBezTo>
                      <a:pt x="150" y="305"/>
                      <a:pt x="157" y="290"/>
                      <a:pt x="158" y="282"/>
                    </a:cubicBezTo>
                    <a:cubicBezTo>
                      <a:pt x="159" y="274"/>
                      <a:pt x="150" y="211"/>
                      <a:pt x="150" y="211"/>
                    </a:cubicBezTo>
                    <a:cubicBezTo>
                      <a:pt x="150" y="211"/>
                      <a:pt x="160" y="194"/>
                      <a:pt x="166" y="184"/>
                    </a:cubicBezTo>
                    <a:cubicBezTo>
                      <a:pt x="172" y="173"/>
                      <a:pt x="179" y="143"/>
                      <a:pt x="179" y="129"/>
                    </a:cubicBezTo>
                    <a:cubicBezTo>
                      <a:pt x="179" y="129"/>
                      <a:pt x="240" y="115"/>
                      <a:pt x="243" y="88"/>
                    </a:cubicBezTo>
                    <a:cubicBezTo>
                      <a:pt x="247" y="60"/>
                      <a:pt x="241" y="48"/>
                      <a:pt x="237" y="42"/>
                    </a:cubicBezTo>
                    <a:cubicBezTo>
                      <a:pt x="234" y="36"/>
                      <a:pt x="219" y="3"/>
                      <a:pt x="196" y="2"/>
                    </a:cubicBezTo>
                    <a:cubicBezTo>
                      <a:pt x="179" y="2"/>
                      <a:pt x="177" y="0"/>
                      <a:pt x="177" y="0"/>
                    </a:cubicBezTo>
                    <a:cubicBezTo>
                      <a:pt x="11" y="71"/>
                      <a:pt x="11" y="71"/>
                      <a:pt x="11" y="71"/>
                    </a:cubicBezTo>
                    <a:lnTo>
                      <a:pt x="0" y="242"/>
                    </a:lnTo>
                    <a:close/>
                  </a:path>
                </a:pathLst>
              </a:custGeom>
              <a:solidFill>
                <a:srgbClr val="D59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104" name="Freeform 553">
                <a:extLst>
                  <a:ext uri="{FF2B5EF4-FFF2-40B4-BE49-F238E27FC236}">
                    <a16:creationId xmlns:a16="http://schemas.microsoft.com/office/drawing/2014/main" id="{8DF9EF55-437C-4D6B-AE8C-98F9668DA288}"/>
                  </a:ext>
                </a:extLst>
              </p:cNvPr>
              <p:cNvSpPr>
                <a:spLocks/>
              </p:cNvSpPr>
              <p:nvPr/>
            </p:nvSpPr>
            <p:spPr bwMode="auto">
              <a:xfrm>
                <a:off x="4000" y="1098"/>
                <a:ext cx="179" cy="177"/>
              </a:xfrm>
              <a:custGeom>
                <a:avLst/>
                <a:gdLst>
                  <a:gd name="T0" fmla="*/ 0 w 84"/>
                  <a:gd name="T1" fmla="*/ 33 h 83"/>
                  <a:gd name="T2" fmla="*/ 4 w 84"/>
                  <a:gd name="T3" fmla="*/ 31 h 83"/>
                  <a:gd name="T4" fmla="*/ 52 w 84"/>
                  <a:gd name="T5" fmla="*/ 0 h 83"/>
                  <a:gd name="T6" fmla="*/ 72 w 84"/>
                  <a:gd name="T7" fmla="*/ 13 h 83"/>
                  <a:gd name="T8" fmla="*/ 84 w 84"/>
                  <a:gd name="T9" fmla="*/ 29 h 83"/>
                  <a:gd name="T10" fmla="*/ 72 w 84"/>
                  <a:gd name="T11" fmla="*/ 64 h 83"/>
                  <a:gd name="T12" fmla="*/ 57 w 84"/>
                  <a:gd name="T13" fmla="*/ 83 h 83"/>
                  <a:gd name="T14" fmla="*/ 34 w 84"/>
                  <a:gd name="T15" fmla="*/ 66 h 83"/>
                  <a:gd name="T16" fmla="*/ 0 w 84"/>
                  <a:gd name="T17" fmla="*/ 3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0" y="33"/>
                    </a:moveTo>
                    <a:cubicBezTo>
                      <a:pt x="4" y="31"/>
                      <a:pt x="4" y="31"/>
                      <a:pt x="4" y="31"/>
                    </a:cubicBezTo>
                    <a:cubicBezTo>
                      <a:pt x="4" y="31"/>
                      <a:pt x="28" y="5"/>
                      <a:pt x="52" y="0"/>
                    </a:cubicBezTo>
                    <a:cubicBezTo>
                      <a:pt x="52" y="0"/>
                      <a:pt x="62" y="4"/>
                      <a:pt x="72" y="13"/>
                    </a:cubicBezTo>
                    <a:cubicBezTo>
                      <a:pt x="82" y="22"/>
                      <a:pt x="84" y="29"/>
                      <a:pt x="84" y="29"/>
                    </a:cubicBezTo>
                    <a:cubicBezTo>
                      <a:pt x="84" y="29"/>
                      <a:pt x="78" y="56"/>
                      <a:pt x="72" y="64"/>
                    </a:cubicBezTo>
                    <a:cubicBezTo>
                      <a:pt x="67" y="73"/>
                      <a:pt x="57" y="83"/>
                      <a:pt x="57" y="83"/>
                    </a:cubicBezTo>
                    <a:cubicBezTo>
                      <a:pt x="34" y="66"/>
                      <a:pt x="34" y="66"/>
                      <a:pt x="34" y="66"/>
                    </a:cubicBezTo>
                    <a:lnTo>
                      <a:pt x="0" y="33"/>
                    </a:lnTo>
                    <a:close/>
                  </a:path>
                </a:pathLst>
              </a:custGeom>
              <a:solidFill>
                <a:srgbClr val="1712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105" name="Freeform 554">
                <a:extLst>
                  <a:ext uri="{FF2B5EF4-FFF2-40B4-BE49-F238E27FC236}">
                    <a16:creationId xmlns:a16="http://schemas.microsoft.com/office/drawing/2014/main" id="{C2F47EF5-CF7D-4929-B423-90E17A0A6F38}"/>
                  </a:ext>
                </a:extLst>
              </p:cNvPr>
              <p:cNvSpPr>
                <a:spLocks/>
              </p:cNvSpPr>
              <p:nvPr/>
            </p:nvSpPr>
            <p:spPr bwMode="auto">
              <a:xfrm>
                <a:off x="3259" y="1158"/>
                <a:ext cx="858" cy="917"/>
              </a:xfrm>
              <a:custGeom>
                <a:avLst/>
                <a:gdLst>
                  <a:gd name="T0" fmla="*/ 2 w 402"/>
                  <a:gd name="T1" fmla="*/ 358 h 429"/>
                  <a:gd name="T2" fmla="*/ 0 w 402"/>
                  <a:gd name="T3" fmla="*/ 348 h 429"/>
                  <a:gd name="T4" fmla="*/ 233 w 402"/>
                  <a:gd name="T5" fmla="*/ 104 h 429"/>
                  <a:gd name="T6" fmla="*/ 344 w 402"/>
                  <a:gd name="T7" fmla="*/ 5 h 429"/>
                  <a:gd name="T8" fmla="*/ 358 w 402"/>
                  <a:gd name="T9" fmla="*/ 5 h 429"/>
                  <a:gd name="T10" fmla="*/ 389 w 402"/>
                  <a:gd name="T11" fmla="*/ 30 h 429"/>
                  <a:gd name="T12" fmla="*/ 402 w 402"/>
                  <a:gd name="T13" fmla="*/ 45 h 429"/>
                  <a:gd name="T14" fmla="*/ 400 w 402"/>
                  <a:gd name="T15" fmla="*/ 77 h 429"/>
                  <a:gd name="T16" fmla="*/ 265 w 402"/>
                  <a:gd name="T17" fmla="*/ 228 h 429"/>
                  <a:gd name="T18" fmla="*/ 161 w 402"/>
                  <a:gd name="T19" fmla="*/ 336 h 429"/>
                  <a:gd name="T20" fmla="*/ 103 w 402"/>
                  <a:gd name="T21" fmla="*/ 393 h 429"/>
                  <a:gd name="T22" fmla="*/ 69 w 402"/>
                  <a:gd name="T23" fmla="*/ 429 h 429"/>
                  <a:gd name="T24" fmla="*/ 38 w 402"/>
                  <a:gd name="T25" fmla="*/ 405 h 429"/>
                  <a:gd name="T26" fmla="*/ 2 w 402"/>
                  <a:gd name="T27" fmla="*/ 358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429">
                    <a:moveTo>
                      <a:pt x="2" y="358"/>
                    </a:moveTo>
                    <a:cubicBezTo>
                      <a:pt x="0" y="348"/>
                      <a:pt x="0" y="348"/>
                      <a:pt x="0" y="348"/>
                    </a:cubicBezTo>
                    <a:cubicBezTo>
                      <a:pt x="233" y="104"/>
                      <a:pt x="233" y="104"/>
                      <a:pt x="233" y="104"/>
                    </a:cubicBezTo>
                    <a:cubicBezTo>
                      <a:pt x="233" y="104"/>
                      <a:pt x="320" y="14"/>
                      <a:pt x="344" y="5"/>
                    </a:cubicBezTo>
                    <a:cubicBezTo>
                      <a:pt x="344" y="5"/>
                      <a:pt x="350" y="0"/>
                      <a:pt x="358" y="5"/>
                    </a:cubicBezTo>
                    <a:cubicBezTo>
                      <a:pt x="366" y="10"/>
                      <a:pt x="386" y="26"/>
                      <a:pt x="389" y="30"/>
                    </a:cubicBezTo>
                    <a:cubicBezTo>
                      <a:pt x="392" y="33"/>
                      <a:pt x="402" y="45"/>
                      <a:pt x="402" y="45"/>
                    </a:cubicBezTo>
                    <a:cubicBezTo>
                      <a:pt x="400" y="77"/>
                      <a:pt x="400" y="77"/>
                      <a:pt x="400" y="77"/>
                    </a:cubicBezTo>
                    <a:cubicBezTo>
                      <a:pt x="265" y="228"/>
                      <a:pt x="265" y="228"/>
                      <a:pt x="265" y="228"/>
                    </a:cubicBezTo>
                    <a:cubicBezTo>
                      <a:pt x="161" y="336"/>
                      <a:pt x="161" y="336"/>
                      <a:pt x="161" y="336"/>
                    </a:cubicBezTo>
                    <a:cubicBezTo>
                      <a:pt x="103" y="393"/>
                      <a:pt x="103" y="393"/>
                      <a:pt x="103" y="393"/>
                    </a:cubicBezTo>
                    <a:cubicBezTo>
                      <a:pt x="69" y="429"/>
                      <a:pt x="69" y="429"/>
                      <a:pt x="69" y="429"/>
                    </a:cubicBezTo>
                    <a:cubicBezTo>
                      <a:pt x="38" y="405"/>
                      <a:pt x="38" y="405"/>
                      <a:pt x="38" y="405"/>
                    </a:cubicBezTo>
                    <a:lnTo>
                      <a:pt x="2" y="358"/>
                    </a:lnTo>
                    <a:close/>
                  </a:path>
                </a:pathLst>
              </a:custGeom>
              <a:solidFill>
                <a:srgbClr val="C3B5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106" name="Freeform 555">
                <a:extLst>
                  <a:ext uri="{FF2B5EF4-FFF2-40B4-BE49-F238E27FC236}">
                    <a16:creationId xmlns:a16="http://schemas.microsoft.com/office/drawing/2014/main" id="{400C43BF-B87E-42AF-AE49-39E6B792D87F}"/>
                  </a:ext>
                </a:extLst>
              </p:cNvPr>
              <p:cNvSpPr>
                <a:spLocks/>
              </p:cNvSpPr>
              <p:nvPr/>
            </p:nvSpPr>
            <p:spPr bwMode="auto">
              <a:xfrm>
                <a:off x="3188" y="1902"/>
                <a:ext cx="222" cy="200"/>
              </a:xfrm>
              <a:custGeom>
                <a:avLst/>
                <a:gdLst>
                  <a:gd name="T0" fmla="*/ 4 w 104"/>
                  <a:gd name="T1" fmla="*/ 46 h 94"/>
                  <a:gd name="T2" fmla="*/ 5 w 104"/>
                  <a:gd name="T3" fmla="*/ 35 h 94"/>
                  <a:gd name="T4" fmla="*/ 0 w 104"/>
                  <a:gd name="T5" fmla="*/ 32 h 94"/>
                  <a:gd name="T6" fmla="*/ 33 w 104"/>
                  <a:gd name="T7" fmla="*/ 0 h 94"/>
                  <a:gd name="T8" fmla="*/ 70 w 104"/>
                  <a:gd name="T9" fmla="*/ 29 h 94"/>
                  <a:gd name="T10" fmla="*/ 104 w 104"/>
                  <a:gd name="T11" fmla="*/ 65 h 94"/>
                  <a:gd name="T12" fmla="*/ 70 w 104"/>
                  <a:gd name="T13" fmla="*/ 94 h 94"/>
                  <a:gd name="T14" fmla="*/ 61 w 104"/>
                  <a:gd name="T15" fmla="*/ 87 h 94"/>
                  <a:gd name="T16" fmla="*/ 4 w 104"/>
                  <a:gd name="T17" fmla="*/ 4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94">
                    <a:moveTo>
                      <a:pt x="4" y="46"/>
                    </a:moveTo>
                    <a:cubicBezTo>
                      <a:pt x="5" y="35"/>
                      <a:pt x="5" y="35"/>
                      <a:pt x="5" y="35"/>
                    </a:cubicBezTo>
                    <a:cubicBezTo>
                      <a:pt x="0" y="32"/>
                      <a:pt x="0" y="32"/>
                      <a:pt x="0" y="32"/>
                    </a:cubicBezTo>
                    <a:cubicBezTo>
                      <a:pt x="33" y="0"/>
                      <a:pt x="33" y="0"/>
                      <a:pt x="33" y="0"/>
                    </a:cubicBezTo>
                    <a:cubicBezTo>
                      <a:pt x="33" y="0"/>
                      <a:pt x="58" y="15"/>
                      <a:pt x="70" y="29"/>
                    </a:cubicBezTo>
                    <a:cubicBezTo>
                      <a:pt x="82" y="42"/>
                      <a:pt x="104" y="65"/>
                      <a:pt x="104" y="65"/>
                    </a:cubicBezTo>
                    <a:cubicBezTo>
                      <a:pt x="70" y="94"/>
                      <a:pt x="70" y="94"/>
                      <a:pt x="70" y="94"/>
                    </a:cubicBezTo>
                    <a:cubicBezTo>
                      <a:pt x="61" y="87"/>
                      <a:pt x="61" y="87"/>
                      <a:pt x="61" y="87"/>
                    </a:cubicBezTo>
                    <a:lnTo>
                      <a:pt x="4" y="46"/>
                    </a:lnTo>
                    <a:close/>
                  </a:path>
                </a:pathLst>
              </a:custGeom>
              <a:solidFill>
                <a:srgbClr val="EAD7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107" name="Freeform 556">
                <a:extLst>
                  <a:ext uri="{FF2B5EF4-FFF2-40B4-BE49-F238E27FC236}">
                    <a16:creationId xmlns:a16="http://schemas.microsoft.com/office/drawing/2014/main" id="{C1303233-111F-437B-98AA-7B59BF13AA28}"/>
                  </a:ext>
                </a:extLst>
              </p:cNvPr>
              <p:cNvSpPr>
                <a:spLocks/>
              </p:cNvSpPr>
              <p:nvPr/>
            </p:nvSpPr>
            <p:spPr bwMode="auto">
              <a:xfrm>
                <a:off x="2968" y="1976"/>
                <a:ext cx="351" cy="242"/>
              </a:xfrm>
              <a:custGeom>
                <a:avLst/>
                <a:gdLst>
                  <a:gd name="T0" fmla="*/ 0 w 164"/>
                  <a:gd name="T1" fmla="*/ 113 h 113"/>
                  <a:gd name="T2" fmla="*/ 13 w 164"/>
                  <a:gd name="T3" fmla="*/ 98 h 113"/>
                  <a:gd name="T4" fmla="*/ 108 w 164"/>
                  <a:gd name="T5" fmla="*/ 0 h 113"/>
                  <a:gd name="T6" fmla="*/ 140 w 164"/>
                  <a:gd name="T7" fmla="*/ 26 h 113"/>
                  <a:gd name="T8" fmla="*/ 164 w 164"/>
                  <a:gd name="T9" fmla="*/ 52 h 113"/>
                  <a:gd name="T10" fmla="*/ 97 w 164"/>
                  <a:gd name="T11" fmla="*/ 108 h 113"/>
                  <a:gd name="T12" fmla="*/ 0 w 164"/>
                  <a:gd name="T13" fmla="*/ 113 h 113"/>
                </a:gdLst>
                <a:ahLst/>
                <a:cxnLst>
                  <a:cxn ang="0">
                    <a:pos x="T0" y="T1"/>
                  </a:cxn>
                  <a:cxn ang="0">
                    <a:pos x="T2" y="T3"/>
                  </a:cxn>
                  <a:cxn ang="0">
                    <a:pos x="T4" y="T5"/>
                  </a:cxn>
                  <a:cxn ang="0">
                    <a:pos x="T6" y="T7"/>
                  </a:cxn>
                  <a:cxn ang="0">
                    <a:pos x="T8" y="T9"/>
                  </a:cxn>
                  <a:cxn ang="0">
                    <a:pos x="T10" y="T11"/>
                  </a:cxn>
                  <a:cxn ang="0">
                    <a:pos x="T12" y="T13"/>
                  </a:cxn>
                </a:cxnLst>
                <a:rect l="0" t="0" r="r" b="b"/>
                <a:pathLst>
                  <a:path w="164" h="113">
                    <a:moveTo>
                      <a:pt x="0" y="113"/>
                    </a:moveTo>
                    <a:cubicBezTo>
                      <a:pt x="13" y="98"/>
                      <a:pt x="13" y="98"/>
                      <a:pt x="13" y="98"/>
                    </a:cubicBezTo>
                    <a:cubicBezTo>
                      <a:pt x="108" y="0"/>
                      <a:pt x="108" y="0"/>
                      <a:pt x="108" y="0"/>
                    </a:cubicBezTo>
                    <a:cubicBezTo>
                      <a:pt x="108" y="0"/>
                      <a:pt x="126" y="13"/>
                      <a:pt x="140" y="26"/>
                    </a:cubicBezTo>
                    <a:cubicBezTo>
                      <a:pt x="153" y="39"/>
                      <a:pt x="151" y="37"/>
                      <a:pt x="164" y="52"/>
                    </a:cubicBezTo>
                    <a:cubicBezTo>
                      <a:pt x="97" y="108"/>
                      <a:pt x="97" y="108"/>
                      <a:pt x="97" y="108"/>
                    </a:cubicBezTo>
                    <a:lnTo>
                      <a:pt x="0" y="113"/>
                    </a:lnTo>
                    <a:close/>
                  </a:path>
                </a:pathLst>
              </a:custGeom>
              <a:solidFill>
                <a:srgbClr val="C3B5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108" name="Freeform 557">
                <a:extLst>
                  <a:ext uri="{FF2B5EF4-FFF2-40B4-BE49-F238E27FC236}">
                    <a16:creationId xmlns:a16="http://schemas.microsoft.com/office/drawing/2014/main" id="{77D782FC-AE59-45CF-8532-375B2F786E34}"/>
                  </a:ext>
                </a:extLst>
              </p:cNvPr>
              <p:cNvSpPr>
                <a:spLocks/>
              </p:cNvSpPr>
              <p:nvPr/>
            </p:nvSpPr>
            <p:spPr bwMode="auto">
              <a:xfrm>
                <a:off x="3583" y="1198"/>
                <a:ext cx="594" cy="701"/>
              </a:xfrm>
              <a:custGeom>
                <a:avLst/>
                <a:gdLst>
                  <a:gd name="T0" fmla="*/ 237 w 278"/>
                  <a:gd name="T1" fmla="*/ 0 h 328"/>
                  <a:gd name="T2" fmla="*/ 232 w 278"/>
                  <a:gd name="T3" fmla="*/ 6 h 328"/>
                  <a:gd name="T4" fmla="*/ 245 w 278"/>
                  <a:gd name="T5" fmla="*/ 14 h 328"/>
                  <a:gd name="T6" fmla="*/ 247 w 278"/>
                  <a:gd name="T7" fmla="*/ 24 h 328"/>
                  <a:gd name="T8" fmla="*/ 236 w 278"/>
                  <a:gd name="T9" fmla="*/ 46 h 328"/>
                  <a:gd name="T10" fmla="*/ 166 w 278"/>
                  <a:gd name="T11" fmla="*/ 133 h 328"/>
                  <a:gd name="T12" fmla="*/ 26 w 278"/>
                  <a:gd name="T13" fmla="*/ 272 h 328"/>
                  <a:gd name="T14" fmla="*/ 4 w 278"/>
                  <a:gd name="T15" fmla="*/ 306 h 328"/>
                  <a:gd name="T16" fmla="*/ 4 w 278"/>
                  <a:gd name="T17" fmla="*/ 325 h 328"/>
                  <a:gd name="T18" fmla="*/ 15 w 278"/>
                  <a:gd name="T19" fmla="*/ 327 h 328"/>
                  <a:gd name="T20" fmla="*/ 196 w 278"/>
                  <a:gd name="T21" fmla="*/ 142 h 328"/>
                  <a:gd name="T22" fmla="*/ 274 w 278"/>
                  <a:gd name="T23" fmla="*/ 59 h 328"/>
                  <a:gd name="T24" fmla="*/ 263 w 278"/>
                  <a:gd name="T25" fmla="*/ 23 h 328"/>
                  <a:gd name="T26" fmla="*/ 260 w 278"/>
                  <a:gd name="T27" fmla="*/ 18 h 328"/>
                  <a:gd name="T28" fmla="*/ 249 w 278"/>
                  <a:gd name="T29" fmla="*/ 7 h 328"/>
                  <a:gd name="T30" fmla="*/ 237 w 278"/>
                  <a:gd name="T31"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8" h="328">
                    <a:moveTo>
                      <a:pt x="237" y="0"/>
                    </a:moveTo>
                    <a:cubicBezTo>
                      <a:pt x="232" y="6"/>
                      <a:pt x="232" y="6"/>
                      <a:pt x="232" y="6"/>
                    </a:cubicBezTo>
                    <a:cubicBezTo>
                      <a:pt x="245" y="14"/>
                      <a:pt x="245" y="14"/>
                      <a:pt x="245" y="14"/>
                    </a:cubicBezTo>
                    <a:cubicBezTo>
                      <a:pt x="248" y="17"/>
                      <a:pt x="249" y="21"/>
                      <a:pt x="247" y="24"/>
                    </a:cubicBezTo>
                    <a:cubicBezTo>
                      <a:pt x="245" y="29"/>
                      <a:pt x="241" y="37"/>
                      <a:pt x="236" y="46"/>
                    </a:cubicBezTo>
                    <a:cubicBezTo>
                      <a:pt x="221" y="69"/>
                      <a:pt x="194" y="103"/>
                      <a:pt x="166" y="133"/>
                    </a:cubicBezTo>
                    <a:cubicBezTo>
                      <a:pt x="121" y="180"/>
                      <a:pt x="35" y="267"/>
                      <a:pt x="26" y="272"/>
                    </a:cubicBezTo>
                    <a:cubicBezTo>
                      <a:pt x="17" y="277"/>
                      <a:pt x="6" y="300"/>
                      <a:pt x="4" y="306"/>
                    </a:cubicBezTo>
                    <a:cubicBezTo>
                      <a:pt x="1" y="312"/>
                      <a:pt x="0" y="322"/>
                      <a:pt x="4" y="325"/>
                    </a:cubicBezTo>
                    <a:cubicBezTo>
                      <a:pt x="7" y="327"/>
                      <a:pt x="13" y="328"/>
                      <a:pt x="15" y="327"/>
                    </a:cubicBezTo>
                    <a:cubicBezTo>
                      <a:pt x="18" y="326"/>
                      <a:pt x="176" y="162"/>
                      <a:pt x="196" y="142"/>
                    </a:cubicBezTo>
                    <a:cubicBezTo>
                      <a:pt x="216" y="121"/>
                      <a:pt x="269" y="72"/>
                      <a:pt x="274" y="59"/>
                    </a:cubicBezTo>
                    <a:cubicBezTo>
                      <a:pt x="278" y="46"/>
                      <a:pt x="266" y="29"/>
                      <a:pt x="263" y="23"/>
                    </a:cubicBezTo>
                    <a:cubicBezTo>
                      <a:pt x="260" y="18"/>
                      <a:pt x="260" y="18"/>
                      <a:pt x="260" y="18"/>
                    </a:cubicBezTo>
                    <a:cubicBezTo>
                      <a:pt x="259" y="16"/>
                      <a:pt x="257" y="14"/>
                      <a:pt x="249" y="7"/>
                    </a:cubicBezTo>
                    <a:cubicBezTo>
                      <a:pt x="246" y="5"/>
                      <a:pt x="237" y="0"/>
                      <a:pt x="237" y="0"/>
                    </a:cubicBezTo>
                    <a:close/>
                  </a:path>
                </a:pathLst>
              </a:custGeom>
              <a:solidFill>
                <a:srgbClr val="D0C4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109" name="Freeform 558">
                <a:extLst>
                  <a:ext uri="{FF2B5EF4-FFF2-40B4-BE49-F238E27FC236}">
                    <a16:creationId xmlns:a16="http://schemas.microsoft.com/office/drawing/2014/main" id="{BA3701C8-3D4F-484F-B5C9-F31A7A694195}"/>
                  </a:ext>
                </a:extLst>
              </p:cNvPr>
              <p:cNvSpPr>
                <a:spLocks/>
              </p:cNvSpPr>
              <p:nvPr/>
            </p:nvSpPr>
            <p:spPr bwMode="auto">
              <a:xfrm>
                <a:off x="3583" y="1198"/>
                <a:ext cx="594" cy="701"/>
              </a:xfrm>
              <a:custGeom>
                <a:avLst/>
                <a:gdLst>
                  <a:gd name="T0" fmla="*/ 237 w 278"/>
                  <a:gd name="T1" fmla="*/ 0 h 328"/>
                  <a:gd name="T2" fmla="*/ 232 w 278"/>
                  <a:gd name="T3" fmla="*/ 6 h 328"/>
                  <a:gd name="T4" fmla="*/ 245 w 278"/>
                  <a:gd name="T5" fmla="*/ 14 h 328"/>
                  <a:gd name="T6" fmla="*/ 247 w 278"/>
                  <a:gd name="T7" fmla="*/ 24 h 328"/>
                  <a:gd name="T8" fmla="*/ 236 w 278"/>
                  <a:gd name="T9" fmla="*/ 46 h 328"/>
                  <a:gd name="T10" fmla="*/ 166 w 278"/>
                  <a:gd name="T11" fmla="*/ 133 h 328"/>
                  <a:gd name="T12" fmla="*/ 26 w 278"/>
                  <a:gd name="T13" fmla="*/ 272 h 328"/>
                  <a:gd name="T14" fmla="*/ 4 w 278"/>
                  <a:gd name="T15" fmla="*/ 306 h 328"/>
                  <a:gd name="T16" fmla="*/ 4 w 278"/>
                  <a:gd name="T17" fmla="*/ 325 h 328"/>
                  <a:gd name="T18" fmla="*/ 15 w 278"/>
                  <a:gd name="T19" fmla="*/ 327 h 328"/>
                  <a:gd name="T20" fmla="*/ 196 w 278"/>
                  <a:gd name="T21" fmla="*/ 142 h 328"/>
                  <a:gd name="T22" fmla="*/ 274 w 278"/>
                  <a:gd name="T23" fmla="*/ 59 h 328"/>
                  <a:gd name="T24" fmla="*/ 263 w 278"/>
                  <a:gd name="T25" fmla="*/ 23 h 328"/>
                  <a:gd name="T26" fmla="*/ 260 w 278"/>
                  <a:gd name="T27" fmla="*/ 18 h 328"/>
                  <a:gd name="T28" fmla="*/ 249 w 278"/>
                  <a:gd name="T29" fmla="*/ 7 h 328"/>
                  <a:gd name="T30" fmla="*/ 237 w 278"/>
                  <a:gd name="T31"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8" h="328">
                    <a:moveTo>
                      <a:pt x="237" y="0"/>
                    </a:moveTo>
                    <a:cubicBezTo>
                      <a:pt x="232" y="6"/>
                      <a:pt x="232" y="6"/>
                      <a:pt x="232" y="6"/>
                    </a:cubicBezTo>
                    <a:cubicBezTo>
                      <a:pt x="245" y="14"/>
                      <a:pt x="245" y="14"/>
                      <a:pt x="245" y="14"/>
                    </a:cubicBezTo>
                    <a:cubicBezTo>
                      <a:pt x="248" y="17"/>
                      <a:pt x="249" y="21"/>
                      <a:pt x="247" y="24"/>
                    </a:cubicBezTo>
                    <a:cubicBezTo>
                      <a:pt x="245" y="29"/>
                      <a:pt x="241" y="37"/>
                      <a:pt x="236" y="46"/>
                    </a:cubicBezTo>
                    <a:cubicBezTo>
                      <a:pt x="221" y="69"/>
                      <a:pt x="194" y="103"/>
                      <a:pt x="166" y="133"/>
                    </a:cubicBezTo>
                    <a:cubicBezTo>
                      <a:pt x="121" y="180"/>
                      <a:pt x="35" y="267"/>
                      <a:pt x="26" y="272"/>
                    </a:cubicBezTo>
                    <a:cubicBezTo>
                      <a:pt x="17" y="277"/>
                      <a:pt x="6" y="300"/>
                      <a:pt x="4" y="306"/>
                    </a:cubicBezTo>
                    <a:cubicBezTo>
                      <a:pt x="1" y="312"/>
                      <a:pt x="0" y="322"/>
                      <a:pt x="4" y="325"/>
                    </a:cubicBezTo>
                    <a:cubicBezTo>
                      <a:pt x="7" y="327"/>
                      <a:pt x="13" y="328"/>
                      <a:pt x="15" y="327"/>
                    </a:cubicBezTo>
                    <a:cubicBezTo>
                      <a:pt x="18" y="326"/>
                      <a:pt x="176" y="162"/>
                      <a:pt x="196" y="142"/>
                    </a:cubicBezTo>
                    <a:cubicBezTo>
                      <a:pt x="216" y="121"/>
                      <a:pt x="269" y="72"/>
                      <a:pt x="274" y="59"/>
                    </a:cubicBezTo>
                    <a:cubicBezTo>
                      <a:pt x="278" y="46"/>
                      <a:pt x="266" y="29"/>
                      <a:pt x="263" y="23"/>
                    </a:cubicBezTo>
                    <a:cubicBezTo>
                      <a:pt x="260" y="18"/>
                      <a:pt x="260" y="18"/>
                      <a:pt x="260" y="18"/>
                    </a:cubicBezTo>
                    <a:cubicBezTo>
                      <a:pt x="259" y="16"/>
                      <a:pt x="257" y="14"/>
                      <a:pt x="249" y="7"/>
                    </a:cubicBezTo>
                    <a:cubicBezTo>
                      <a:pt x="246" y="5"/>
                      <a:pt x="237" y="0"/>
                      <a:pt x="237" y="0"/>
                    </a:cubicBezTo>
                    <a:close/>
                  </a:path>
                </a:pathLst>
              </a:custGeom>
              <a:solidFill>
                <a:srgbClr val="D0C4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110" name="Freeform 559">
                <a:extLst>
                  <a:ext uri="{FF2B5EF4-FFF2-40B4-BE49-F238E27FC236}">
                    <a16:creationId xmlns:a16="http://schemas.microsoft.com/office/drawing/2014/main" id="{FE098F88-65BE-4B51-8EDF-FEA5DC9E6956}"/>
                  </a:ext>
                </a:extLst>
              </p:cNvPr>
              <p:cNvSpPr>
                <a:spLocks/>
              </p:cNvSpPr>
              <p:nvPr/>
            </p:nvSpPr>
            <p:spPr bwMode="auto">
              <a:xfrm>
                <a:off x="3545" y="1220"/>
                <a:ext cx="647" cy="724"/>
              </a:xfrm>
              <a:custGeom>
                <a:avLst/>
                <a:gdLst>
                  <a:gd name="T0" fmla="*/ 280 w 303"/>
                  <a:gd name="T1" fmla="*/ 0 h 339"/>
                  <a:gd name="T2" fmla="*/ 278 w 303"/>
                  <a:gd name="T3" fmla="*/ 8 h 339"/>
                  <a:gd name="T4" fmla="*/ 220 w 303"/>
                  <a:gd name="T5" fmla="*/ 90 h 339"/>
                  <a:gd name="T6" fmla="*/ 45 w 303"/>
                  <a:gd name="T7" fmla="*/ 268 h 339"/>
                  <a:gd name="T8" fmla="*/ 19 w 303"/>
                  <a:gd name="T9" fmla="*/ 276 h 339"/>
                  <a:gd name="T10" fmla="*/ 0 w 303"/>
                  <a:gd name="T11" fmla="*/ 312 h 339"/>
                  <a:gd name="T12" fmla="*/ 21 w 303"/>
                  <a:gd name="T13" fmla="*/ 339 h 339"/>
                  <a:gd name="T14" fmla="*/ 33 w 303"/>
                  <a:gd name="T15" fmla="*/ 317 h 339"/>
                  <a:gd name="T16" fmla="*/ 29 w 303"/>
                  <a:gd name="T17" fmla="*/ 299 h 339"/>
                  <a:gd name="T18" fmla="*/ 59 w 303"/>
                  <a:gd name="T19" fmla="*/ 263 h 339"/>
                  <a:gd name="T20" fmla="*/ 197 w 303"/>
                  <a:gd name="T21" fmla="*/ 125 h 339"/>
                  <a:gd name="T22" fmla="*/ 276 w 303"/>
                  <a:gd name="T23" fmla="*/ 26 h 339"/>
                  <a:gd name="T24" fmla="*/ 283 w 303"/>
                  <a:gd name="T25" fmla="*/ 44 h 339"/>
                  <a:gd name="T26" fmla="*/ 293 w 303"/>
                  <a:gd name="T27" fmla="*/ 52 h 339"/>
                  <a:gd name="T28" fmla="*/ 303 w 303"/>
                  <a:gd name="T29" fmla="*/ 31 h 339"/>
                  <a:gd name="T30" fmla="*/ 280 w 303"/>
                  <a:gd name="T31" fmla="*/ 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3" h="339">
                    <a:moveTo>
                      <a:pt x="280" y="0"/>
                    </a:moveTo>
                    <a:cubicBezTo>
                      <a:pt x="278" y="8"/>
                      <a:pt x="278" y="8"/>
                      <a:pt x="278" y="8"/>
                    </a:cubicBezTo>
                    <a:cubicBezTo>
                      <a:pt x="278" y="8"/>
                      <a:pt x="241" y="65"/>
                      <a:pt x="220" y="90"/>
                    </a:cubicBezTo>
                    <a:cubicBezTo>
                      <a:pt x="199" y="116"/>
                      <a:pt x="63" y="256"/>
                      <a:pt x="45" y="268"/>
                    </a:cubicBezTo>
                    <a:cubicBezTo>
                      <a:pt x="27" y="280"/>
                      <a:pt x="19" y="276"/>
                      <a:pt x="19" y="276"/>
                    </a:cubicBezTo>
                    <a:cubicBezTo>
                      <a:pt x="0" y="312"/>
                      <a:pt x="0" y="312"/>
                      <a:pt x="0" y="312"/>
                    </a:cubicBezTo>
                    <a:cubicBezTo>
                      <a:pt x="21" y="339"/>
                      <a:pt x="21" y="339"/>
                      <a:pt x="21" y="339"/>
                    </a:cubicBezTo>
                    <a:cubicBezTo>
                      <a:pt x="33" y="317"/>
                      <a:pt x="33" y="317"/>
                      <a:pt x="33" y="317"/>
                    </a:cubicBezTo>
                    <a:cubicBezTo>
                      <a:pt x="33" y="317"/>
                      <a:pt x="19" y="317"/>
                      <a:pt x="29" y="299"/>
                    </a:cubicBezTo>
                    <a:cubicBezTo>
                      <a:pt x="40" y="282"/>
                      <a:pt x="47" y="276"/>
                      <a:pt x="59" y="263"/>
                    </a:cubicBezTo>
                    <a:cubicBezTo>
                      <a:pt x="72" y="250"/>
                      <a:pt x="197" y="125"/>
                      <a:pt x="197" y="125"/>
                    </a:cubicBezTo>
                    <a:cubicBezTo>
                      <a:pt x="197" y="125"/>
                      <a:pt x="269" y="40"/>
                      <a:pt x="276" y="26"/>
                    </a:cubicBezTo>
                    <a:cubicBezTo>
                      <a:pt x="276" y="26"/>
                      <a:pt x="278" y="38"/>
                      <a:pt x="283" y="44"/>
                    </a:cubicBezTo>
                    <a:cubicBezTo>
                      <a:pt x="288" y="49"/>
                      <a:pt x="293" y="52"/>
                      <a:pt x="293" y="52"/>
                    </a:cubicBezTo>
                    <a:cubicBezTo>
                      <a:pt x="303" y="31"/>
                      <a:pt x="303" y="31"/>
                      <a:pt x="303" y="31"/>
                    </a:cubicBezTo>
                    <a:lnTo>
                      <a:pt x="280" y="0"/>
                    </a:lnTo>
                    <a:close/>
                  </a:path>
                </a:pathLst>
              </a:custGeom>
              <a:solidFill>
                <a:srgbClr val="EAD7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111" name="Freeform 560">
                <a:extLst>
                  <a:ext uri="{FF2B5EF4-FFF2-40B4-BE49-F238E27FC236}">
                    <a16:creationId xmlns:a16="http://schemas.microsoft.com/office/drawing/2014/main" id="{D83D6A4C-B287-4622-A2C4-AE48662FB56F}"/>
                  </a:ext>
                </a:extLst>
              </p:cNvPr>
              <p:cNvSpPr>
                <a:spLocks/>
              </p:cNvSpPr>
              <p:nvPr/>
            </p:nvSpPr>
            <p:spPr bwMode="auto">
              <a:xfrm>
                <a:off x="2682" y="2739"/>
                <a:ext cx="333" cy="404"/>
              </a:xfrm>
              <a:custGeom>
                <a:avLst/>
                <a:gdLst>
                  <a:gd name="T0" fmla="*/ 0 w 156"/>
                  <a:gd name="T1" fmla="*/ 46 h 189"/>
                  <a:gd name="T2" fmla="*/ 8 w 156"/>
                  <a:gd name="T3" fmla="*/ 107 h 189"/>
                  <a:gd name="T4" fmla="*/ 53 w 156"/>
                  <a:gd name="T5" fmla="*/ 170 h 189"/>
                  <a:gd name="T6" fmla="*/ 122 w 156"/>
                  <a:gd name="T7" fmla="*/ 141 h 189"/>
                  <a:gd name="T8" fmla="*/ 153 w 156"/>
                  <a:gd name="T9" fmla="*/ 63 h 189"/>
                  <a:gd name="T10" fmla="*/ 149 w 156"/>
                  <a:gd name="T11" fmla="*/ 10 h 189"/>
                  <a:gd name="T12" fmla="*/ 147 w 156"/>
                  <a:gd name="T13" fmla="*/ 0 h 189"/>
                  <a:gd name="T14" fmla="*/ 0 w 156"/>
                  <a:gd name="T15" fmla="*/ 46 h 1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189">
                    <a:moveTo>
                      <a:pt x="0" y="46"/>
                    </a:moveTo>
                    <a:cubicBezTo>
                      <a:pt x="0" y="46"/>
                      <a:pt x="5" y="90"/>
                      <a:pt x="8" y="107"/>
                    </a:cubicBezTo>
                    <a:cubicBezTo>
                      <a:pt x="11" y="125"/>
                      <a:pt x="22" y="168"/>
                      <a:pt x="53" y="170"/>
                    </a:cubicBezTo>
                    <a:cubicBezTo>
                      <a:pt x="53" y="170"/>
                      <a:pt x="96" y="189"/>
                      <a:pt x="122" y="141"/>
                    </a:cubicBezTo>
                    <a:cubicBezTo>
                      <a:pt x="148" y="94"/>
                      <a:pt x="151" y="74"/>
                      <a:pt x="153" y="63"/>
                    </a:cubicBezTo>
                    <a:cubicBezTo>
                      <a:pt x="156" y="51"/>
                      <a:pt x="152" y="21"/>
                      <a:pt x="149" y="10"/>
                    </a:cubicBezTo>
                    <a:cubicBezTo>
                      <a:pt x="147" y="0"/>
                      <a:pt x="147" y="0"/>
                      <a:pt x="147" y="0"/>
                    </a:cubicBezTo>
                    <a:lnTo>
                      <a:pt x="0" y="46"/>
                    </a:lnTo>
                    <a:close/>
                  </a:path>
                </a:pathLst>
              </a:custGeom>
              <a:solidFill>
                <a:srgbClr val="E4A9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112" name="Freeform 561">
                <a:extLst>
                  <a:ext uri="{FF2B5EF4-FFF2-40B4-BE49-F238E27FC236}">
                    <a16:creationId xmlns:a16="http://schemas.microsoft.com/office/drawing/2014/main" id="{62CB6C9E-B1C7-41BF-BA9C-7F44D25B8276}"/>
                  </a:ext>
                </a:extLst>
              </p:cNvPr>
              <p:cNvSpPr>
                <a:spLocks/>
              </p:cNvSpPr>
              <p:nvPr/>
            </p:nvSpPr>
            <p:spPr bwMode="auto">
              <a:xfrm>
                <a:off x="2163" y="2848"/>
                <a:ext cx="350" cy="355"/>
              </a:xfrm>
              <a:custGeom>
                <a:avLst/>
                <a:gdLst>
                  <a:gd name="T0" fmla="*/ 125 w 164"/>
                  <a:gd name="T1" fmla="*/ 0 h 166"/>
                  <a:gd name="T2" fmla="*/ 109 w 164"/>
                  <a:gd name="T3" fmla="*/ 1 h 166"/>
                  <a:gd name="T4" fmla="*/ 0 w 164"/>
                  <a:gd name="T5" fmla="*/ 140 h 166"/>
                  <a:gd name="T6" fmla="*/ 10 w 164"/>
                  <a:gd name="T7" fmla="*/ 155 h 166"/>
                  <a:gd name="T8" fmla="*/ 25 w 164"/>
                  <a:gd name="T9" fmla="*/ 166 h 166"/>
                  <a:gd name="T10" fmla="*/ 164 w 164"/>
                  <a:gd name="T11" fmla="*/ 51 h 166"/>
                  <a:gd name="T12" fmla="*/ 125 w 164"/>
                  <a:gd name="T13" fmla="*/ 0 h 166"/>
                </a:gdLst>
                <a:ahLst/>
                <a:cxnLst>
                  <a:cxn ang="0">
                    <a:pos x="T0" y="T1"/>
                  </a:cxn>
                  <a:cxn ang="0">
                    <a:pos x="T2" y="T3"/>
                  </a:cxn>
                  <a:cxn ang="0">
                    <a:pos x="T4" y="T5"/>
                  </a:cxn>
                  <a:cxn ang="0">
                    <a:pos x="T6" y="T7"/>
                  </a:cxn>
                  <a:cxn ang="0">
                    <a:pos x="T8" y="T9"/>
                  </a:cxn>
                  <a:cxn ang="0">
                    <a:pos x="T10" y="T11"/>
                  </a:cxn>
                  <a:cxn ang="0">
                    <a:pos x="T12" y="T13"/>
                  </a:cxn>
                </a:cxnLst>
                <a:rect l="0" t="0" r="r" b="b"/>
                <a:pathLst>
                  <a:path w="164" h="166">
                    <a:moveTo>
                      <a:pt x="125" y="0"/>
                    </a:moveTo>
                    <a:cubicBezTo>
                      <a:pt x="109" y="1"/>
                      <a:pt x="109" y="1"/>
                      <a:pt x="109" y="1"/>
                    </a:cubicBezTo>
                    <a:cubicBezTo>
                      <a:pt x="0" y="140"/>
                      <a:pt x="0" y="140"/>
                      <a:pt x="0" y="140"/>
                    </a:cubicBezTo>
                    <a:cubicBezTo>
                      <a:pt x="0" y="140"/>
                      <a:pt x="0" y="146"/>
                      <a:pt x="10" y="155"/>
                    </a:cubicBezTo>
                    <a:cubicBezTo>
                      <a:pt x="20" y="165"/>
                      <a:pt x="25" y="166"/>
                      <a:pt x="25" y="166"/>
                    </a:cubicBezTo>
                    <a:cubicBezTo>
                      <a:pt x="164" y="51"/>
                      <a:pt x="164" y="51"/>
                      <a:pt x="164" y="51"/>
                    </a:cubicBezTo>
                    <a:lnTo>
                      <a:pt x="125" y="0"/>
                    </a:lnTo>
                    <a:close/>
                  </a:path>
                </a:pathLst>
              </a:custGeom>
              <a:solidFill>
                <a:srgbClr val="EAD7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113" name="Freeform 562">
                <a:extLst>
                  <a:ext uri="{FF2B5EF4-FFF2-40B4-BE49-F238E27FC236}">
                    <a16:creationId xmlns:a16="http://schemas.microsoft.com/office/drawing/2014/main" id="{EF99B85C-2275-4BB5-94B3-AD2BF906CE86}"/>
                  </a:ext>
                </a:extLst>
              </p:cNvPr>
              <p:cNvSpPr>
                <a:spLocks/>
              </p:cNvSpPr>
              <p:nvPr/>
            </p:nvSpPr>
            <p:spPr bwMode="auto">
              <a:xfrm>
                <a:off x="2396" y="2784"/>
                <a:ext cx="218" cy="173"/>
              </a:xfrm>
              <a:custGeom>
                <a:avLst/>
                <a:gdLst>
                  <a:gd name="T0" fmla="*/ 23 w 102"/>
                  <a:gd name="T1" fmla="*/ 0 h 81"/>
                  <a:gd name="T2" fmla="*/ 20 w 102"/>
                  <a:gd name="T3" fmla="*/ 4 h 81"/>
                  <a:gd name="T4" fmla="*/ 0 w 102"/>
                  <a:gd name="T5" fmla="*/ 31 h 81"/>
                  <a:gd name="T6" fmla="*/ 31 w 102"/>
                  <a:gd name="T7" fmla="*/ 57 h 81"/>
                  <a:gd name="T8" fmla="*/ 55 w 102"/>
                  <a:gd name="T9" fmla="*/ 81 h 81"/>
                  <a:gd name="T10" fmla="*/ 102 w 102"/>
                  <a:gd name="T11" fmla="*/ 41 h 81"/>
                  <a:gd name="T12" fmla="*/ 23 w 102"/>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102" h="81">
                    <a:moveTo>
                      <a:pt x="23" y="0"/>
                    </a:moveTo>
                    <a:cubicBezTo>
                      <a:pt x="20" y="4"/>
                      <a:pt x="20" y="4"/>
                      <a:pt x="20" y="4"/>
                    </a:cubicBezTo>
                    <a:cubicBezTo>
                      <a:pt x="0" y="31"/>
                      <a:pt x="0" y="31"/>
                      <a:pt x="0" y="31"/>
                    </a:cubicBezTo>
                    <a:cubicBezTo>
                      <a:pt x="0" y="31"/>
                      <a:pt x="21" y="48"/>
                      <a:pt x="31" y="57"/>
                    </a:cubicBezTo>
                    <a:cubicBezTo>
                      <a:pt x="38" y="64"/>
                      <a:pt x="55" y="81"/>
                      <a:pt x="55" y="81"/>
                    </a:cubicBezTo>
                    <a:cubicBezTo>
                      <a:pt x="102" y="41"/>
                      <a:pt x="102" y="41"/>
                      <a:pt x="102" y="41"/>
                    </a:cubicBezTo>
                    <a:lnTo>
                      <a:pt x="23" y="0"/>
                    </a:lnTo>
                    <a:close/>
                  </a:path>
                </a:pathLst>
              </a:custGeom>
              <a:solidFill>
                <a:srgbClr val="C3B5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114" name="Freeform 563">
                <a:extLst>
                  <a:ext uri="{FF2B5EF4-FFF2-40B4-BE49-F238E27FC236}">
                    <a16:creationId xmlns:a16="http://schemas.microsoft.com/office/drawing/2014/main" id="{18DD1D15-BEC1-49A6-B2A8-BFDDF6108CB7}"/>
                  </a:ext>
                </a:extLst>
              </p:cNvPr>
              <p:cNvSpPr>
                <a:spLocks/>
              </p:cNvSpPr>
              <p:nvPr/>
            </p:nvSpPr>
            <p:spPr bwMode="auto">
              <a:xfrm>
                <a:off x="2400" y="1891"/>
                <a:ext cx="2539" cy="1306"/>
              </a:xfrm>
              <a:custGeom>
                <a:avLst/>
                <a:gdLst>
                  <a:gd name="T0" fmla="*/ 328 w 1189"/>
                  <a:gd name="T1" fmla="*/ 368 h 611"/>
                  <a:gd name="T2" fmla="*/ 136 w 1189"/>
                  <a:gd name="T3" fmla="*/ 466 h 611"/>
                  <a:gd name="T4" fmla="*/ 2 w 1189"/>
                  <a:gd name="T5" fmla="*/ 379 h 611"/>
                  <a:gd name="T6" fmla="*/ 23 w 1189"/>
                  <a:gd name="T7" fmla="*/ 321 h 611"/>
                  <a:gd name="T8" fmla="*/ 57 w 1189"/>
                  <a:gd name="T9" fmla="*/ 299 h 611"/>
                  <a:gd name="T10" fmla="*/ 146 w 1189"/>
                  <a:gd name="T11" fmla="*/ 225 h 611"/>
                  <a:gd name="T12" fmla="*/ 210 w 1189"/>
                  <a:gd name="T13" fmla="*/ 170 h 611"/>
                  <a:gd name="T14" fmla="*/ 258 w 1189"/>
                  <a:gd name="T15" fmla="*/ 145 h 611"/>
                  <a:gd name="T16" fmla="*/ 427 w 1189"/>
                  <a:gd name="T17" fmla="*/ 93 h 611"/>
                  <a:gd name="T18" fmla="*/ 513 w 1189"/>
                  <a:gd name="T19" fmla="*/ 45 h 611"/>
                  <a:gd name="T20" fmla="*/ 620 w 1189"/>
                  <a:gd name="T21" fmla="*/ 9 h 611"/>
                  <a:gd name="T22" fmla="*/ 813 w 1189"/>
                  <a:gd name="T23" fmla="*/ 49 h 611"/>
                  <a:gd name="T24" fmla="*/ 979 w 1189"/>
                  <a:gd name="T25" fmla="*/ 82 h 611"/>
                  <a:gd name="T26" fmla="*/ 1070 w 1189"/>
                  <a:gd name="T27" fmla="*/ 121 h 611"/>
                  <a:gd name="T28" fmla="*/ 1189 w 1189"/>
                  <a:gd name="T29" fmla="*/ 133 h 611"/>
                  <a:gd name="T30" fmla="*/ 1144 w 1189"/>
                  <a:gd name="T31" fmla="*/ 611 h 611"/>
                  <a:gd name="T32" fmla="*/ 826 w 1189"/>
                  <a:gd name="T33" fmla="*/ 521 h 611"/>
                  <a:gd name="T34" fmla="*/ 797 w 1189"/>
                  <a:gd name="T35" fmla="*/ 496 h 611"/>
                  <a:gd name="T36" fmla="*/ 747 w 1189"/>
                  <a:gd name="T37" fmla="*/ 472 h 611"/>
                  <a:gd name="T38" fmla="*/ 604 w 1189"/>
                  <a:gd name="T39" fmla="*/ 397 h 611"/>
                  <a:gd name="T40" fmla="*/ 557 w 1189"/>
                  <a:gd name="T41" fmla="*/ 341 h 611"/>
                  <a:gd name="T42" fmla="*/ 521 w 1189"/>
                  <a:gd name="T43" fmla="*/ 299 h 611"/>
                  <a:gd name="T44" fmla="*/ 491 w 1189"/>
                  <a:gd name="T45" fmla="*/ 295 h 611"/>
                  <a:gd name="T46" fmla="*/ 465 w 1189"/>
                  <a:gd name="T47" fmla="*/ 306 h 611"/>
                  <a:gd name="T48" fmla="*/ 418 w 1189"/>
                  <a:gd name="T49" fmla="*/ 331 h 611"/>
                  <a:gd name="T50" fmla="*/ 400 w 1189"/>
                  <a:gd name="T51" fmla="*/ 335 h 611"/>
                  <a:gd name="T52" fmla="*/ 328 w 1189"/>
                  <a:gd name="T53" fmla="*/ 368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89" h="611">
                    <a:moveTo>
                      <a:pt x="328" y="368"/>
                    </a:moveTo>
                    <a:cubicBezTo>
                      <a:pt x="328" y="368"/>
                      <a:pt x="246" y="453"/>
                      <a:pt x="136" y="466"/>
                    </a:cubicBezTo>
                    <a:cubicBezTo>
                      <a:pt x="26" y="479"/>
                      <a:pt x="5" y="403"/>
                      <a:pt x="2" y="379"/>
                    </a:cubicBezTo>
                    <a:cubicBezTo>
                      <a:pt x="0" y="355"/>
                      <a:pt x="14" y="329"/>
                      <a:pt x="23" y="321"/>
                    </a:cubicBezTo>
                    <a:cubicBezTo>
                      <a:pt x="32" y="313"/>
                      <a:pt x="53" y="302"/>
                      <a:pt x="57" y="299"/>
                    </a:cubicBezTo>
                    <a:cubicBezTo>
                      <a:pt x="60" y="296"/>
                      <a:pt x="136" y="235"/>
                      <a:pt x="146" y="225"/>
                    </a:cubicBezTo>
                    <a:cubicBezTo>
                      <a:pt x="156" y="214"/>
                      <a:pt x="196" y="170"/>
                      <a:pt x="210" y="170"/>
                    </a:cubicBezTo>
                    <a:cubicBezTo>
                      <a:pt x="210" y="170"/>
                      <a:pt x="236" y="152"/>
                      <a:pt x="258" y="145"/>
                    </a:cubicBezTo>
                    <a:cubicBezTo>
                      <a:pt x="279" y="137"/>
                      <a:pt x="413" y="100"/>
                      <a:pt x="427" y="93"/>
                    </a:cubicBezTo>
                    <a:cubicBezTo>
                      <a:pt x="441" y="87"/>
                      <a:pt x="483" y="66"/>
                      <a:pt x="513" y="45"/>
                    </a:cubicBezTo>
                    <a:cubicBezTo>
                      <a:pt x="544" y="24"/>
                      <a:pt x="572" y="0"/>
                      <a:pt x="620" y="9"/>
                    </a:cubicBezTo>
                    <a:cubicBezTo>
                      <a:pt x="667" y="18"/>
                      <a:pt x="793" y="44"/>
                      <a:pt x="813" y="49"/>
                    </a:cubicBezTo>
                    <a:cubicBezTo>
                      <a:pt x="833" y="54"/>
                      <a:pt x="957" y="72"/>
                      <a:pt x="979" y="82"/>
                    </a:cubicBezTo>
                    <a:cubicBezTo>
                      <a:pt x="1001" y="91"/>
                      <a:pt x="1058" y="119"/>
                      <a:pt x="1070" y="121"/>
                    </a:cubicBezTo>
                    <a:cubicBezTo>
                      <a:pt x="1083" y="124"/>
                      <a:pt x="1189" y="133"/>
                      <a:pt x="1189" y="133"/>
                    </a:cubicBezTo>
                    <a:cubicBezTo>
                      <a:pt x="1144" y="611"/>
                      <a:pt x="1144" y="611"/>
                      <a:pt x="1144" y="611"/>
                    </a:cubicBezTo>
                    <a:cubicBezTo>
                      <a:pt x="1144" y="611"/>
                      <a:pt x="896" y="586"/>
                      <a:pt x="826" y="521"/>
                    </a:cubicBezTo>
                    <a:cubicBezTo>
                      <a:pt x="797" y="496"/>
                      <a:pt x="797" y="496"/>
                      <a:pt x="797" y="496"/>
                    </a:cubicBezTo>
                    <a:cubicBezTo>
                      <a:pt x="797" y="496"/>
                      <a:pt x="759" y="481"/>
                      <a:pt x="747" y="472"/>
                    </a:cubicBezTo>
                    <a:cubicBezTo>
                      <a:pt x="747" y="472"/>
                      <a:pt x="633" y="419"/>
                      <a:pt x="604" y="397"/>
                    </a:cubicBezTo>
                    <a:cubicBezTo>
                      <a:pt x="574" y="376"/>
                      <a:pt x="556" y="350"/>
                      <a:pt x="557" y="341"/>
                    </a:cubicBezTo>
                    <a:cubicBezTo>
                      <a:pt x="557" y="341"/>
                      <a:pt x="524" y="315"/>
                      <a:pt x="521" y="299"/>
                    </a:cubicBezTo>
                    <a:cubicBezTo>
                      <a:pt x="521" y="299"/>
                      <a:pt x="506" y="307"/>
                      <a:pt x="491" y="295"/>
                    </a:cubicBezTo>
                    <a:cubicBezTo>
                      <a:pt x="491" y="295"/>
                      <a:pt x="474" y="300"/>
                      <a:pt x="465" y="306"/>
                    </a:cubicBezTo>
                    <a:cubicBezTo>
                      <a:pt x="456" y="311"/>
                      <a:pt x="429" y="328"/>
                      <a:pt x="418" y="331"/>
                    </a:cubicBezTo>
                    <a:cubicBezTo>
                      <a:pt x="407" y="334"/>
                      <a:pt x="400" y="335"/>
                      <a:pt x="400" y="335"/>
                    </a:cubicBezTo>
                    <a:cubicBezTo>
                      <a:pt x="400" y="335"/>
                      <a:pt x="367" y="367"/>
                      <a:pt x="328" y="368"/>
                    </a:cubicBezTo>
                    <a:close/>
                  </a:path>
                </a:pathLst>
              </a:custGeom>
              <a:solidFill>
                <a:srgbClr val="FAC0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115" name="Freeform 564">
                <a:extLst>
                  <a:ext uri="{FF2B5EF4-FFF2-40B4-BE49-F238E27FC236}">
                    <a16:creationId xmlns:a16="http://schemas.microsoft.com/office/drawing/2014/main" id="{A8C2ED11-3B2D-4D1F-8F82-032F20DB9927}"/>
                  </a:ext>
                </a:extLst>
              </p:cNvPr>
              <p:cNvSpPr>
                <a:spLocks/>
              </p:cNvSpPr>
              <p:nvPr/>
            </p:nvSpPr>
            <p:spPr bwMode="auto">
              <a:xfrm>
                <a:off x="4626" y="2122"/>
                <a:ext cx="679" cy="1340"/>
              </a:xfrm>
              <a:custGeom>
                <a:avLst/>
                <a:gdLst>
                  <a:gd name="T0" fmla="*/ 177 w 318"/>
                  <a:gd name="T1" fmla="*/ 0 h 627"/>
                  <a:gd name="T2" fmla="*/ 44 w 318"/>
                  <a:gd name="T3" fmla="*/ 8 h 627"/>
                  <a:gd name="T4" fmla="*/ 16 w 318"/>
                  <a:gd name="T5" fmla="*/ 38 h 627"/>
                  <a:gd name="T6" fmla="*/ 5 w 318"/>
                  <a:gd name="T7" fmla="*/ 242 h 627"/>
                  <a:gd name="T8" fmla="*/ 33 w 318"/>
                  <a:gd name="T9" fmla="*/ 465 h 627"/>
                  <a:gd name="T10" fmla="*/ 94 w 318"/>
                  <a:gd name="T11" fmla="*/ 605 h 627"/>
                  <a:gd name="T12" fmla="*/ 318 w 318"/>
                  <a:gd name="T13" fmla="*/ 627 h 627"/>
                  <a:gd name="T14" fmla="*/ 254 w 318"/>
                  <a:gd name="T15" fmla="*/ 0 h 627"/>
                  <a:gd name="T16" fmla="*/ 177 w 318"/>
                  <a:gd name="T17" fmla="*/ 0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8" h="627">
                    <a:moveTo>
                      <a:pt x="177" y="0"/>
                    </a:moveTo>
                    <a:cubicBezTo>
                      <a:pt x="44" y="8"/>
                      <a:pt x="44" y="8"/>
                      <a:pt x="44" y="8"/>
                    </a:cubicBezTo>
                    <a:cubicBezTo>
                      <a:pt x="44" y="8"/>
                      <a:pt x="25" y="8"/>
                      <a:pt x="16" y="38"/>
                    </a:cubicBezTo>
                    <a:cubicBezTo>
                      <a:pt x="7" y="67"/>
                      <a:pt x="0" y="160"/>
                      <a:pt x="5" y="242"/>
                    </a:cubicBezTo>
                    <a:cubicBezTo>
                      <a:pt x="10" y="323"/>
                      <a:pt x="26" y="429"/>
                      <a:pt x="33" y="465"/>
                    </a:cubicBezTo>
                    <a:cubicBezTo>
                      <a:pt x="41" y="500"/>
                      <a:pt x="94" y="605"/>
                      <a:pt x="94" y="605"/>
                    </a:cubicBezTo>
                    <a:cubicBezTo>
                      <a:pt x="318" y="627"/>
                      <a:pt x="318" y="627"/>
                      <a:pt x="318" y="627"/>
                    </a:cubicBezTo>
                    <a:cubicBezTo>
                      <a:pt x="254" y="0"/>
                      <a:pt x="254" y="0"/>
                      <a:pt x="254" y="0"/>
                    </a:cubicBezTo>
                    <a:lnTo>
                      <a:pt x="177"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116" name="Freeform 565">
                <a:extLst>
                  <a:ext uri="{FF2B5EF4-FFF2-40B4-BE49-F238E27FC236}">
                    <a16:creationId xmlns:a16="http://schemas.microsoft.com/office/drawing/2014/main" id="{A8C14E7A-5EF8-41FE-9233-AE7B9BC0FFA3}"/>
                  </a:ext>
                </a:extLst>
              </p:cNvPr>
              <p:cNvSpPr>
                <a:spLocks/>
              </p:cNvSpPr>
              <p:nvPr/>
            </p:nvSpPr>
            <p:spPr bwMode="auto">
              <a:xfrm>
                <a:off x="4954" y="2094"/>
                <a:ext cx="1288" cy="1468"/>
              </a:xfrm>
              <a:custGeom>
                <a:avLst/>
                <a:gdLst>
                  <a:gd name="T0" fmla="*/ 40 w 603"/>
                  <a:gd name="T1" fmla="*/ 0 h 687"/>
                  <a:gd name="T2" fmla="*/ 6 w 603"/>
                  <a:gd name="T3" fmla="*/ 84 h 687"/>
                  <a:gd name="T4" fmla="*/ 49 w 603"/>
                  <a:gd name="T5" fmla="*/ 481 h 687"/>
                  <a:gd name="T6" fmla="*/ 151 w 603"/>
                  <a:gd name="T7" fmla="*/ 670 h 687"/>
                  <a:gd name="T8" fmla="*/ 603 w 603"/>
                  <a:gd name="T9" fmla="*/ 687 h 687"/>
                  <a:gd name="T10" fmla="*/ 603 w 603"/>
                  <a:gd name="T11" fmla="*/ 0 h 687"/>
                  <a:gd name="T12" fmla="*/ 40 w 603"/>
                  <a:gd name="T13" fmla="*/ 0 h 687"/>
                </a:gdLst>
                <a:ahLst/>
                <a:cxnLst>
                  <a:cxn ang="0">
                    <a:pos x="T0" y="T1"/>
                  </a:cxn>
                  <a:cxn ang="0">
                    <a:pos x="T2" y="T3"/>
                  </a:cxn>
                  <a:cxn ang="0">
                    <a:pos x="T4" y="T5"/>
                  </a:cxn>
                  <a:cxn ang="0">
                    <a:pos x="T6" y="T7"/>
                  </a:cxn>
                  <a:cxn ang="0">
                    <a:pos x="T8" y="T9"/>
                  </a:cxn>
                  <a:cxn ang="0">
                    <a:pos x="T10" y="T11"/>
                  </a:cxn>
                  <a:cxn ang="0">
                    <a:pos x="T12" y="T13"/>
                  </a:cxn>
                </a:cxnLst>
                <a:rect l="0" t="0" r="r" b="b"/>
                <a:pathLst>
                  <a:path w="603" h="687">
                    <a:moveTo>
                      <a:pt x="40" y="0"/>
                    </a:moveTo>
                    <a:cubicBezTo>
                      <a:pt x="40" y="0"/>
                      <a:pt x="13" y="9"/>
                      <a:pt x="6" y="84"/>
                    </a:cubicBezTo>
                    <a:cubicBezTo>
                      <a:pt x="0" y="158"/>
                      <a:pt x="9" y="380"/>
                      <a:pt x="49" y="481"/>
                    </a:cubicBezTo>
                    <a:cubicBezTo>
                      <a:pt x="89" y="581"/>
                      <a:pt x="151" y="670"/>
                      <a:pt x="151" y="670"/>
                    </a:cubicBezTo>
                    <a:cubicBezTo>
                      <a:pt x="603" y="687"/>
                      <a:pt x="603" y="687"/>
                      <a:pt x="603" y="687"/>
                    </a:cubicBezTo>
                    <a:cubicBezTo>
                      <a:pt x="603" y="0"/>
                      <a:pt x="603" y="0"/>
                      <a:pt x="603" y="0"/>
                    </a:cubicBezTo>
                    <a:lnTo>
                      <a:pt x="40" y="0"/>
                    </a:lnTo>
                    <a:close/>
                  </a:path>
                </a:pathLst>
              </a:custGeom>
              <a:solidFill>
                <a:srgbClr val="005E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117" name="Freeform 566">
                <a:extLst>
                  <a:ext uri="{FF2B5EF4-FFF2-40B4-BE49-F238E27FC236}">
                    <a16:creationId xmlns:a16="http://schemas.microsoft.com/office/drawing/2014/main" id="{AEF5FA27-673D-4C97-BEE8-D514D8D959FD}"/>
                  </a:ext>
                </a:extLst>
              </p:cNvPr>
              <p:cNvSpPr>
                <a:spLocks/>
              </p:cNvSpPr>
              <p:nvPr/>
            </p:nvSpPr>
            <p:spPr bwMode="auto">
              <a:xfrm>
                <a:off x="1429" y="254"/>
                <a:ext cx="640" cy="2"/>
              </a:xfrm>
              <a:custGeom>
                <a:avLst/>
                <a:gdLst>
                  <a:gd name="T0" fmla="*/ 0 w 640"/>
                  <a:gd name="T1" fmla="*/ 0 h 2"/>
                  <a:gd name="T2" fmla="*/ 0 w 640"/>
                  <a:gd name="T3" fmla="*/ 2 h 2"/>
                  <a:gd name="T4" fmla="*/ 640 w 640"/>
                  <a:gd name="T5" fmla="*/ 2 h 2"/>
                  <a:gd name="T6" fmla="*/ 0 w 640"/>
                  <a:gd name="T7" fmla="*/ 0 h 2"/>
                </a:gdLst>
                <a:ahLst/>
                <a:cxnLst>
                  <a:cxn ang="0">
                    <a:pos x="T0" y="T1"/>
                  </a:cxn>
                  <a:cxn ang="0">
                    <a:pos x="T2" y="T3"/>
                  </a:cxn>
                  <a:cxn ang="0">
                    <a:pos x="T4" y="T5"/>
                  </a:cxn>
                  <a:cxn ang="0">
                    <a:pos x="T6" y="T7"/>
                  </a:cxn>
                </a:cxnLst>
                <a:rect l="0" t="0" r="r" b="b"/>
                <a:pathLst>
                  <a:path w="640" h="2">
                    <a:moveTo>
                      <a:pt x="0" y="0"/>
                    </a:moveTo>
                    <a:lnTo>
                      <a:pt x="0" y="2"/>
                    </a:lnTo>
                    <a:lnTo>
                      <a:pt x="640" y="2"/>
                    </a:lnTo>
                    <a:lnTo>
                      <a:pt x="0" y="0"/>
                    </a:lnTo>
                    <a:close/>
                  </a:path>
                </a:pathLst>
              </a:custGeom>
              <a:solidFill>
                <a:srgbClr val="C8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118" name="Freeform 567">
                <a:extLst>
                  <a:ext uri="{FF2B5EF4-FFF2-40B4-BE49-F238E27FC236}">
                    <a16:creationId xmlns:a16="http://schemas.microsoft.com/office/drawing/2014/main" id="{82386513-BB73-4440-BAB5-1659D1A9209C}"/>
                  </a:ext>
                </a:extLst>
              </p:cNvPr>
              <p:cNvSpPr>
                <a:spLocks/>
              </p:cNvSpPr>
              <p:nvPr/>
            </p:nvSpPr>
            <p:spPr bwMode="auto">
              <a:xfrm>
                <a:off x="1429" y="254"/>
                <a:ext cx="640" cy="2"/>
              </a:xfrm>
              <a:custGeom>
                <a:avLst/>
                <a:gdLst>
                  <a:gd name="T0" fmla="*/ 0 w 640"/>
                  <a:gd name="T1" fmla="*/ 0 h 2"/>
                  <a:gd name="T2" fmla="*/ 0 w 640"/>
                  <a:gd name="T3" fmla="*/ 2 h 2"/>
                  <a:gd name="T4" fmla="*/ 640 w 640"/>
                  <a:gd name="T5" fmla="*/ 2 h 2"/>
                  <a:gd name="T6" fmla="*/ 0 w 640"/>
                  <a:gd name="T7" fmla="*/ 0 h 2"/>
                </a:gdLst>
                <a:ahLst/>
                <a:cxnLst>
                  <a:cxn ang="0">
                    <a:pos x="T0" y="T1"/>
                  </a:cxn>
                  <a:cxn ang="0">
                    <a:pos x="T2" y="T3"/>
                  </a:cxn>
                  <a:cxn ang="0">
                    <a:pos x="T4" y="T5"/>
                  </a:cxn>
                  <a:cxn ang="0">
                    <a:pos x="T6" y="T7"/>
                  </a:cxn>
                </a:cxnLst>
                <a:rect l="0" t="0" r="r" b="b"/>
                <a:pathLst>
                  <a:path w="640" h="2">
                    <a:moveTo>
                      <a:pt x="0" y="0"/>
                    </a:moveTo>
                    <a:lnTo>
                      <a:pt x="0" y="2"/>
                    </a:lnTo>
                    <a:lnTo>
                      <a:pt x="640"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119" name="Freeform 568">
                <a:extLst>
                  <a:ext uri="{FF2B5EF4-FFF2-40B4-BE49-F238E27FC236}">
                    <a16:creationId xmlns:a16="http://schemas.microsoft.com/office/drawing/2014/main" id="{2927BADA-2EA3-4A7A-9883-1ABA3A92B05A}"/>
                  </a:ext>
                </a:extLst>
              </p:cNvPr>
              <p:cNvSpPr>
                <a:spLocks/>
              </p:cNvSpPr>
              <p:nvPr/>
            </p:nvSpPr>
            <p:spPr bwMode="auto">
              <a:xfrm>
                <a:off x="1019" y="256"/>
                <a:ext cx="1052" cy="423"/>
              </a:xfrm>
              <a:custGeom>
                <a:avLst/>
                <a:gdLst>
                  <a:gd name="T0" fmla="*/ 192 w 493"/>
                  <a:gd name="T1" fmla="*/ 0 h 198"/>
                  <a:gd name="T2" fmla="*/ 161 w 493"/>
                  <a:gd name="T3" fmla="*/ 27 h 198"/>
                  <a:gd name="T4" fmla="*/ 48 w 493"/>
                  <a:gd name="T5" fmla="*/ 27 h 198"/>
                  <a:gd name="T6" fmla="*/ 7 w 493"/>
                  <a:gd name="T7" fmla="*/ 83 h 198"/>
                  <a:gd name="T8" fmla="*/ 50 w 493"/>
                  <a:gd name="T9" fmla="*/ 198 h 198"/>
                  <a:gd name="T10" fmla="*/ 336 w 493"/>
                  <a:gd name="T11" fmla="*/ 197 h 198"/>
                  <a:gd name="T12" fmla="*/ 493 w 493"/>
                  <a:gd name="T13" fmla="*/ 0 h 198"/>
                  <a:gd name="T14" fmla="*/ 492 w 493"/>
                  <a:gd name="T15" fmla="*/ 0 h 198"/>
                  <a:gd name="T16" fmla="*/ 192 w 493"/>
                  <a:gd name="T17"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3" h="198">
                    <a:moveTo>
                      <a:pt x="192" y="0"/>
                    </a:moveTo>
                    <a:cubicBezTo>
                      <a:pt x="161" y="27"/>
                      <a:pt x="161" y="27"/>
                      <a:pt x="161" y="27"/>
                    </a:cubicBezTo>
                    <a:cubicBezTo>
                      <a:pt x="48" y="27"/>
                      <a:pt x="48" y="27"/>
                      <a:pt x="48" y="27"/>
                    </a:cubicBezTo>
                    <a:cubicBezTo>
                      <a:pt x="0" y="36"/>
                      <a:pt x="7" y="83"/>
                      <a:pt x="7" y="83"/>
                    </a:cubicBezTo>
                    <a:cubicBezTo>
                      <a:pt x="50" y="198"/>
                      <a:pt x="50" y="198"/>
                      <a:pt x="50" y="198"/>
                    </a:cubicBezTo>
                    <a:cubicBezTo>
                      <a:pt x="336" y="197"/>
                      <a:pt x="336" y="197"/>
                      <a:pt x="336" y="197"/>
                    </a:cubicBezTo>
                    <a:cubicBezTo>
                      <a:pt x="493" y="0"/>
                      <a:pt x="493" y="0"/>
                      <a:pt x="493" y="0"/>
                    </a:cubicBezTo>
                    <a:cubicBezTo>
                      <a:pt x="492" y="0"/>
                      <a:pt x="492" y="0"/>
                      <a:pt x="492" y="0"/>
                    </a:cubicBezTo>
                    <a:cubicBezTo>
                      <a:pt x="192" y="0"/>
                      <a:pt x="192" y="0"/>
                      <a:pt x="192" y="0"/>
                    </a:cubicBezTo>
                  </a:path>
                </a:pathLst>
              </a:custGeom>
              <a:solidFill>
                <a:srgbClr val="703D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120" name="Freeform 569">
                <a:extLst>
                  <a:ext uri="{FF2B5EF4-FFF2-40B4-BE49-F238E27FC236}">
                    <a16:creationId xmlns:a16="http://schemas.microsoft.com/office/drawing/2014/main" id="{B98DF755-E78E-4B28-AB1A-340C0B5CC3EE}"/>
                  </a:ext>
                </a:extLst>
              </p:cNvPr>
              <p:cNvSpPr>
                <a:spLocks/>
              </p:cNvSpPr>
              <p:nvPr/>
            </p:nvSpPr>
            <p:spPr bwMode="auto">
              <a:xfrm>
                <a:off x="1125" y="677"/>
                <a:ext cx="611" cy="103"/>
              </a:xfrm>
              <a:custGeom>
                <a:avLst/>
                <a:gdLst>
                  <a:gd name="T0" fmla="*/ 611 w 611"/>
                  <a:gd name="T1" fmla="*/ 0 h 103"/>
                  <a:gd name="T2" fmla="*/ 0 w 611"/>
                  <a:gd name="T3" fmla="*/ 2 h 103"/>
                  <a:gd name="T4" fmla="*/ 39 w 611"/>
                  <a:gd name="T5" fmla="*/ 103 h 103"/>
                  <a:gd name="T6" fmla="*/ 504 w 611"/>
                  <a:gd name="T7" fmla="*/ 103 h 103"/>
                  <a:gd name="T8" fmla="*/ 579 w 611"/>
                  <a:gd name="T9" fmla="*/ 41 h 103"/>
                  <a:gd name="T10" fmla="*/ 611 w 611"/>
                  <a:gd name="T11" fmla="*/ 0 h 103"/>
                </a:gdLst>
                <a:ahLst/>
                <a:cxnLst>
                  <a:cxn ang="0">
                    <a:pos x="T0" y="T1"/>
                  </a:cxn>
                  <a:cxn ang="0">
                    <a:pos x="T2" y="T3"/>
                  </a:cxn>
                  <a:cxn ang="0">
                    <a:pos x="T4" y="T5"/>
                  </a:cxn>
                  <a:cxn ang="0">
                    <a:pos x="T6" y="T7"/>
                  </a:cxn>
                  <a:cxn ang="0">
                    <a:pos x="T8" y="T9"/>
                  </a:cxn>
                  <a:cxn ang="0">
                    <a:pos x="T10" y="T11"/>
                  </a:cxn>
                </a:cxnLst>
                <a:rect l="0" t="0" r="r" b="b"/>
                <a:pathLst>
                  <a:path w="611" h="103">
                    <a:moveTo>
                      <a:pt x="611" y="0"/>
                    </a:moveTo>
                    <a:lnTo>
                      <a:pt x="0" y="2"/>
                    </a:lnTo>
                    <a:lnTo>
                      <a:pt x="39" y="103"/>
                    </a:lnTo>
                    <a:lnTo>
                      <a:pt x="504" y="103"/>
                    </a:lnTo>
                    <a:lnTo>
                      <a:pt x="579" y="41"/>
                    </a:lnTo>
                    <a:lnTo>
                      <a:pt x="611" y="0"/>
                    </a:lnTo>
                    <a:close/>
                  </a:path>
                </a:pathLst>
              </a:custGeom>
              <a:solidFill>
                <a:srgbClr val="C8C5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121" name="Freeform 570">
                <a:extLst>
                  <a:ext uri="{FF2B5EF4-FFF2-40B4-BE49-F238E27FC236}">
                    <a16:creationId xmlns:a16="http://schemas.microsoft.com/office/drawing/2014/main" id="{118FADE0-C949-44EB-8CC9-97882DE09D78}"/>
                  </a:ext>
                </a:extLst>
              </p:cNvPr>
              <p:cNvSpPr>
                <a:spLocks/>
              </p:cNvSpPr>
              <p:nvPr/>
            </p:nvSpPr>
            <p:spPr bwMode="auto">
              <a:xfrm>
                <a:off x="1125" y="677"/>
                <a:ext cx="611" cy="103"/>
              </a:xfrm>
              <a:custGeom>
                <a:avLst/>
                <a:gdLst>
                  <a:gd name="T0" fmla="*/ 611 w 611"/>
                  <a:gd name="T1" fmla="*/ 0 h 103"/>
                  <a:gd name="T2" fmla="*/ 0 w 611"/>
                  <a:gd name="T3" fmla="*/ 2 h 103"/>
                  <a:gd name="T4" fmla="*/ 39 w 611"/>
                  <a:gd name="T5" fmla="*/ 103 h 103"/>
                  <a:gd name="T6" fmla="*/ 504 w 611"/>
                  <a:gd name="T7" fmla="*/ 103 h 103"/>
                  <a:gd name="T8" fmla="*/ 579 w 611"/>
                  <a:gd name="T9" fmla="*/ 41 h 103"/>
                  <a:gd name="T10" fmla="*/ 611 w 611"/>
                  <a:gd name="T11" fmla="*/ 0 h 103"/>
                </a:gdLst>
                <a:ahLst/>
                <a:cxnLst>
                  <a:cxn ang="0">
                    <a:pos x="T0" y="T1"/>
                  </a:cxn>
                  <a:cxn ang="0">
                    <a:pos x="T2" y="T3"/>
                  </a:cxn>
                  <a:cxn ang="0">
                    <a:pos x="T4" y="T5"/>
                  </a:cxn>
                  <a:cxn ang="0">
                    <a:pos x="T6" y="T7"/>
                  </a:cxn>
                  <a:cxn ang="0">
                    <a:pos x="T8" y="T9"/>
                  </a:cxn>
                  <a:cxn ang="0">
                    <a:pos x="T10" y="T11"/>
                  </a:cxn>
                </a:cxnLst>
                <a:rect l="0" t="0" r="r" b="b"/>
                <a:pathLst>
                  <a:path w="611" h="103">
                    <a:moveTo>
                      <a:pt x="611" y="0"/>
                    </a:moveTo>
                    <a:lnTo>
                      <a:pt x="0" y="2"/>
                    </a:lnTo>
                    <a:lnTo>
                      <a:pt x="39" y="103"/>
                    </a:lnTo>
                    <a:lnTo>
                      <a:pt x="504" y="103"/>
                    </a:lnTo>
                    <a:lnTo>
                      <a:pt x="579" y="41"/>
                    </a:lnTo>
                    <a:lnTo>
                      <a:pt x="6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122" name="Freeform 571">
                <a:extLst>
                  <a:ext uri="{FF2B5EF4-FFF2-40B4-BE49-F238E27FC236}">
                    <a16:creationId xmlns:a16="http://schemas.microsoft.com/office/drawing/2014/main" id="{350275BD-41BB-4E7E-946E-4B7255734192}"/>
                  </a:ext>
                </a:extLst>
              </p:cNvPr>
              <p:cNvSpPr>
                <a:spLocks noEditPoints="1"/>
              </p:cNvSpPr>
              <p:nvPr/>
            </p:nvSpPr>
            <p:spPr bwMode="auto">
              <a:xfrm>
                <a:off x="1164" y="40"/>
                <a:ext cx="1303" cy="740"/>
              </a:xfrm>
              <a:custGeom>
                <a:avLst/>
                <a:gdLst>
                  <a:gd name="T0" fmla="*/ 552 w 610"/>
                  <a:gd name="T1" fmla="*/ 292 h 346"/>
                  <a:gd name="T2" fmla="*/ 554 w 610"/>
                  <a:gd name="T3" fmla="*/ 279 h 346"/>
                  <a:gd name="T4" fmla="*/ 554 w 610"/>
                  <a:gd name="T5" fmla="*/ 161 h 346"/>
                  <a:gd name="T6" fmla="*/ 493 w 610"/>
                  <a:gd name="T7" fmla="*/ 101 h 346"/>
                  <a:gd name="T8" fmla="*/ 406 w 610"/>
                  <a:gd name="T9" fmla="*/ 101 h 346"/>
                  <a:gd name="T10" fmla="*/ 305 w 610"/>
                  <a:gd name="T11" fmla="*/ 0 h 346"/>
                  <a:gd name="T12" fmla="*/ 204 w 610"/>
                  <a:gd name="T13" fmla="*/ 101 h 346"/>
                  <a:gd name="T14" fmla="*/ 117 w 610"/>
                  <a:gd name="T15" fmla="*/ 101 h 346"/>
                  <a:gd name="T16" fmla="*/ 57 w 610"/>
                  <a:gd name="T17" fmla="*/ 161 h 346"/>
                  <a:gd name="T18" fmla="*/ 57 w 610"/>
                  <a:gd name="T19" fmla="*/ 279 h 346"/>
                  <a:gd name="T20" fmla="*/ 58 w 610"/>
                  <a:gd name="T21" fmla="*/ 292 h 346"/>
                  <a:gd name="T22" fmla="*/ 0 w 610"/>
                  <a:gd name="T23" fmla="*/ 292 h 346"/>
                  <a:gd name="T24" fmla="*/ 0 w 610"/>
                  <a:gd name="T25" fmla="*/ 346 h 346"/>
                  <a:gd name="T26" fmla="*/ 610 w 610"/>
                  <a:gd name="T27" fmla="*/ 346 h 346"/>
                  <a:gd name="T28" fmla="*/ 610 w 610"/>
                  <a:gd name="T29" fmla="*/ 292 h 346"/>
                  <a:gd name="T30" fmla="*/ 552 w 610"/>
                  <a:gd name="T31" fmla="*/ 292 h 346"/>
                  <a:gd name="T32" fmla="*/ 305 w 610"/>
                  <a:gd name="T33" fmla="*/ 117 h 346"/>
                  <a:gd name="T34" fmla="*/ 279 w 610"/>
                  <a:gd name="T35" fmla="*/ 91 h 346"/>
                  <a:gd name="T36" fmla="*/ 305 w 610"/>
                  <a:gd name="T37" fmla="*/ 65 h 346"/>
                  <a:gd name="T38" fmla="*/ 331 w 610"/>
                  <a:gd name="T39" fmla="*/ 91 h 346"/>
                  <a:gd name="T40" fmla="*/ 305 w 610"/>
                  <a:gd name="T41" fmla="*/ 117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0" h="346">
                    <a:moveTo>
                      <a:pt x="552" y="292"/>
                    </a:moveTo>
                    <a:cubicBezTo>
                      <a:pt x="553" y="288"/>
                      <a:pt x="554" y="283"/>
                      <a:pt x="554" y="279"/>
                    </a:cubicBezTo>
                    <a:cubicBezTo>
                      <a:pt x="554" y="161"/>
                      <a:pt x="554" y="161"/>
                      <a:pt x="554" y="161"/>
                    </a:cubicBezTo>
                    <a:cubicBezTo>
                      <a:pt x="554" y="128"/>
                      <a:pt x="527" y="101"/>
                      <a:pt x="493" y="101"/>
                    </a:cubicBezTo>
                    <a:cubicBezTo>
                      <a:pt x="406" y="101"/>
                      <a:pt x="406" y="101"/>
                      <a:pt x="406" y="101"/>
                    </a:cubicBezTo>
                    <a:cubicBezTo>
                      <a:pt x="406" y="45"/>
                      <a:pt x="361" y="0"/>
                      <a:pt x="305" y="0"/>
                    </a:cubicBezTo>
                    <a:cubicBezTo>
                      <a:pt x="249" y="0"/>
                      <a:pt x="204" y="45"/>
                      <a:pt x="204" y="101"/>
                    </a:cubicBezTo>
                    <a:cubicBezTo>
                      <a:pt x="117" y="101"/>
                      <a:pt x="117" y="101"/>
                      <a:pt x="117" y="101"/>
                    </a:cubicBezTo>
                    <a:cubicBezTo>
                      <a:pt x="84" y="101"/>
                      <a:pt x="57" y="128"/>
                      <a:pt x="57" y="161"/>
                    </a:cubicBezTo>
                    <a:cubicBezTo>
                      <a:pt x="57" y="279"/>
                      <a:pt x="57" y="279"/>
                      <a:pt x="57" y="279"/>
                    </a:cubicBezTo>
                    <a:cubicBezTo>
                      <a:pt x="57" y="283"/>
                      <a:pt x="57" y="288"/>
                      <a:pt x="58" y="292"/>
                    </a:cubicBezTo>
                    <a:cubicBezTo>
                      <a:pt x="0" y="292"/>
                      <a:pt x="0" y="292"/>
                      <a:pt x="0" y="292"/>
                    </a:cubicBezTo>
                    <a:cubicBezTo>
                      <a:pt x="0" y="346"/>
                      <a:pt x="0" y="346"/>
                      <a:pt x="0" y="346"/>
                    </a:cubicBezTo>
                    <a:cubicBezTo>
                      <a:pt x="610" y="346"/>
                      <a:pt x="610" y="346"/>
                      <a:pt x="610" y="346"/>
                    </a:cubicBezTo>
                    <a:cubicBezTo>
                      <a:pt x="610" y="292"/>
                      <a:pt x="610" y="292"/>
                      <a:pt x="610" y="292"/>
                    </a:cubicBezTo>
                    <a:lnTo>
                      <a:pt x="552" y="292"/>
                    </a:lnTo>
                    <a:close/>
                    <a:moveTo>
                      <a:pt x="305" y="117"/>
                    </a:moveTo>
                    <a:cubicBezTo>
                      <a:pt x="291" y="117"/>
                      <a:pt x="279" y="106"/>
                      <a:pt x="279" y="91"/>
                    </a:cubicBezTo>
                    <a:cubicBezTo>
                      <a:pt x="279" y="77"/>
                      <a:pt x="291" y="65"/>
                      <a:pt x="305" y="65"/>
                    </a:cubicBezTo>
                    <a:cubicBezTo>
                      <a:pt x="320" y="65"/>
                      <a:pt x="331" y="77"/>
                      <a:pt x="331" y="91"/>
                    </a:cubicBezTo>
                    <a:cubicBezTo>
                      <a:pt x="331" y="106"/>
                      <a:pt x="320" y="117"/>
                      <a:pt x="305" y="117"/>
                    </a:cubicBezTo>
                    <a:close/>
                  </a:path>
                </a:pathLst>
              </a:custGeom>
              <a:solidFill>
                <a:srgbClr val="C3B5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grpSp>
      </p:grpSp>
      <p:sp>
        <p:nvSpPr>
          <p:cNvPr id="18" name="Rectangle 17">
            <a:extLst>
              <a:ext uri="{FF2B5EF4-FFF2-40B4-BE49-F238E27FC236}">
                <a16:creationId xmlns:a16="http://schemas.microsoft.com/office/drawing/2014/main" id="{0DD4FC14-3D62-44CF-A086-D597E9FE3A1A}"/>
              </a:ext>
            </a:extLst>
          </p:cNvPr>
          <p:cNvSpPr>
            <a:spLocks/>
          </p:cNvSpPr>
          <p:nvPr/>
        </p:nvSpPr>
        <p:spPr>
          <a:xfrm>
            <a:off x="2028541" y="3352713"/>
            <a:ext cx="6604214" cy="1108818"/>
          </a:xfrm>
          <a:prstGeom prst="rect">
            <a:avLst/>
          </a:prstGeom>
          <a:noFill/>
          <a:ln w="6350">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0006" tIns="53747" rIns="73749" bIns="53747" numCol="1" spcCol="1270" anchor="t" anchorCtr="0">
            <a:spAutoFit/>
          </a:bodyPr>
          <a:lstStyle/>
          <a:p>
            <a:pPr marL="228600" lvl="1" indent="-173736">
              <a:spcAft>
                <a:spcPts val="600"/>
              </a:spcAft>
              <a:buClr>
                <a:schemeClr val="tx2"/>
              </a:buClr>
              <a:buFont typeface="Arial" panose="020B0604020202020204" pitchFamily="34" charset="0"/>
              <a:buChar char="•"/>
            </a:pPr>
            <a:r>
              <a:rPr lang="en-US" sz="1200" dirty="0">
                <a:solidFill>
                  <a:schemeClr val="tx1"/>
                </a:solidFill>
              </a:rPr>
              <a:t>Use prices for individual components that are included in the contract, as long as not unreasonable</a:t>
            </a:r>
          </a:p>
          <a:p>
            <a:pPr marL="228600" lvl="1" indent="-173736">
              <a:spcAft>
                <a:spcPts val="600"/>
              </a:spcAft>
              <a:buClr>
                <a:schemeClr val="tx2"/>
              </a:buClr>
              <a:buFont typeface="Arial" panose="020B0604020202020204" pitchFamily="34" charset="0"/>
              <a:buChar char="•"/>
            </a:pPr>
            <a:r>
              <a:rPr lang="en-US" sz="1200" dirty="0">
                <a:solidFill>
                  <a:schemeClr val="tx1"/>
                </a:solidFill>
              </a:rPr>
              <a:t>If contract doesn’t include separate prices for individual components or they seem unreasonable, use judgment to determine the best estimate for allocation to each component, but always maximizing the use of observable information</a:t>
            </a:r>
          </a:p>
        </p:txBody>
      </p:sp>
      <p:sp>
        <p:nvSpPr>
          <p:cNvPr id="159" name="Rectangle 158">
            <a:extLst>
              <a:ext uri="{FF2B5EF4-FFF2-40B4-BE49-F238E27FC236}">
                <a16:creationId xmlns:a16="http://schemas.microsoft.com/office/drawing/2014/main" id="{9A7B37FD-F467-45E4-9273-5F28EEA585BF}"/>
              </a:ext>
            </a:extLst>
          </p:cNvPr>
          <p:cNvSpPr>
            <a:spLocks/>
          </p:cNvSpPr>
          <p:nvPr/>
        </p:nvSpPr>
        <p:spPr>
          <a:xfrm>
            <a:off x="499168" y="3328148"/>
            <a:ext cx="1454599" cy="1108818"/>
          </a:xfrm>
          <a:prstGeom prst="rect">
            <a:avLst/>
          </a:prstGeom>
          <a:solidFill>
            <a:schemeClr val="accent2"/>
          </a:solidFill>
          <a:ln w="6350">
            <a:solidFill>
              <a:srgbClr val="DC6A2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958" tIns="40958" rIns="40958" bIns="40958" numCol="1" spcCol="1270" anchor="ctr" anchorCtr="0">
            <a:noAutofit/>
          </a:bodyPr>
          <a:lstStyle/>
          <a:p>
            <a:pPr defTabSz="600075">
              <a:spcBef>
                <a:spcPct val="0"/>
              </a:spcBef>
              <a:spcAft>
                <a:spcPts val="450"/>
              </a:spcAft>
            </a:pPr>
            <a:r>
              <a:rPr lang="en-US" sz="1200" b="1" dirty="0"/>
              <a:t>Step 3:</a:t>
            </a:r>
            <a:br>
              <a:rPr lang="en-US" sz="1200" b="1" dirty="0"/>
            </a:br>
            <a:r>
              <a:rPr lang="en-US" sz="1200" b="1" dirty="0"/>
              <a:t>Allocate </a:t>
            </a:r>
            <a:br>
              <a:rPr lang="en-US" sz="1200" b="1" dirty="0"/>
            </a:br>
            <a:r>
              <a:rPr lang="en-US" sz="1200" b="1" dirty="0"/>
              <a:t>the contract price</a:t>
            </a:r>
          </a:p>
        </p:txBody>
      </p:sp>
      <p:sp>
        <p:nvSpPr>
          <p:cNvPr id="163" name="Rectangle 162">
            <a:extLst>
              <a:ext uri="{FF2B5EF4-FFF2-40B4-BE49-F238E27FC236}">
                <a16:creationId xmlns:a16="http://schemas.microsoft.com/office/drawing/2014/main" id="{8FC71E19-831B-4695-A38A-F5D2FD14991E}"/>
              </a:ext>
            </a:extLst>
          </p:cNvPr>
          <p:cNvSpPr>
            <a:spLocks/>
          </p:cNvSpPr>
          <p:nvPr/>
        </p:nvSpPr>
        <p:spPr>
          <a:xfrm>
            <a:off x="1932038" y="3334749"/>
            <a:ext cx="6761285" cy="1108818"/>
          </a:xfrm>
          <a:prstGeom prst="rect">
            <a:avLst/>
          </a:prstGeom>
          <a:noFill/>
          <a:ln w="6350">
            <a:solidFill>
              <a:srgbClr val="DC6A2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958" tIns="40958" rIns="40958" bIns="40958" numCol="1" spcCol="1270" anchor="ctr" anchorCtr="0">
            <a:noAutofit/>
          </a:bodyPr>
          <a:lstStyle/>
          <a:p>
            <a:pPr defTabSz="600075">
              <a:spcBef>
                <a:spcPct val="0"/>
              </a:spcBef>
              <a:spcAft>
                <a:spcPts val="450"/>
              </a:spcAft>
            </a:pPr>
            <a:endParaRPr lang="en-US" sz="1200" b="1" dirty="0"/>
          </a:p>
        </p:txBody>
      </p:sp>
      <p:sp>
        <p:nvSpPr>
          <p:cNvPr id="169" name="Rectangle 168">
            <a:extLst>
              <a:ext uri="{FF2B5EF4-FFF2-40B4-BE49-F238E27FC236}">
                <a16:creationId xmlns:a16="http://schemas.microsoft.com/office/drawing/2014/main" id="{356784F7-64EC-448C-BEC9-71BAF5658188}"/>
              </a:ext>
            </a:extLst>
          </p:cNvPr>
          <p:cNvSpPr>
            <a:spLocks/>
          </p:cNvSpPr>
          <p:nvPr/>
        </p:nvSpPr>
        <p:spPr>
          <a:xfrm>
            <a:off x="8667358" y="3327640"/>
            <a:ext cx="47694" cy="1108818"/>
          </a:xfrm>
          <a:prstGeom prst="rect">
            <a:avLst/>
          </a:prstGeom>
          <a:solidFill>
            <a:schemeClr val="accent2"/>
          </a:solidFill>
          <a:ln w="6350">
            <a:solidFill>
              <a:srgbClr val="DC6A2F"/>
            </a:solid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lgn="l"/>
            <a:endParaRPr lang="en-GB" sz="1200" dirty="0">
              <a:solidFill>
                <a:schemeClr val="bg1"/>
              </a:solidFill>
            </a:endParaRPr>
          </a:p>
        </p:txBody>
      </p:sp>
      <p:grpSp>
        <p:nvGrpSpPr>
          <p:cNvPr id="179" name="Group 178">
            <a:extLst>
              <a:ext uri="{FF2B5EF4-FFF2-40B4-BE49-F238E27FC236}">
                <a16:creationId xmlns:a16="http://schemas.microsoft.com/office/drawing/2014/main" id="{7E252229-FACA-409B-A7FE-F7F78F19096A}"/>
              </a:ext>
            </a:extLst>
          </p:cNvPr>
          <p:cNvGrpSpPr/>
          <p:nvPr/>
        </p:nvGrpSpPr>
        <p:grpSpPr>
          <a:xfrm>
            <a:off x="1480295" y="3589629"/>
            <a:ext cx="361352" cy="361352"/>
            <a:chOff x="10877801" y="1328912"/>
            <a:chExt cx="579402" cy="579402"/>
          </a:xfrm>
        </p:grpSpPr>
        <p:sp>
          <p:nvSpPr>
            <p:cNvPr id="180" name="Oval 179">
              <a:extLst>
                <a:ext uri="{FF2B5EF4-FFF2-40B4-BE49-F238E27FC236}">
                  <a16:creationId xmlns:a16="http://schemas.microsoft.com/office/drawing/2014/main" id="{BAA4F678-0EF0-49E3-A56B-20DCD366813C}"/>
                </a:ext>
              </a:extLst>
            </p:cNvPr>
            <p:cNvSpPr/>
            <p:nvPr/>
          </p:nvSpPr>
          <p:spPr>
            <a:xfrm>
              <a:off x="10877801" y="1328912"/>
              <a:ext cx="579402" cy="5794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lgn="l"/>
              <a:endParaRPr lang="en-GB" sz="1200" dirty="0">
                <a:solidFill>
                  <a:schemeClr val="bg1"/>
                </a:solidFill>
              </a:endParaRPr>
            </a:p>
          </p:txBody>
        </p:sp>
        <p:grpSp>
          <p:nvGrpSpPr>
            <p:cNvPr id="181" name="Group 4">
              <a:extLst>
                <a:ext uri="{FF2B5EF4-FFF2-40B4-BE49-F238E27FC236}">
                  <a16:creationId xmlns:a16="http://schemas.microsoft.com/office/drawing/2014/main" id="{81B62F85-C6E8-45F5-A3C8-B065FC04F812}"/>
                </a:ext>
              </a:extLst>
            </p:cNvPr>
            <p:cNvGrpSpPr>
              <a:grpSpLocks noChangeAspect="1"/>
            </p:cNvGrpSpPr>
            <p:nvPr/>
          </p:nvGrpSpPr>
          <p:grpSpPr bwMode="auto">
            <a:xfrm>
              <a:off x="10957057" y="1424940"/>
              <a:ext cx="456690" cy="356673"/>
              <a:chOff x="4888" y="1954"/>
              <a:chExt cx="1726" cy="1348"/>
            </a:xfrm>
          </p:grpSpPr>
          <p:sp>
            <p:nvSpPr>
              <p:cNvPr id="182" name="AutoShape 3">
                <a:extLst>
                  <a:ext uri="{FF2B5EF4-FFF2-40B4-BE49-F238E27FC236}">
                    <a16:creationId xmlns:a16="http://schemas.microsoft.com/office/drawing/2014/main" id="{4FB93D1D-F65E-4F32-86B1-F04A5D984052}"/>
                  </a:ext>
                </a:extLst>
              </p:cNvPr>
              <p:cNvSpPr>
                <a:spLocks noChangeAspect="1" noChangeArrowheads="1" noTextEdit="1"/>
              </p:cNvSpPr>
              <p:nvPr/>
            </p:nvSpPr>
            <p:spPr bwMode="auto">
              <a:xfrm>
                <a:off x="4888" y="1954"/>
                <a:ext cx="1726" cy="1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183" name="Oval 5">
                <a:extLst>
                  <a:ext uri="{FF2B5EF4-FFF2-40B4-BE49-F238E27FC236}">
                    <a16:creationId xmlns:a16="http://schemas.microsoft.com/office/drawing/2014/main" id="{278FD422-E872-4ADD-B98A-F07910E591E9}"/>
                  </a:ext>
                </a:extLst>
              </p:cNvPr>
              <p:cNvSpPr>
                <a:spLocks noChangeArrowheads="1"/>
              </p:cNvSpPr>
              <p:nvPr/>
            </p:nvSpPr>
            <p:spPr bwMode="auto">
              <a:xfrm>
                <a:off x="4890" y="3225"/>
                <a:ext cx="1726" cy="76"/>
              </a:xfrm>
              <a:prstGeom prst="ellipse">
                <a:avLst/>
              </a:prstGeom>
              <a:solidFill>
                <a:schemeClr val="tx1">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184" name="Freeform 6">
                <a:extLst>
                  <a:ext uri="{FF2B5EF4-FFF2-40B4-BE49-F238E27FC236}">
                    <a16:creationId xmlns:a16="http://schemas.microsoft.com/office/drawing/2014/main" id="{9F8621F3-8DF8-4335-916D-16D0EB90AF27}"/>
                  </a:ext>
                </a:extLst>
              </p:cNvPr>
              <p:cNvSpPr>
                <a:spLocks noEditPoints="1"/>
              </p:cNvSpPr>
              <p:nvPr/>
            </p:nvSpPr>
            <p:spPr bwMode="auto">
              <a:xfrm>
                <a:off x="6200" y="2101"/>
                <a:ext cx="377" cy="379"/>
              </a:xfrm>
              <a:custGeom>
                <a:avLst/>
                <a:gdLst>
                  <a:gd name="T0" fmla="*/ 230 w 236"/>
                  <a:gd name="T1" fmla="*/ 81 h 237"/>
                  <a:gd name="T2" fmla="*/ 204 w 236"/>
                  <a:gd name="T3" fmla="*/ 38 h 237"/>
                  <a:gd name="T4" fmla="*/ 186 w 236"/>
                  <a:gd name="T5" fmla="*/ 48 h 237"/>
                  <a:gd name="T6" fmla="*/ 168 w 236"/>
                  <a:gd name="T7" fmla="*/ 34 h 237"/>
                  <a:gd name="T8" fmla="*/ 172 w 236"/>
                  <a:gd name="T9" fmla="*/ 13 h 237"/>
                  <a:gd name="T10" fmla="*/ 124 w 236"/>
                  <a:gd name="T11" fmla="*/ 0 h 237"/>
                  <a:gd name="T12" fmla="*/ 118 w 236"/>
                  <a:gd name="T13" fmla="*/ 20 h 237"/>
                  <a:gd name="T14" fmla="*/ 91 w 236"/>
                  <a:gd name="T15" fmla="*/ 24 h 237"/>
                  <a:gd name="T16" fmla="*/ 80 w 236"/>
                  <a:gd name="T17" fmla="*/ 7 h 237"/>
                  <a:gd name="T18" fmla="*/ 37 w 236"/>
                  <a:gd name="T19" fmla="*/ 32 h 237"/>
                  <a:gd name="T20" fmla="*/ 47 w 236"/>
                  <a:gd name="T21" fmla="*/ 50 h 237"/>
                  <a:gd name="T22" fmla="*/ 33 w 236"/>
                  <a:gd name="T23" fmla="*/ 69 h 237"/>
                  <a:gd name="T24" fmla="*/ 13 w 236"/>
                  <a:gd name="T25" fmla="*/ 64 h 237"/>
                  <a:gd name="T26" fmla="*/ 0 w 236"/>
                  <a:gd name="T27" fmla="*/ 112 h 237"/>
                  <a:gd name="T28" fmla="*/ 19 w 236"/>
                  <a:gd name="T29" fmla="*/ 119 h 237"/>
                  <a:gd name="T30" fmla="*/ 23 w 236"/>
                  <a:gd name="T31" fmla="*/ 145 h 237"/>
                  <a:gd name="T32" fmla="*/ 6 w 236"/>
                  <a:gd name="T33" fmla="*/ 157 h 237"/>
                  <a:gd name="T34" fmla="*/ 31 w 236"/>
                  <a:gd name="T35" fmla="*/ 199 h 237"/>
                  <a:gd name="T36" fmla="*/ 49 w 236"/>
                  <a:gd name="T37" fmla="*/ 190 h 237"/>
                  <a:gd name="T38" fmla="*/ 68 w 236"/>
                  <a:gd name="T39" fmla="*/ 204 h 237"/>
                  <a:gd name="T40" fmla="*/ 64 w 236"/>
                  <a:gd name="T41" fmla="*/ 224 h 237"/>
                  <a:gd name="T42" fmla="*/ 111 w 236"/>
                  <a:gd name="T43" fmla="*/ 237 h 237"/>
                  <a:gd name="T44" fmla="*/ 118 w 236"/>
                  <a:gd name="T45" fmla="*/ 217 h 237"/>
                  <a:gd name="T46" fmla="*/ 144 w 236"/>
                  <a:gd name="T47" fmla="*/ 214 h 237"/>
                  <a:gd name="T48" fmla="*/ 156 w 236"/>
                  <a:gd name="T49" fmla="*/ 231 h 237"/>
                  <a:gd name="T50" fmla="*/ 198 w 236"/>
                  <a:gd name="T51" fmla="*/ 205 h 237"/>
                  <a:gd name="T52" fmla="*/ 189 w 236"/>
                  <a:gd name="T53" fmla="*/ 187 h 237"/>
                  <a:gd name="T54" fmla="*/ 203 w 236"/>
                  <a:gd name="T55" fmla="*/ 169 h 237"/>
                  <a:gd name="T56" fmla="*/ 223 w 236"/>
                  <a:gd name="T57" fmla="*/ 173 h 237"/>
                  <a:gd name="T58" fmla="*/ 236 w 236"/>
                  <a:gd name="T59" fmla="*/ 125 h 237"/>
                  <a:gd name="T60" fmla="*/ 216 w 236"/>
                  <a:gd name="T61" fmla="*/ 118 h 237"/>
                  <a:gd name="T62" fmla="*/ 213 w 236"/>
                  <a:gd name="T63" fmla="*/ 92 h 237"/>
                  <a:gd name="T64" fmla="*/ 230 w 236"/>
                  <a:gd name="T65" fmla="*/ 81 h 237"/>
                  <a:gd name="T66" fmla="*/ 159 w 236"/>
                  <a:gd name="T67" fmla="*/ 94 h 237"/>
                  <a:gd name="T68" fmla="*/ 142 w 236"/>
                  <a:gd name="T69" fmla="*/ 160 h 237"/>
                  <a:gd name="T70" fmla="*/ 77 w 236"/>
                  <a:gd name="T71" fmla="*/ 143 h 237"/>
                  <a:gd name="T72" fmla="*/ 94 w 236"/>
                  <a:gd name="T73" fmla="*/ 78 h 237"/>
                  <a:gd name="T74" fmla="*/ 159 w 236"/>
                  <a:gd name="T75" fmla="*/ 94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6" h="237">
                    <a:moveTo>
                      <a:pt x="230" y="81"/>
                    </a:moveTo>
                    <a:cubicBezTo>
                      <a:pt x="204" y="38"/>
                      <a:pt x="204" y="38"/>
                      <a:pt x="204" y="38"/>
                    </a:cubicBezTo>
                    <a:cubicBezTo>
                      <a:pt x="186" y="48"/>
                      <a:pt x="186" y="48"/>
                      <a:pt x="186" y="48"/>
                    </a:cubicBezTo>
                    <a:cubicBezTo>
                      <a:pt x="180" y="42"/>
                      <a:pt x="174" y="38"/>
                      <a:pt x="168" y="34"/>
                    </a:cubicBezTo>
                    <a:cubicBezTo>
                      <a:pt x="172" y="13"/>
                      <a:pt x="172" y="13"/>
                      <a:pt x="172" y="13"/>
                    </a:cubicBezTo>
                    <a:cubicBezTo>
                      <a:pt x="124" y="0"/>
                      <a:pt x="124" y="0"/>
                      <a:pt x="124" y="0"/>
                    </a:cubicBezTo>
                    <a:cubicBezTo>
                      <a:pt x="118" y="20"/>
                      <a:pt x="118" y="20"/>
                      <a:pt x="118" y="20"/>
                    </a:cubicBezTo>
                    <a:cubicBezTo>
                      <a:pt x="109" y="20"/>
                      <a:pt x="100" y="21"/>
                      <a:pt x="91" y="24"/>
                    </a:cubicBezTo>
                    <a:cubicBezTo>
                      <a:pt x="80" y="7"/>
                      <a:pt x="80" y="7"/>
                      <a:pt x="80" y="7"/>
                    </a:cubicBezTo>
                    <a:cubicBezTo>
                      <a:pt x="37" y="32"/>
                      <a:pt x="37" y="32"/>
                      <a:pt x="37" y="32"/>
                    </a:cubicBezTo>
                    <a:cubicBezTo>
                      <a:pt x="47" y="50"/>
                      <a:pt x="47" y="50"/>
                      <a:pt x="47" y="50"/>
                    </a:cubicBezTo>
                    <a:cubicBezTo>
                      <a:pt x="42" y="56"/>
                      <a:pt x="37" y="62"/>
                      <a:pt x="33" y="69"/>
                    </a:cubicBezTo>
                    <a:cubicBezTo>
                      <a:pt x="13" y="64"/>
                      <a:pt x="13" y="64"/>
                      <a:pt x="13" y="64"/>
                    </a:cubicBezTo>
                    <a:cubicBezTo>
                      <a:pt x="0" y="112"/>
                      <a:pt x="0" y="112"/>
                      <a:pt x="0" y="112"/>
                    </a:cubicBezTo>
                    <a:cubicBezTo>
                      <a:pt x="19" y="119"/>
                      <a:pt x="19" y="119"/>
                      <a:pt x="19" y="119"/>
                    </a:cubicBezTo>
                    <a:cubicBezTo>
                      <a:pt x="19" y="127"/>
                      <a:pt x="20" y="136"/>
                      <a:pt x="23" y="145"/>
                    </a:cubicBezTo>
                    <a:cubicBezTo>
                      <a:pt x="6" y="157"/>
                      <a:pt x="6" y="157"/>
                      <a:pt x="6" y="157"/>
                    </a:cubicBezTo>
                    <a:cubicBezTo>
                      <a:pt x="31" y="199"/>
                      <a:pt x="31" y="199"/>
                      <a:pt x="31" y="199"/>
                    </a:cubicBezTo>
                    <a:cubicBezTo>
                      <a:pt x="49" y="190"/>
                      <a:pt x="49" y="190"/>
                      <a:pt x="49" y="190"/>
                    </a:cubicBezTo>
                    <a:cubicBezTo>
                      <a:pt x="55" y="195"/>
                      <a:pt x="61" y="200"/>
                      <a:pt x="68" y="204"/>
                    </a:cubicBezTo>
                    <a:cubicBezTo>
                      <a:pt x="64" y="224"/>
                      <a:pt x="64" y="224"/>
                      <a:pt x="64" y="224"/>
                    </a:cubicBezTo>
                    <a:cubicBezTo>
                      <a:pt x="111" y="237"/>
                      <a:pt x="111" y="237"/>
                      <a:pt x="111" y="237"/>
                    </a:cubicBezTo>
                    <a:cubicBezTo>
                      <a:pt x="118" y="217"/>
                      <a:pt x="118" y="217"/>
                      <a:pt x="118" y="217"/>
                    </a:cubicBezTo>
                    <a:cubicBezTo>
                      <a:pt x="127" y="217"/>
                      <a:pt x="136" y="216"/>
                      <a:pt x="144" y="214"/>
                    </a:cubicBezTo>
                    <a:cubicBezTo>
                      <a:pt x="156" y="231"/>
                      <a:pt x="156" y="231"/>
                      <a:pt x="156" y="231"/>
                    </a:cubicBezTo>
                    <a:cubicBezTo>
                      <a:pt x="198" y="205"/>
                      <a:pt x="198" y="205"/>
                      <a:pt x="198" y="205"/>
                    </a:cubicBezTo>
                    <a:cubicBezTo>
                      <a:pt x="189" y="187"/>
                      <a:pt x="189" y="187"/>
                      <a:pt x="189" y="187"/>
                    </a:cubicBezTo>
                    <a:cubicBezTo>
                      <a:pt x="194" y="181"/>
                      <a:pt x="199" y="175"/>
                      <a:pt x="203" y="169"/>
                    </a:cubicBezTo>
                    <a:cubicBezTo>
                      <a:pt x="223" y="173"/>
                      <a:pt x="223" y="173"/>
                      <a:pt x="223" y="173"/>
                    </a:cubicBezTo>
                    <a:cubicBezTo>
                      <a:pt x="236" y="125"/>
                      <a:pt x="236" y="125"/>
                      <a:pt x="236" y="125"/>
                    </a:cubicBezTo>
                    <a:cubicBezTo>
                      <a:pt x="216" y="118"/>
                      <a:pt x="216" y="118"/>
                      <a:pt x="216" y="118"/>
                    </a:cubicBezTo>
                    <a:cubicBezTo>
                      <a:pt x="216" y="110"/>
                      <a:pt x="215" y="101"/>
                      <a:pt x="213" y="92"/>
                    </a:cubicBezTo>
                    <a:lnTo>
                      <a:pt x="230" y="81"/>
                    </a:lnTo>
                    <a:close/>
                    <a:moveTo>
                      <a:pt x="159" y="94"/>
                    </a:moveTo>
                    <a:cubicBezTo>
                      <a:pt x="172" y="117"/>
                      <a:pt x="165" y="146"/>
                      <a:pt x="142" y="160"/>
                    </a:cubicBezTo>
                    <a:cubicBezTo>
                      <a:pt x="120" y="173"/>
                      <a:pt x="90" y="166"/>
                      <a:pt x="77" y="143"/>
                    </a:cubicBezTo>
                    <a:cubicBezTo>
                      <a:pt x="64" y="121"/>
                      <a:pt x="71" y="91"/>
                      <a:pt x="94" y="78"/>
                    </a:cubicBezTo>
                    <a:cubicBezTo>
                      <a:pt x="116" y="64"/>
                      <a:pt x="145" y="72"/>
                      <a:pt x="159" y="94"/>
                    </a:cubicBezTo>
                    <a:close/>
                  </a:path>
                </a:pathLst>
              </a:custGeom>
              <a:solidFill>
                <a:srgbClr val="F28B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185" name="Freeform 5">
                <a:extLst>
                  <a:ext uri="{FF2B5EF4-FFF2-40B4-BE49-F238E27FC236}">
                    <a16:creationId xmlns:a16="http://schemas.microsoft.com/office/drawing/2014/main" id="{7DAC84DC-6A2F-4228-BA17-6897C6F5347D}"/>
                  </a:ext>
                </a:extLst>
              </p:cNvPr>
              <p:cNvSpPr>
                <a:spLocks/>
              </p:cNvSpPr>
              <p:nvPr/>
            </p:nvSpPr>
            <p:spPr bwMode="auto">
              <a:xfrm>
                <a:off x="5080" y="2269"/>
                <a:ext cx="1339" cy="904"/>
              </a:xfrm>
              <a:custGeom>
                <a:avLst/>
                <a:gdLst>
                  <a:gd name="T0" fmla="*/ 838 w 838"/>
                  <a:gd name="T1" fmla="*/ 565 h 565"/>
                  <a:gd name="T2" fmla="*/ 0 w 838"/>
                  <a:gd name="T3" fmla="*/ 565 h 565"/>
                  <a:gd name="T4" fmla="*/ 0 w 838"/>
                  <a:gd name="T5" fmla="*/ 13 h 565"/>
                  <a:gd name="T6" fmla="*/ 14 w 838"/>
                  <a:gd name="T7" fmla="*/ 0 h 565"/>
                  <a:gd name="T8" fmla="*/ 823 w 838"/>
                  <a:gd name="T9" fmla="*/ 0 h 565"/>
                  <a:gd name="T10" fmla="*/ 838 w 838"/>
                  <a:gd name="T11" fmla="*/ 15 h 565"/>
                  <a:gd name="T12" fmla="*/ 838 w 838"/>
                  <a:gd name="T13" fmla="*/ 565 h 565"/>
                </a:gdLst>
                <a:ahLst/>
                <a:cxnLst>
                  <a:cxn ang="0">
                    <a:pos x="T0" y="T1"/>
                  </a:cxn>
                  <a:cxn ang="0">
                    <a:pos x="T2" y="T3"/>
                  </a:cxn>
                  <a:cxn ang="0">
                    <a:pos x="T4" y="T5"/>
                  </a:cxn>
                  <a:cxn ang="0">
                    <a:pos x="T6" y="T7"/>
                  </a:cxn>
                  <a:cxn ang="0">
                    <a:pos x="T8" y="T9"/>
                  </a:cxn>
                  <a:cxn ang="0">
                    <a:pos x="T10" y="T11"/>
                  </a:cxn>
                  <a:cxn ang="0">
                    <a:pos x="T12" y="T13"/>
                  </a:cxn>
                </a:cxnLst>
                <a:rect l="0" t="0" r="r" b="b"/>
                <a:pathLst>
                  <a:path w="838" h="565">
                    <a:moveTo>
                      <a:pt x="838" y="565"/>
                    </a:moveTo>
                    <a:cubicBezTo>
                      <a:pt x="0" y="565"/>
                      <a:pt x="0" y="565"/>
                      <a:pt x="0" y="565"/>
                    </a:cubicBezTo>
                    <a:cubicBezTo>
                      <a:pt x="0" y="13"/>
                      <a:pt x="0" y="13"/>
                      <a:pt x="0" y="13"/>
                    </a:cubicBezTo>
                    <a:cubicBezTo>
                      <a:pt x="0" y="6"/>
                      <a:pt x="6" y="0"/>
                      <a:pt x="14" y="0"/>
                    </a:cubicBezTo>
                    <a:cubicBezTo>
                      <a:pt x="823" y="0"/>
                      <a:pt x="823" y="0"/>
                      <a:pt x="823" y="0"/>
                    </a:cubicBezTo>
                    <a:cubicBezTo>
                      <a:pt x="831" y="0"/>
                      <a:pt x="838" y="7"/>
                      <a:pt x="838" y="15"/>
                    </a:cubicBezTo>
                    <a:cubicBezTo>
                      <a:pt x="838" y="565"/>
                      <a:pt x="838" y="565"/>
                      <a:pt x="838" y="565"/>
                    </a:cubicBezTo>
                  </a:path>
                </a:pathLst>
              </a:custGeom>
              <a:solidFill>
                <a:srgbClr val="25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186" name="Rectangle 185">
                <a:extLst>
                  <a:ext uri="{FF2B5EF4-FFF2-40B4-BE49-F238E27FC236}">
                    <a16:creationId xmlns:a16="http://schemas.microsoft.com/office/drawing/2014/main" id="{D362869C-B0D9-40D7-AC4E-60AC6E1A5F02}"/>
                  </a:ext>
                </a:extLst>
              </p:cNvPr>
              <p:cNvSpPr>
                <a:spLocks noChangeArrowheads="1"/>
              </p:cNvSpPr>
              <p:nvPr/>
            </p:nvSpPr>
            <p:spPr bwMode="auto">
              <a:xfrm>
                <a:off x="5128" y="2335"/>
                <a:ext cx="1240" cy="764"/>
              </a:xfrm>
              <a:prstGeom prst="rect">
                <a:avLst/>
              </a:prstGeom>
              <a:solidFill>
                <a:srgbClr val="4D23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187" name="Rectangle 9">
                <a:extLst>
                  <a:ext uri="{FF2B5EF4-FFF2-40B4-BE49-F238E27FC236}">
                    <a16:creationId xmlns:a16="http://schemas.microsoft.com/office/drawing/2014/main" id="{511719E1-78D8-4A0C-8A96-6BBB2E0D0723}"/>
                  </a:ext>
                </a:extLst>
              </p:cNvPr>
              <p:cNvSpPr>
                <a:spLocks noChangeArrowheads="1"/>
              </p:cNvSpPr>
              <p:nvPr/>
            </p:nvSpPr>
            <p:spPr bwMode="auto">
              <a:xfrm>
                <a:off x="5128" y="2335"/>
                <a:ext cx="1240" cy="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188" name="Freeform 10">
                <a:extLst>
                  <a:ext uri="{FF2B5EF4-FFF2-40B4-BE49-F238E27FC236}">
                    <a16:creationId xmlns:a16="http://schemas.microsoft.com/office/drawing/2014/main" id="{C5A4085D-561E-49BF-AEF9-509CCE60853A}"/>
                  </a:ext>
                </a:extLst>
              </p:cNvPr>
              <p:cNvSpPr>
                <a:spLocks/>
              </p:cNvSpPr>
              <p:nvPr/>
            </p:nvSpPr>
            <p:spPr bwMode="auto">
              <a:xfrm>
                <a:off x="4987" y="3174"/>
                <a:ext cx="1538" cy="80"/>
              </a:xfrm>
              <a:custGeom>
                <a:avLst/>
                <a:gdLst>
                  <a:gd name="T0" fmla="*/ 0 w 962"/>
                  <a:gd name="T1" fmla="*/ 0 h 50"/>
                  <a:gd name="T2" fmla="*/ 0 w 962"/>
                  <a:gd name="T3" fmla="*/ 2 h 50"/>
                  <a:gd name="T4" fmla="*/ 37 w 962"/>
                  <a:gd name="T5" fmla="*/ 50 h 50"/>
                  <a:gd name="T6" fmla="*/ 925 w 962"/>
                  <a:gd name="T7" fmla="*/ 50 h 50"/>
                  <a:gd name="T8" fmla="*/ 962 w 962"/>
                  <a:gd name="T9" fmla="*/ 2 h 50"/>
                  <a:gd name="T10" fmla="*/ 962 w 962"/>
                  <a:gd name="T11" fmla="*/ 0 h 50"/>
                  <a:gd name="T12" fmla="*/ 0 w 962"/>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962" h="50">
                    <a:moveTo>
                      <a:pt x="0" y="0"/>
                    </a:moveTo>
                    <a:cubicBezTo>
                      <a:pt x="0" y="0"/>
                      <a:pt x="0" y="1"/>
                      <a:pt x="0" y="2"/>
                    </a:cubicBezTo>
                    <a:cubicBezTo>
                      <a:pt x="0" y="22"/>
                      <a:pt x="16" y="50"/>
                      <a:pt x="37" y="50"/>
                    </a:cubicBezTo>
                    <a:cubicBezTo>
                      <a:pt x="925" y="50"/>
                      <a:pt x="925" y="50"/>
                      <a:pt x="925" y="50"/>
                    </a:cubicBezTo>
                    <a:cubicBezTo>
                      <a:pt x="946" y="50"/>
                      <a:pt x="962" y="22"/>
                      <a:pt x="962" y="2"/>
                    </a:cubicBezTo>
                    <a:cubicBezTo>
                      <a:pt x="962" y="1"/>
                      <a:pt x="962" y="0"/>
                      <a:pt x="962" y="0"/>
                    </a:cubicBezTo>
                    <a:lnTo>
                      <a:pt x="0" y="0"/>
                    </a:lnTo>
                    <a:close/>
                  </a:path>
                </a:pathLst>
              </a:custGeom>
              <a:solidFill>
                <a:srgbClr val="E1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189" name="Oval 11">
                <a:extLst>
                  <a:ext uri="{FF2B5EF4-FFF2-40B4-BE49-F238E27FC236}">
                    <a16:creationId xmlns:a16="http://schemas.microsoft.com/office/drawing/2014/main" id="{CE5F8642-F8FB-4E8B-A2B6-3F04F9432ACB}"/>
                  </a:ext>
                </a:extLst>
              </p:cNvPr>
              <p:cNvSpPr>
                <a:spLocks noChangeArrowheads="1"/>
              </p:cNvSpPr>
              <p:nvPr/>
            </p:nvSpPr>
            <p:spPr bwMode="auto">
              <a:xfrm>
                <a:off x="6132" y="3193"/>
                <a:ext cx="31" cy="32"/>
              </a:xfrm>
              <a:prstGeom prst="ellipse">
                <a:avLst/>
              </a:prstGeom>
              <a:solidFill>
                <a:srgbClr val="5E5E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190" name="Oval 12">
                <a:extLst>
                  <a:ext uri="{FF2B5EF4-FFF2-40B4-BE49-F238E27FC236}">
                    <a16:creationId xmlns:a16="http://schemas.microsoft.com/office/drawing/2014/main" id="{F85BC1D0-E704-43D6-BEC3-B6A3DC13E837}"/>
                  </a:ext>
                </a:extLst>
              </p:cNvPr>
              <p:cNvSpPr>
                <a:spLocks noChangeArrowheads="1"/>
              </p:cNvSpPr>
              <p:nvPr/>
            </p:nvSpPr>
            <p:spPr bwMode="auto">
              <a:xfrm>
                <a:off x="6175" y="3193"/>
                <a:ext cx="32" cy="32"/>
              </a:xfrm>
              <a:prstGeom prst="ellipse">
                <a:avLst/>
              </a:prstGeom>
              <a:solidFill>
                <a:srgbClr val="5E5E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191" name="Oval 13">
                <a:extLst>
                  <a:ext uri="{FF2B5EF4-FFF2-40B4-BE49-F238E27FC236}">
                    <a16:creationId xmlns:a16="http://schemas.microsoft.com/office/drawing/2014/main" id="{DF383027-D726-48FF-9D4A-6AB9B26D04AE}"/>
                  </a:ext>
                </a:extLst>
              </p:cNvPr>
              <p:cNvSpPr>
                <a:spLocks noChangeArrowheads="1"/>
              </p:cNvSpPr>
              <p:nvPr/>
            </p:nvSpPr>
            <p:spPr bwMode="auto">
              <a:xfrm>
                <a:off x="6218" y="3193"/>
                <a:ext cx="32" cy="32"/>
              </a:xfrm>
              <a:prstGeom prst="ellipse">
                <a:avLst/>
              </a:prstGeom>
              <a:solidFill>
                <a:srgbClr val="5E5E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192" name="Rectangle 14">
                <a:extLst>
                  <a:ext uri="{FF2B5EF4-FFF2-40B4-BE49-F238E27FC236}">
                    <a16:creationId xmlns:a16="http://schemas.microsoft.com/office/drawing/2014/main" id="{7BC95A00-1D48-4371-A263-95BF8E14A29F}"/>
                  </a:ext>
                </a:extLst>
              </p:cNvPr>
              <p:cNvSpPr>
                <a:spLocks noChangeArrowheads="1"/>
              </p:cNvSpPr>
              <p:nvPr/>
            </p:nvSpPr>
            <p:spPr bwMode="auto">
              <a:xfrm>
                <a:off x="4899" y="1952"/>
                <a:ext cx="750" cy="970"/>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193" name="Rectangle 15">
                <a:extLst>
                  <a:ext uri="{FF2B5EF4-FFF2-40B4-BE49-F238E27FC236}">
                    <a16:creationId xmlns:a16="http://schemas.microsoft.com/office/drawing/2014/main" id="{4DEA5C72-EB03-4490-8398-DBD1103F80B2}"/>
                  </a:ext>
                </a:extLst>
              </p:cNvPr>
              <p:cNvSpPr>
                <a:spLocks noChangeArrowheads="1"/>
              </p:cNvSpPr>
              <p:nvPr/>
            </p:nvSpPr>
            <p:spPr bwMode="auto">
              <a:xfrm>
                <a:off x="4899" y="1952"/>
                <a:ext cx="750" cy="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194" name="Freeform 16">
                <a:extLst>
                  <a:ext uri="{FF2B5EF4-FFF2-40B4-BE49-F238E27FC236}">
                    <a16:creationId xmlns:a16="http://schemas.microsoft.com/office/drawing/2014/main" id="{C117B134-82EE-40D2-9948-DEE01065D367}"/>
                  </a:ext>
                </a:extLst>
              </p:cNvPr>
              <p:cNvSpPr>
                <a:spLocks/>
              </p:cNvSpPr>
              <p:nvPr/>
            </p:nvSpPr>
            <p:spPr bwMode="auto">
              <a:xfrm>
                <a:off x="5131" y="2224"/>
                <a:ext cx="355" cy="357"/>
              </a:xfrm>
              <a:custGeom>
                <a:avLst/>
                <a:gdLst>
                  <a:gd name="T0" fmla="*/ 222 w 222"/>
                  <a:gd name="T1" fmla="*/ 111 h 223"/>
                  <a:gd name="T2" fmla="*/ 112 w 222"/>
                  <a:gd name="T3" fmla="*/ 222 h 223"/>
                  <a:gd name="T4" fmla="*/ 0 w 222"/>
                  <a:gd name="T5" fmla="*/ 112 h 223"/>
                  <a:gd name="T6" fmla="*/ 111 w 222"/>
                  <a:gd name="T7" fmla="*/ 1 h 223"/>
                  <a:gd name="T8" fmla="*/ 222 w 222"/>
                  <a:gd name="T9" fmla="*/ 111 h 223"/>
                </a:gdLst>
                <a:ahLst/>
                <a:cxnLst>
                  <a:cxn ang="0">
                    <a:pos x="T0" y="T1"/>
                  </a:cxn>
                  <a:cxn ang="0">
                    <a:pos x="T2" y="T3"/>
                  </a:cxn>
                  <a:cxn ang="0">
                    <a:pos x="T4" y="T5"/>
                  </a:cxn>
                  <a:cxn ang="0">
                    <a:pos x="T6" y="T7"/>
                  </a:cxn>
                  <a:cxn ang="0">
                    <a:pos x="T8" y="T9"/>
                  </a:cxn>
                </a:cxnLst>
                <a:rect l="0" t="0" r="r" b="b"/>
                <a:pathLst>
                  <a:path w="222" h="223">
                    <a:moveTo>
                      <a:pt x="222" y="111"/>
                    </a:moveTo>
                    <a:cubicBezTo>
                      <a:pt x="222" y="172"/>
                      <a:pt x="173" y="222"/>
                      <a:pt x="112" y="222"/>
                    </a:cubicBezTo>
                    <a:cubicBezTo>
                      <a:pt x="51" y="223"/>
                      <a:pt x="1" y="173"/>
                      <a:pt x="0" y="112"/>
                    </a:cubicBezTo>
                    <a:cubicBezTo>
                      <a:pt x="0" y="51"/>
                      <a:pt x="49" y="1"/>
                      <a:pt x="111" y="1"/>
                    </a:cubicBezTo>
                    <a:cubicBezTo>
                      <a:pt x="172" y="0"/>
                      <a:pt x="222" y="50"/>
                      <a:pt x="222" y="111"/>
                    </a:cubicBezTo>
                  </a:path>
                </a:pathLst>
              </a:custGeom>
              <a:solidFill>
                <a:srgbClr val="F18A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195" name="Freeform 17">
                <a:extLst>
                  <a:ext uri="{FF2B5EF4-FFF2-40B4-BE49-F238E27FC236}">
                    <a16:creationId xmlns:a16="http://schemas.microsoft.com/office/drawing/2014/main" id="{5B37B97F-D4E0-4BB5-9117-AE80110016BF}"/>
                  </a:ext>
                </a:extLst>
              </p:cNvPr>
              <p:cNvSpPr>
                <a:spLocks noEditPoints="1"/>
              </p:cNvSpPr>
              <p:nvPr/>
            </p:nvSpPr>
            <p:spPr bwMode="auto">
              <a:xfrm>
                <a:off x="5117" y="2210"/>
                <a:ext cx="385" cy="385"/>
              </a:xfrm>
              <a:custGeom>
                <a:avLst/>
                <a:gdLst>
                  <a:gd name="T0" fmla="*/ 121 w 241"/>
                  <a:gd name="T1" fmla="*/ 241 h 241"/>
                  <a:gd name="T2" fmla="*/ 0 w 241"/>
                  <a:gd name="T3" fmla="*/ 121 h 241"/>
                  <a:gd name="T4" fmla="*/ 120 w 241"/>
                  <a:gd name="T5" fmla="*/ 0 h 241"/>
                  <a:gd name="T6" fmla="*/ 240 w 241"/>
                  <a:gd name="T7" fmla="*/ 120 h 241"/>
                  <a:gd name="T8" fmla="*/ 121 w 241"/>
                  <a:gd name="T9" fmla="*/ 241 h 241"/>
                  <a:gd name="T10" fmla="*/ 120 w 241"/>
                  <a:gd name="T11" fmla="*/ 19 h 241"/>
                  <a:gd name="T12" fmla="*/ 19 w 241"/>
                  <a:gd name="T13" fmla="*/ 121 h 241"/>
                  <a:gd name="T14" fmla="*/ 121 w 241"/>
                  <a:gd name="T15" fmla="*/ 222 h 241"/>
                  <a:gd name="T16" fmla="*/ 221 w 241"/>
                  <a:gd name="T17" fmla="*/ 120 h 241"/>
                  <a:gd name="T18" fmla="*/ 120 w 241"/>
                  <a:gd name="T19" fmla="*/ 19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1" h="241">
                    <a:moveTo>
                      <a:pt x="121" y="241"/>
                    </a:moveTo>
                    <a:cubicBezTo>
                      <a:pt x="54" y="241"/>
                      <a:pt x="0" y="187"/>
                      <a:pt x="0" y="121"/>
                    </a:cubicBezTo>
                    <a:cubicBezTo>
                      <a:pt x="0" y="55"/>
                      <a:pt x="53" y="1"/>
                      <a:pt x="120" y="0"/>
                    </a:cubicBezTo>
                    <a:cubicBezTo>
                      <a:pt x="186" y="0"/>
                      <a:pt x="240" y="53"/>
                      <a:pt x="240" y="120"/>
                    </a:cubicBezTo>
                    <a:cubicBezTo>
                      <a:pt x="241" y="186"/>
                      <a:pt x="187" y="240"/>
                      <a:pt x="121" y="241"/>
                    </a:cubicBezTo>
                    <a:moveTo>
                      <a:pt x="120" y="19"/>
                    </a:moveTo>
                    <a:cubicBezTo>
                      <a:pt x="64" y="19"/>
                      <a:pt x="19" y="65"/>
                      <a:pt x="19" y="121"/>
                    </a:cubicBezTo>
                    <a:cubicBezTo>
                      <a:pt x="19" y="177"/>
                      <a:pt x="65" y="222"/>
                      <a:pt x="121" y="222"/>
                    </a:cubicBezTo>
                    <a:cubicBezTo>
                      <a:pt x="177" y="221"/>
                      <a:pt x="222" y="176"/>
                      <a:pt x="221" y="120"/>
                    </a:cubicBezTo>
                    <a:cubicBezTo>
                      <a:pt x="221" y="64"/>
                      <a:pt x="175" y="19"/>
                      <a:pt x="120" y="19"/>
                    </a:cubicBezTo>
                  </a:path>
                </a:pathLst>
              </a:custGeom>
              <a:solidFill>
                <a:srgbClr val="E67B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196" name="Freeform 18">
                <a:extLst>
                  <a:ext uri="{FF2B5EF4-FFF2-40B4-BE49-F238E27FC236}">
                    <a16:creationId xmlns:a16="http://schemas.microsoft.com/office/drawing/2014/main" id="{47BD5D03-2879-4AD2-84F5-F5C7BB101A09}"/>
                  </a:ext>
                </a:extLst>
              </p:cNvPr>
              <p:cNvSpPr>
                <a:spLocks/>
              </p:cNvSpPr>
              <p:nvPr/>
            </p:nvSpPr>
            <p:spPr bwMode="auto">
              <a:xfrm>
                <a:off x="5253" y="2288"/>
                <a:ext cx="127" cy="237"/>
              </a:xfrm>
              <a:custGeom>
                <a:avLst/>
                <a:gdLst>
                  <a:gd name="T0" fmla="*/ 48 w 80"/>
                  <a:gd name="T1" fmla="*/ 0 h 148"/>
                  <a:gd name="T2" fmla="*/ 31 w 80"/>
                  <a:gd name="T3" fmla="*/ 0 h 148"/>
                  <a:gd name="T4" fmla="*/ 31 w 80"/>
                  <a:gd name="T5" fmla="*/ 18 h 148"/>
                  <a:gd name="T6" fmla="*/ 0 w 80"/>
                  <a:gd name="T7" fmla="*/ 50 h 148"/>
                  <a:gd name="T8" fmla="*/ 33 w 80"/>
                  <a:gd name="T9" fmla="*/ 83 h 148"/>
                  <a:gd name="T10" fmla="*/ 52 w 80"/>
                  <a:gd name="T11" fmla="*/ 98 h 148"/>
                  <a:gd name="T12" fmla="*/ 35 w 80"/>
                  <a:gd name="T13" fmla="*/ 110 h 148"/>
                  <a:gd name="T14" fmla="*/ 35 w 80"/>
                  <a:gd name="T15" fmla="*/ 110 h 148"/>
                  <a:gd name="T16" fmla="*/ 5 w 80"/>
                  <a:gd name="T17" fmla="*/ 102 h 148"/>
                  <a:gd name="T18" fmla="*/ 0 w 80"/>
                  <a:gd name="T19" fmla="*/ 123 h 148"/>
                  <a:gd name="T20" fmla="*/ 30 w 80"/>
                  <a:gd name="T21" fmla="*/ 131 h 148"/>
                  <a:gd name="T22" fmla="*/ 30 w 80"/>
                  <a:gd name="T23" fmla="*/ 148 h 148"/>
                  <a:gd name="T24" fmla="*/ 48 w 80"/>
                  <a:gd name="T25" fmla="*/ 148 h 148"/>
                  <a:gd name="T26" fmla="*/ 48 w 80"/>
                  <a:gd name="T27" fmla="*/ 129 h 148"/>
                  <a:gd name="T28" fmla="*/ 80 w 80"/>
                  <a:gd name="T29" fmla="*/ 96 h 148"/>
                  <a:gd name="T30" fmla="*/ 50 w 80"/>
                  <a:gd name="T31" fmla="*/ 62 h 148"/>
                  <a:gd name="T32" fmla="*/ 28 w 80"/>
                  <a:gd name="T33" fmla="*/ 47 h 148"/>
                  <a:gd name="T34" fmla="*/ 43 w 80"/>
                  <a:gd name="T35" fmla="*/ 37 h 148"/>
                  <a:gd name="T36" fmla="*/ 44 w 80"/>
                  <a:gd name="T37" fmla="*/ 37 h 148"/>
                  <a:gd name="T38" fmla="*/ 69 w 80"/>
                  <a:gd name="T39" fmla="*/ 43 h 148"/>
                  <a:gd name="T40" fmla="*/ 75 w 80"/>
                  <a:gd name="T41" fmla="*/ 22 h 148"/>
                  <a:gd name="T42" fmla="*/ 48 w 80"/>
                  <a:gd name="T43" fmla="*/ 16 h 148"/>
                  <a:gd name="T44" fmla="*/ 48 w 80"/>
                  <a:gd name="T45"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 h="148">
                    <a:moveTo>
                      <a:pt x="48" y="0"/>
                    </a:moveTo>
                    <a:cubicBezTo>
                      <a:pt x="31" y="0"/>
                      <a:pt x="31" y="0"/>
                      <a:pt x="31" y="0"/>
                    </a:cubicBezTo>
                    <a:cubicBezTo>
                      <a:pt x="31" y="18"/>
                      <a:pt x="31" y="18"/>
                      <a:pt x="31" y="18"/>
                    </a:cubicBezTo>
                    <a:cubicBezTo>
                      <a:pt x="11" y="22"/>
                      <a:pt x="0" y="34"/>
                      <a:pt x="0" y="50"/>
                    </a:cubicBezTo>
                    <a:cubicBezTo>
                      <a:pt x="0" y="67"/>
                      <a:pt x="14" y="76"/>
                      <a:pt x="33" y="83"/>
                    </a:cubicBezTo>
                    <a:cubicBezTo>
                      <a:pt x="46" y="87"/>
                      <a:pt x="52" y="92"/>
                      <a:pt x="52" y="98"/>
                    </a:cubicBezTo>
                    <a:cubicBezTo>
                      <a:pt x="52" y="106"/>
                      <a:pt x="45" y="110"/>
                      <a:pt x="35" y="110"/>
                    </a:cubicBezTo>
                    <a:cubicBezTo>
                      <a:pt x="35" y="110"/>
                      <a:pt x="35" y="110"/>
                      <a:pt x="35" y="110"/>
                    </a:cubicBezTo>
                    <a:cubicBezTo>
                      <a:pt x="23" y="110"/>
                      <a:pt x="12" y="106"/>
                      <a:pt x="5" y="102"/>
                    </a:cubicBezTo>
                    <a:cubicBezTo>
                      <a:pt x="0" y="123"/>
                      <a:pt x="0" y="123"/>
                      <a:pt x="0" y="123"/>
                    </a:cubicBezTo>
                    <a:cubicBezTo>
                      <a:pt x="6" y="127"/>
                      <a:pt x="18" y="130"/>
                      <a:pt x="30" y="131"/>
                    </a:cubicBezTo>
                    <a:cubicBezTo>
                      <a:pt x="30" y="148"/>
                      <a:pt x="30" y="148"/>
                      <a:pt x="30" y="148"/>
                    </a:cubicBezTo>
                    <a:cubicBezTo>
                      <a:pt x="48" y="148"/>
                      <a:pt x="48" y="148"/>
                      <a:pt x="48" y="148"/>
                    </a:cubicBezTo>
                    <a:cubicBezTo>
                      <a:pt x="48" y="129"/>
                      <a:pt x="48" y="129"/>
                      <a:pt x="48" y="129"/>
                    </a:cubicBezTo>
                    <a:cubicBezTo>
                      <a:pt x="69" y="126"/>
                      <a:pt x="80" y="112"/>
                      <a:pt x="80" y="96"/>
                    </a:cubicBezTo>
                    <a:cubicBezTo>
                      <a:pt x="80" y="79"/>
                      <a:pt x="71" y="70"/>
                      <a:pt x="50" y="62"/>
                    </a:cubicBezTo>
                    <a:cubicBezTo>
                      <a:pt x="34" y="56"/>
                      <a:pt x="28" y="53"/>
                      <a:pt x="28" y="47"/>
                    </a:cubicBezTo>
                    <a:cubicBezTo>
                      <a:pt x="28" y="42"/>
                      <a:pt x="32" y="37"/>
                      <a:pt x="43" y="37"/>
                    </a:cubicBezTo>
                    <a:cubicBezTo>
                      <a:pt x="43" y="37"/>
                      <a:pt x="44" y="37"/>
                      <a:pt x="44" y="37"/>
                    </a:cubicBezTo>
                    <a:cubicBezTo>
                      <a:pt x="56" y="37"/>
                      <a:pt x="65" y="41"/>
                      <a:pt x="69" y="43"/>
                    </a:cubicBezTo>
                    <a:cubicBezTo>
                      <a:pt x="75" y="22"/>
                      <a:pt x="75" y="22"/>
                      <a:pt x="75" y="22"/>
                    </a:cubicBezTo>
                    <a:cubicBezTo>
                      <a:pt x="69" y="19"/>
                      <a:pt x="60" y="17"/>
                      <a:pt x="48" y="16"/>
                    </a:cubicBezTo>
                    <a:cubicBezTo>
                      <a:pt x="48" y="0"/>
                      <a:pt x="48" y="0"/>
                      <a:pt x="48" y="0"/>
                    </a:cubicBezTo>
                  </a:path>
                </a:pathLst>
              </a:custGeom>
              <a:solidFill>
                <a:srgbClr val="E57E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197" name="Freeform 19">
                <a:extLst>
                  <a:ext uri="{FF2B5EF4-FFF2-40B4-BE49-F238E27FC236}">
                    <a16:creationId xmlns:a16="http://schemas.microsoft.com/office/drawing/2014/main" id="{F0C15BDA-B1C0-4A35-958B-ED0EB38CF86D}"/>
                  </a:ext>
                </a:extLst>
              </p:cNvPr>
              <p:cNvSpPr>
                <a:spLocks/>
              </p:cNvSpPr>
              <p:nvPr/>
            </p:nvSpPr>
            <p:spPr bwMode="auto">
              <a:xfrm>
                <a:off x="4982" y="2291"/>
                <a:ext cx="558" cy="316"/>
              </a:xfrm>
              <a:custGeom>
                <a:avLst/>
                <a:gdLst>
                  <a:gd name="T0" fmla="*/ 23 w 558"/>
                  <a:gd name="T1" fmla="*/ 316 h 316"/>
                  <a:gd name="T2" fmla="*/ 0 w 558"/>
                  <a:gd name="T3" fmla="*/ 303 h 316"/>
                  <a:gd name="T4" fmla="*/ 117 w 558"/>
                  <a:gd name="T5" fmla="*/ 109 h 316"/>
                  <a:gd name="T6" fmla="*/ 357 w 558"/>
                  <a:gd name="T7" fmla="*/ 244 h 316"/>
                  <a:gd name="T8" fmla="*/ 537 w 558"/>
                  <a:gd name="T9" fmla="*/ 0 h 316"/>
                  <a:gd name="T10" fmla="*/ 558 w 558"/>
                  <a:gd name="T11" fmla="*/ 15 h 316"/>
                  <a:gd name="T12" fmla="*/ 363 w 558"/>
                  <a:gd name="T13" fmla="*/ 277 h 316"/>
                  <a:gd name="T14" fmla="*/ 127 w 558"/>
                  <a:gd name="T15" fmla="*/ 143 h 316"/>
                  <a:gd name="T16" fmla="*/ 23 w 558"/>
                  <a:gd name="T17" fmla="*/ 31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8" h="316">
                    <a:moveTo>
                      <a:pt x="23" y="316"/>
                    </a:moveTo>
                    <a:lnTo>
                      <a:pt x="0" y="303"/>
                    </a:lnTo>
                    <a:lnTo>
                      <a:pt x="117" y="109"/>
                    </a:lnTo>
                    <a:lnTo>
                      <a:pt x="357" y="244"/>
                    </a:lnTo>
                    <a:lnTo>
                      <a:pt x="537" y="0"/>
                    </a:lnTo>
                    <a:lnTo>
                      <a:pt x="558" y="15"/>
                    </a:lnTo>
                    <a:lnTo>
                      <a:pt x="363" y="277"/>
                    </a:lnTo>
                    <a:lnTo>
                      <a:pt x="127" y="143"/>
                    </a:lnTo>
                    <a:lnTo>
                      <a:pt x="23" y="316"/>
                    </a:lnTo>
                    <a:close/>
                  </a:path>
                </a:pathLst>
              </a:custGeom>
              <a:solidFill>
                <a:srgbClr val="E1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198" name="Freeform 20">
                <a:extLst>
                  <a:ext uri="{FF2B5EF4-FFF2-40B4-BE49-F238E27FC236}">
                    <a16:creationId xmlns:a16="http://schemas.microsoft.com/office/drawing/2014/main" id="{71093DF0-99BA-4A1A-9930-D26BF41A4EE2}"/>
                  </a:ext>
                </a:extLst>
              </p:cNvPr>
              <p:cNvSpPr>
                <a:spLocks/>
              </p:cNvSpPr>
              <p:nvPr/>
            </p:nvSpPr>
            <p:spPr bwMode="auto">
              <a:xfrm>
                <a:off x="5310" y="2519"/>
                <a:ext cx="66" cy="65"/>
              </a:xfrm>
              <a:custGeom>
                <a:avLst/>
                <a:gdLst>
                  <a:gd name="T0" fmla="*/ 40 w 41"/>
                  <a:gd name="T1" fmla="*/ 21 h 41"/>
                  <a:gd name="T2" fmla="*/ 19 w 41"/>
                  <a:gd name="T3" fmla="*/ 40 h 41"/>
                  <a:gd name="T4" fmla="*/ 0 w 41"/>
                  <a:gd name="T5" fmla="*/ 19 h 41"/>
                  <a:gd name="T6" fmla="*/ 21 w 41"/>
                  <a:gd name="T7" fmla="*/ 0 h 41"/>
                  <a:gd name="T8" fmla="*/ 40 w 41"/>
                  <a:gd name="T9" fmla="*/ 21 h 41"/>
                </a:gdLst>
                <a:ahLst/>
                <a:cxnLst>
                  <a:cxn ang="0">
                    <a:pos x="T0" y="T1"/>
                  </a:cxn>
                  <a:cxn ang="0">
                    <a:pos x="T2" y="T3"/>
                  </a:cxn>
                  <a:cxn ang="0">
                    <a:pos x="T4" y="T5"/>
                  </a:cxn>
                  <a:cxn ang="0">
                    <a:pos x="T6" y="T7"/>
                  </a:cxn>
                  <a:cxn ang="0">
                    <a:pos x="T8" y="T9"/>
                  </a:cxn>
                </a:cxnLst>
                <a:rect l="0" t="0" r="r" b="b"/>
                <a:pathLst>
                  <a:path w="41" h="41">
                    <a:moveTo>
                      <a:pt x="40" y="21"/>
                    </a:moveTo>
                    <a:cubicBezTo>
                      <a:pt x="40" y="32"/>
                      <a:pt x="30" y="41"/>
                      <a:pt x="19" y="40"/>
                    </a:cubicBezTo>
                    <a:cubicBezTo>
                      <a:pt x="8" y="40"/>
                      <a:pt x="0" y="30"/>
                      <a:pt x="0" y="19"/>
                    </a:cubicBezTo>
                    <a:cubicBezTo>
                      <a:pt x="1" y="8"/>
                      <a:pt x="10" y="0"/>
                      <a:pt x="21" y="0"/>
                    </a:cubicBezTo>
                    <a:cubicBezTo>
                      <a:pt x="32" y="1"/>
                      <a:pt x="41" y="10"/>
                      <a:pt x="40" y="21"/>
                    </a:cubicBezTo>
                    <a:close/>
                  </a:path>
                </a:pathLst>
              </a:custGeom>
              <a:solidFill>
                <a:srgbClr val="00A2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199" name="Freeform 21">
                <a:extLst>
                  <a:ext uri="{FF2B5EF4-FFF2-40B4-BE49-F238E27FC236}">
                    <a16:creationId xmlns:a16="http://schemas.microsoft.com/office/drawing/2014/main" id="{C37082B2-3C0C-4785-8DEB-4C82F04847E4}"/>
                  </a:ext>
                </a:extLst>
              </p:cNvPr>
              <p:cNvSpPr>
                <a:spLocks/>
              </p:cNvSpPr>
              <p:nvPr/>
            </p:nvSpPr>
            <p:spPr bwMode="auto">
              <a:xfrm>
                <a:off x="5070" y="2384"/>
                <a:ext cx="66" cy="66"/>
              </a:xfrm>
              <a:custGeom>
                <a:avLst/>
                <a:gdLst>
                  <a:gd name="T0" fmla="*/ 41 w 41"/>
                  <a:gd name="T1" fmla="*/ 21 h 41"/>
                  <a:gd name="T2" fmla="*/ 20 w 41"/>
                  <a:gd name="T3" fmla="*/ 40 h 41"/>
                  <a:gd name="T4" fmla="*/ 1 w 41"/>
                  <a:gd name="T5" fmla="*/ 19 h 41"/>
                  <a:gd name="T6" fmla="*/ 22 w 41"/>
                  <a:gd name="T7" fmla="*/ 0 h 41"/>
                  <a:gd name="T8" fmla="*/ 41 w 41"/>
                  <a:gd name="T9" fmla="*/ 21 h 41"/>
                </a:gdLst>
                <a:ahLst/>
                <a:cxnLst>
                  <a:cxn ang="0">
                    <a:pos x="T0" y="T1"/>
                  </a:cxn>
                  <a:cxn ang="0">
                    <a:pos x="T2" y="T3"/>
                  </a:cxn>
                  <a:cxn ang="0">
                    <a:pos x="T4" y="T5"/>
                  </a:cxn>
                  <a:cxn ang="0">
                    <a:pos x="T6" y="T7"/>
                  </a:cxn>
                  <a:cxn ang="0">
                    <a:pos x="T8" y="T9"/>
                  </a:cxn>
                </a:cxnLst>
                <a:rect l="0" t="0" r="r" b="b"/>
                <a:pathLst>
                  <a:path w="41" h="41">
                    <a:moveTo>
                      <a:pt x="41" y="21"/>
                    </a:moveTo>
                    <a:cubicBezTo>
                      <a:pt x="40" y="32"/>
                      <a:pt x="31" y="41"/>
                      <a:pt x="20" y="40"/>
                    </a:cubicBezTo>
                    <a:cubicBezTo>
                      <a:pt x="9" y="40"/>
                      <a:pt x="0" y="31"/>
                      <a:pt x="1" y="19"/>
                    </a:cubicBezTo>
                    <a:cubicBezTo>
                      <a:pt x="1" y="8"/>
                      <a:pt x="11" y="0"/>
                      <a:pt x="22" y="0"/>
                    </a:cubicBezTo>
                    <a:cubicBezTo>
                      <a:pt x="33" y="1"/>
                      <a:pt x="41" y="10"/>
                      <a:pt x="41" y="21"/>
                    </a:cubicBezTo>
                    <a:close/>
                  </a:path>
                </a:pathLst>
              </a:custGeom>
              <a:solidFill>
                <a:srgbClr val="00A2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200" name="Freeform 22">
                <a:extLst>
                  <a:ext uri="{FF2B5EF4-FFF2-40B4-BE49-F238E27FC236}">
                    <a16:creationId xmlns:a16="http://schemas.microsoft.com/office/drawing/2014/main" id="{B7D7E79C-0058-4EC4-9C6D-95CAC1F3D449}"/>
                  </a:ext>
                </a:extLst>
              </p:cNvPr>
              <p:cNvSpPr>
                <a:spLocks/>
              </p:cNvSpPr>
              <p:nvPr/>
            </p:nvSpPr>
            <p:spPr bwMode="auto">
              <a:xfrm>
                <a:off x="4962" y="2567"/>
                <a:ext cx="65" cy="65"/>
              </a:xfrm>
              <a:custGeom>
                <a:avLst/>
                <a:gdLst>
                  <a:gd name="T0" fmla="*/ 40 w 41"/>
                  <a:gd name="T1" fmla="*/ 21 h 41"/>
                  <a:gd name="T2" fmla="*/ 19 w 41"/>
                  <a:gd name="T3" fmla="*/ 40 h 41"/>
                  <a:gd name="T4" fmla="*/ 0 w 41"/>
                  <a:gd name="T5" fmla="*/ 19 h 41"/>
                  <a:gd name="T6" fmla="*/ 21 w 41"/>
                  <a:gd name="T7" fmla="*/ 0 h 41"/>
                  <a:gd name="T8" fmla="*/ 40 w 41"/>
                  <a:gd name="T9" fmla="*/ 21 h 41"/>
                </a:gdLst>
                <a:ahLst/>
                <a:cxnLst>
                  <a:cxn ang="0">
                    <a:pos x="T0" y="T1"/>
                  </a:cxn>
                  <a:cxn ang="0">
                    <a:pos x="T2" y="T3"/>
                  </a:cxn>
                  <a:cxn ang="0">
                    <a:pos x="T4" y="T5"/>
                  </a:cxn>
                  <a:cxn ang="0">
                    <a:pos x="T6" y="T7"/>
                  </a:cxn>
                  <a:cxn ang="0">
                    <a:pos x="T8" y="T9"/>
                  </a:cxn>
                </a:cxnLst>
                <a:rect l="0" t="0" r="r" b="b"/>
                <a:pathLst>
                  <a:path w="41" h="41">
                    <a:moveTo>
                      <a:pt x="40" y="21"/>
                    </a:moveTo>
                    <a:cubicBezTo>
                      <a:pt x="40" y="32"/>
                      <a:pt x="30" y="41"/>
                      <a:pt x="19" y="40"/>
                    </a:cubicBezTo>
                    <a:cubicBezTo>
                      <a:pt x="8" y="40"/>
                      <a:pt x="0" y="30"/>
                      <a:pt x="0" y="19"/>
                    </a:cubicBezTo>
                    <a:cubicBezTo>
                      <a:pt x="1" y="8"/>
                      <a:pt x="10" y="0"/>
                      <a:pt x="21" y="0"/>
                    </a:cubicBezTo>
                    <a:cubicBezTo>
                      <a:pt x="32" y="1"/>
                      <a:pt x="41" y="10"/>
                      <a:pt x="40" y="21"/>
                    </a:cubicBezTo>
                    <a:close/>
                  </a:path>
                </a:pathLst>
              </a:custGeom>
              <a:solidFill>
                <a:srgbClr val="00A2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201" name="Freeform 23">
                <a:extLst>
                  <a:ext uri="{FF2B5EF4-FFF2-40B4-BE49-F238E27FC236}">
                    <a16:creationId xmlns:a16="http://schemas.microsoft.com/office/drawing/2014/main" id="{2C09AAF0-C0A7-463D-97CC-CCF4A01C6374}"/>
                  </a:ext>
                </a:extLst>
              </p:cNvPr>
              <p:cNvSpPr>
                <a:spLocks/>
              </p:cNvSpPr>
              <p:nvPr/>
            </p:nvSpPr>
            <p:spPr bwMode="auto">
              <a:xfrm>
                <a:off x="5497" y="2266"/>
                <a:ext cx="66" cy="65"/>
              </a:xfrm>
              <a:custGeom>
                <a:avLst/>
                <a:gdLst>
                  <a:gd name="T0" fmla="*/ 41 w 41"/>
                  <a:gd name="T1" fmla="*/ 21 h 41"/>
                  <a:gd name="T2" fmla="*/ 20 w 41"/>
                  <a:gd name="T3" fmla="*/ 40 h 41"/>
                  <a:gd name="T4" fmla="*/ 1 w 41"/>
                  <a:gd name="T5" fmla="*/ 19 h 41"/>
                  <a:gd name="T6" fmla="*/ 22 w 41"/>
                  <a:gd name="T7" fmla="*/ 0 h 41"/>
                  <a:gd name="T8" fmla="*/ 41 w 41"/>
                  <a:gd name="T9" fmla="*/ 21 h 41"/>
                </a:gdLst>
                <a:ahLst/>
                <a:cxnLst>
                  <a:cxn ang="0">
                    <a:pos x="T0" y="T1"/>
                  </a:cxn>
                  <a:cxn ang="0">
                    <a:pos x="T2" y="T3"/>
                  </a:cxn>
                  <a:cxn ang="0">
                    <a:pos x="T4" y="T5"/>
                  </a:cxn>
                  <a:cxn ang="0">
                    <a:pos x="T6" y="T7"/>
                  </a:cxn>
                  <a:cxn ang="0">
                    <a:pos x="T8" y="T9"/>
                  </a:cxn>
                </a:cxnLst>
                <a:rect l="0" t="0" r="r" b="b"/>
                <a:pathLst>
                  <a:path w="41" h="41">
                    <a:moveTo>
                      <a:pt x="41" y="21"/>
                    </a:moveTo>
                    <a:cubicBezTo>
                      <a:pt x="40" y="32"/>
                      <a:pt x="31" y="41"/>
                      <a:pt x="20" y="40"/>
                    </a:cubicBezTo>
                    <a:cubicBezTo>
                      <a:pt x="9" y="40"/>
                      <a:pt x="0" y="30"/>
                      <a:pt x="1" y="19"/>
                    </a:cubicBezTo>
                    <a:cubicBezTo>
                      <a:pt x="1" y="8"/>
                      <a:pt x="11" y="0"/>
                      <a:pt x="22" y="0"/>
                    </a:cubicBezTo>
                    <a:cubicBezTo>
                      <a:pt x="33" y="1"/>
                      <a:pt x="41" y="10"/>
                      <a:pt x="41" y="21"/>
                    </a:cubicBezTo>
                    <a:close/>
                  </a:path>
                </a:pathLst>
              </a:custGeom>
              <a:solidFill>
                <a:srgbClr val="00A2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202" name="Rectangle 24">
                <a:extLst>
                  <a:ext uri="{FF2B5EF4-FFF2-40B4-BE49-F238E27FC236}">
                    <a16:creationId xmlns:a16="http://schemas.microsoft.com/office/drawing/2014/main" id="{22830E7B-5FF5-4E36-A3D1-1FEC8C1CDC0D}"/>
                  </a:ext>
                </a:extLst>
              </p:cNvPr>
              <p:cNvSpPr>
                <a:spLocks noChangeArrowheads="1"/>
              </p:cNvSpPr>
              <p:nvPr/>
            </p:nvSpPr>
            <p:spPr bwMode="auto">
              <a:xfrm>
                <a:off x="4960" y="2029"/>
                <a:ext cx="45" cy="45"/>
              </a:xfrm>
              <a:prstGeom prst="rect">
                <a:avLst/>
              </a:prstGeom>
              <a:solidFill>
                <a:srgbClr val="00A2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203" name="Rectangle 25">
                <a:extLst>
                  <a:ext uri="{FF2B5EF4-FFF2-40B4-BE49-F238E27FC236}">
                    <a16:creationId xmlns:a16="http://schemas.microsoft.com/office/drawing/2014/main" id="{40855978-B1B4-42A4-B1F3-7820686E0CB1}"/>
                  </a:ext>
                </a:extLst>
              </p:cNvPr>
              <p:cNvSpPr>
                <a:spLocks noChangeArrowheads="1"/>
              </p:cNvSpPr>
              <p:nvPr/>
            </p:nvSpPr>
            <p:spPr bwMode="auto">
              <a:xfrm>
                <a:off x="4960" y="2106"/>
                <a:ext cx="45" cy="43"/>
              </a:xfrm>
              <a:prstGeom prst="rect">
                <a:avLst/>
              </a:prstGeom>
              <a:solidFill>
                <a:srgbClr val="00A2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204" name="Rectangle 26">
                <a:extLst>
                  <a:ext uri="{FF2B5EF4-FFF2-40B4-BE49-F238E27FC236}">
                    <a16:creationId xmlns:a16="http://schemas.microsoft.com/office/drawing/2014/main" id="{0104DD4B-3661-4985-AF6E-2F73F2AEAF17}"/>
                  </a:ext>
                </a:extLst>
              </p:cNvPr>
              <p:cNvSpPr>
                <a:spLocks noChangeArrowheads="1"/>
              </p:cNvSpPr>
              <p:nvPr/>
            </p:nvSpPr>
            <p:spPr bwMode="auto">
              <a:xfrm>
                <a:off x="5029" y="2029"/>
                <a:ext cx="404" cy="45"/>
              </a:xfrm>
              <a:prstGeom prst="rect">
                <a:avLst/>
              </a:prstGeom>
              <a:solidFill>
                <a:srgbClr val="E1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205" name="Rectangle 27">
                <a:extLst>
                  <a:ext uri="{FF2B5EF4-FFF2-40B4-BE49-F238E27FC236}">
                    <a16:creationId xmlns:a16="http://schemas.microsoft.com/office/drawing/2014/main" id="{4D3118A1-4615-4823-8BA5-6DA1FA595239}"/>
                  </a:ext>
                </a:extLst>
              </p:cNvPr>
              <p:cNvSpPr>
                <a:spLocks noChangeArrowheads="1"/>
              </p:cNvSpPr>
              <p:nvPr/>
            </p:nvSpPr>
            <p:spPr bwMode="auto">
              <a:xfrm>
                <a:off x="5029" y="2106"/>
                <a:ext cx="404" cy="43"/>
              </a:xfrm>
              <a:prstGeom prst="rect">
                <a:avLst/>
              </a:prstGeom>
              <a:solidFill>
                <a:srgbClr val="E1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206" name="Rectangle 28">
                <a:extLst>
                  <a:ext uri="{FF2B5EF4-FFF2-40B4-BE49-F238E27FC236}">
                    <a16:creationId xmlns:a16="http://schemas.microsoft.com/office/drawing/2014/main" id="{DFA91754-5E8D-4C2A-94A3-020B2451816A}"/>
                  </a:ext>
                </a:extLst>
              </p:cNvPr>
              <p:cNvSpPr>
                <a:spLocks noChangeArrowheads="1"/>
              </p:cNvSpPr>
              <p:nvPr/>
            </p:nvSpPr>
            <p:spPr bwMode="auto">
              <a:xfrm>
                <a:off x="4973" y="2725"/>
                <a:ext cx="612" cy="43"/>
              </a:xfrm>
              <a:prstGeom prst="rect">
                <a:avLst/>
              </a:prstGeom>
              <a:solidFill>
                <a:srgbClr val="E1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207" name="Rectangle 29">
                <a:extLst>
                  <a:ext uri="{FF2B5EF4-FFF2-40B4-BE49-F238E27FC236}">
                    <a16:creationId xmlns:a16="http://schemas.microsoft.com/office/drawing/2014/main" id="{32731520-B9E4-4251-919C-805702B640B9}"/>
                  </a:ext>
                </a:extLst>
              </p:cNvPr>
              <p:cNvSpPr>
                <a:spLocks noChangeArrowheads="1"/>
              </p:cNvSpPr>
              <p:nvPr/>
            </p:nvSpPr>
            <p:spPr bwMode="auto">
              <a:xfrm>
                <a:off x="4973" y="2808"/>
                <a:ext cx="612" cy="43"/>
              </a:xfrm>
              <a:prstGeom prst="rect">
                <a:avLst/>
              </a:prstGeom>
              <a:solidFill>
                <a:srgbClr val="E1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208" name="Rectangle 30">
                <a:extLst>
                  <a:ext uri="{FF2B5EF4-FFF2-40B4-BE49-F238E27FC236}">
                    <a16:creationId xmlns:a16="http://schemas.microsoft.com/office/drawing/2014/main" id="{10CEB5E0-59A9-42B6-B8FF-269EA1FC841C}"/>
                  </a:ext>
                </a:extLst>
              </p:cNvPr>
              <p:cNvSpPr>
                <a:spLocks noChangeArrowheads="1"/>
              </p:cNvSpPr>
              <p:nvPr/>
            </p:nvSpPr>
            <p:spPr bwMode="auto">
              <a:xfrm>
                <a:off x="6419" y="2990"/>
                <a:ext cx="174" cy="173"/>
              </a:xfrm>
              <a:prstGeom prst="rect">
                <a:avLst/>
              </a:prstGeom>
              <a:solidFill>
                <a:srgbClr val="E1DF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209" name="Rectangle 31">
                <a:extLst>
                  <a:ext uri="{FF2B5EF4-FFF2-40B4-BE49-F238E27FC236}">
                    <a16:creationId xmlns:a16="http://schemas.microsoft.com/office/drawing/2014/main" id="{9CF3A82C-9B7A-42CA-A485-93FEE11F1B87}"/>
                  </a:ext>
                </a:extLst>
              </p:cNvPr>
              <p:cNvSpPr>
                <a:spLocks noChangeArrowheads="1"/>
              </p:cNvSpPr>
              <p:nvPr/>
            </p:nvSpPr>
            <p:spPr bwMode="auto">
              <a:xfrm>
                <a:off x="6419" y="2990"/>
                <a:ext cx="17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210" name="Freeform 32">
                <a:extLst>
                  <a:ext uri="{FF2B5EF4-FFF2-40B4-BE49-F238E27FC236}">
                    <a16:creationId xmlns:a16="http://schemas.microsoft.com/office/drawing/2014/main" id="{BEEB9162-EF0D-42D4-B474-AC76E53F4026}"/>
                  </a:ext>
                </a:extLst>
              </p:cNvPr>
              <p:cNvSpPr>
                <a:spLocks/>
              </p:cNvSpPr>
              <p:nvPr/>
            </p:nvSpPr>
            <p:spPr bwMode="auto">
              <a:xfrm>
                <a:off x="6226" y="2990"/>
                <a:ext cx="193" cy="173"/>
              </a:xfrm>
              <a:custGeom>
                <a:avLst/>
                <a:gdLst>
                  <a:gd name="T0" fmla="*/ 193 w 193"/>
                  <a:gd name="T1" fmla="*/ 0 h 173"/>
                  <a:gd name="T2" fmla="*/ 142 w 193"/>
                  <a:gd name="T3" fmla="*/ 0 h 173"/>
                  <a:gd name="T4" fmla="*/ 142 w 193"/>
                  <a:gd name="T5" fmla="*/ 109 h 173"/>
                  <a:gd name="T6" fmla="*/ 0 w 193"/>
                  <a:gd name="T7" fmla="*/ 109 h 173"/>
                  <a:gd name="T8" fmla="*/ 0 w 193"/>
                  <a:gd name="T9" fmla="*/ 173 h 173"/>
                  <a:gd name="T10" fmla="*/ 193 w 193"/>
                  <a:gd name="T11" fmla="*/ 173 h 173"/>
                  <a:gd name="T12" fmla="*/ 193 w 193"/>
                  <a:gd name="T13" fmla="*/ 0 h 173"/>
                </a:gdLst>
                <a:ahLst/>
                <a:cxnLst>
                  <a:cxn ang="0">
                    <a:pos x="T0" y="T1"/>
                  </a:cxn>
                  <a:cxn ang="0">
                    <a:pos x="T2" y="T3"/>
                  </a:cxn>
                  <a:cxn ang="0">
                    <a:pos x="T4" y="T5"/>
                  </a:cxn>
                  <a:cxn ang="0">
                    <a:pos x="T6" y="T7"/>
                  </a:cxn>
                  <a:cxn ang="0">
                    <a:pos x="T8" y="T9"/>
                  </a:cxn>
                  <a:cxn ang="0">
                    <a:pos x="T10" y="T11"/>
                  </a:cxn>
                  <a:cxn ang="0">
                    <a:pos x="T12" y="T13"/>
                  </a:cxn>
                </a:cxnLst>
                <a:rect l="0" t="0" r="r" b="b"/>
                <a:pathLst>
                  <a:path w="193" h="173">
                    <a:moveTo>
                      <a:pt x="193" y="0"/>
                    </a:moveTo>
                    <a:lnTo>
                      <a:pt x="142" y="0"/>
                    </a:lnTo>
                    <a:lnTo>
                      <a:pt x="142" y="109"/>
                    </a:lnTo>
                    <a:lnTo>
                      <a:pt x="0" y="109"/>
                    </a:lnTo>
                    <a:lnTo>
                      <a:pt x="0" y="173"/>
                    </a:lnTo>
                    <a:lnTo>
                      <a:pt x="193" y="173"/>
                    </a:lnTo>
                    <a:lnTo>
                      <a:pt x="193" y="0"/>
                    </a:lnTo>
                    <a:close/>
                  </a:path>
                </a:pathLst>
              </a:custGeom>
              <a:solidFill>
                <a:srgbClr val="252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211" name="Freeform 33">
                <a:extLst>
                  <a:ext uri="{FF2B5EF4-FFF2-40B4-BE49-F238E27FC236}">
                    <a16:creationId xmlns:a16="http://schemas.microsoft.com/office/drawing/2014/main" id="{5408AF37-2E0F-4921-97D6-8419C736311F}"/>
                  </a:ext>
                </a:extLst>
              </p:cNvPr>
              <p:cNvSpPr>
                <a:spLocks/>
              </p:cNvSpPr>
              <p:nvPr/>
            </p:nvSpPr>
            <p:spPr bwMode="auto">
              <a:xfrm>
                <a:off x="6226" y="2990"/>
                <a:ext cx="193" cy="173"/>
              </a:xfrm>
              <a:custGeom>
                <a:avLst/>
                <a:gdLst>
                  <a:gd name="T0" fmla="*/ 193 w 193"/>
                  <a:gd name="T1" fmla="*/ 0 h 173"/>
                  <a:gd name="T2" fmla="*/ 142 w 193"/>
                  <a:gd name="T3" fmla="*/ 0 h 173"/>
                  <a:gd name="T4" fmla="*/ 142 w 193"/>
                  <a:gd name="T5" fmla="*/ 109 h 173"/>
                  <a:gd name="T6" fmla="*/ 0 w 193"/>
                  <a:gd name="T7" fmla="*/ 109 h 173"/>
                  <a:gd name="T8" fmla="*/ 0 w 193"/>
                  <a:gd name="T9" fmla="*/ 173 h 173"/>
                  <a:gd name="T10" fmla="*/ 193 w 193"/>
                  <a:gd name="T11" fmla="*/ 173 h 173"/>
                  <a:gd name="T12" fmla="*/ 193 w 193"/>
                  <a:gd name="T13" fmla="*/ 0 h 173"/>
                </a:gdLst>
                <a:ahLst/>
                <a:cxnLst>
                  <a:cxn ang="0">
                    <a:pos x="T0" y="T1"/>
                  </a:cxn>
                  <a:cxn ang="0">
                    <a:pos x="T2" y="T3"/>
                  </a:cxn>
                  <a:cxn ang="0">
                    <a:pos x="T4" y="T5"/>
                  </a:cxn>
                  <a:cxn ang="0">
                    <a:pos x="T6" y="T7"/>
                  </a:cxn>
                  <a:cxn ang="0">
                    <a:pos x="T8" y="T9"/>
                  </a:cxn>
                  <a:cxn ang="0">
                    <a:pos x="T10" y="T11"/>
                  </a:cxn>
                  <a:cxn ang="0">
                    <a:pos x="T12" y="T13"/>
                  </a:cxn>
                </a:cxnLst>
                <a:rect l="0" t="0" r="r" b="b"/>
                <a:pathLst>
                  <a:path w="193" h="173">
                    <a:moveTo>
                      <a:pt x="193" y="0"/>
                    </a:moveTo>
                    <a:lnTo>
                      <a:pt x="142" y="0"/>
                    </a:lnTo>
                    <a:lnTo>
                      <a:pt x="142" y="109"/>
                    </a:lnTo>
                    <a:lnTo>
                      <a:pt x="0" y="109"/>
                    </a:lnTo>
                    <a:lnTo>
                      <a:pt x="0" y="173"/>
                    </a:lnTo>
                    <a:lnTo>
                      <a:pt x="193" y="173"/>
                    </a:lnTo>
                    <a:lnTo>
                      <a:pt x="19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212" name="Rectangle 34">
                <a:extLst>
                  <a:ext uri="{FF2B5EF4-FFF2-40B4-BE49-F238E27FC236}">
                    <a16:creationId xmlns:a16="http://schemas.microsoft.com/office/drawing/2014/main" id="{2598DB80-6CFF-4A5F-B6A2-DD8B94DECE69}"/>
                  </a:ext>
                </a:extLst>
              </p:cNvPr>
              <p:cNvSpPr>
                <a:spLocks noChangeArrowheads="1"/>
              </p:cNvSpPr>
              <p:nvPr/>
            </p:nvSpPr>
            <p:spPr bwMode="auto">
              <a:xfrm>
                <a:off x="6226" y="2990"/>
                <a:ext cx="142" cy="109"/>
              </a:xfrm>
              <a:prstGeom prst="rect">
                <a:avLst/>
              </a:prstGeom>
              <a:solidFill>
                <a:srgbClr val="4A27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213" name="Rectangle 35">
                <a:extLst>
                  <a:ext uri="{FF2B5EF4-FFF2-40B4-BE49-F238E27FC236}">
                    <a16:creationId xmlns:a16="http://schemas.microsoft.com/office/drawing/2014/main" id="{72A3B9FF-99A1-4277-B295-2A3456787F0C}"/>
                  </a:ext>
                </a:extLst>
              </p:cNvPr>
              <p:cNvSpPr>
                <a:spLocks noChangeArrowheads="1"/>
              </p:cNvSpPr>
              <p:nvPr/>
            </p:nvSpPr>
            <p:spPr bwMode="auto">
              <a:xfrm>
                <a:off x="6226" y="2990"/>
                <a:ext cx="14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214" name="Rectangle 36">
                <a:extLst>
                  <a:ext uri="{FF2B5EF4-FFF2-40B4-BE49-F238E27FC236}">
                    <a16:creationId xmlns:a16="http://schemas.microsoft.com/office/drawing/2014/main" id="{6C84C51B-6FA2-4E6E-97B8-A883C6CA1B9E}"/>
                  </a:ext>
                </a:extLst>
              </p:cNvPr>
              <p:cNvSpPr>
                <a:spLocks noChangeArrowheads="1"/>
              </p:cNvSpPr>
              <p:nvPr/>
            </p:nvSpPr>
            <p:spPr bwMode="auto">
              <a:xfrm>
                <a:off x="6299" y="3048"/>
                <a:ext cx="243" cy="83"/>
              </a:xfrm>
              <a:prstGeom prst="rect">
                <a:avLst/>
              </a:prstGeom>
              <a:solidFill>
                <a:srgbClr val="0B7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215" name="Freeform 37">
                <a:extLst>
                  <a:ext uri="{FF2B5EF4-FFF2-40B4-BE49-F238E27FC236}">
                    <a16:creationId xmlns:a16="http://schemas.microsoft.com/office/drawing/2014/main" id="{D38602DD-0C3D-465E-8E2A-672A8F8F6E78}"/>
                  </a:ext>
                </a:extLst>
              </p:cNvPr>
              <p:cNvSpPr>
                <a:spLocks noEditPoints="1"/>
              </p:cNvSpPr>
              <p:nvPr/>
            </p:nvSpPr>
            <p:spPr bwMode="auto">
              <a:xfrm>
                <a:off x="6243" y="3005"/>
                <a:ext cx="365" cy="168"/>
              </a:xfrm>
              <a:custGeom>
                <a:avLst/>
                <a:gdLst>
                  <a:gd name="T0" fmla="*/ 228 w 228"/>
                  <a:gd name="T1" fmla="*/ 0 h 105"/>
                  <a:gd name="T2" fmla="*/ 0 w 228"/>
                  <a:gd name="T3" fmla="*/ 0 h 105"/>
                  <a:gd name="T4" fmla="*/ 0 w 228"/>
                  <a:gd name="T5" fmla="*/ 105 h 105"/>
                  <a:gd name="T6" fmla="*/ 228 w 228"/>
                  <a:gd name="T7" fmla="*/ 105 h 105"/>
                  <a:gd name="T8" fmla="*/ 228 w 228"/>
                  <a:gd name="T9" fmla="*/ 0 h 105"/>
                  <a:gd name="T10" fmla="*/ 223 w 228"/>
                  <a:gd name="T11" fmla="*/ 87 h 105"/>
                  <a:gd name="T12" fmla="*/ 222 w 228"/>
                  <a:gd name="T13" fmla="*/ 87 h 105"/>
                  <a:gd name="T14" fmla="*/ 211 w 228"/>
                  <a:gd name="T15" fmla="*/ 98 h 105"/>
                  <a:gd name="T16" fmla="*/ 211 w 228"/>
                  <a:gd name="T17" fmla="*/ 100 h 105"/>
                  <a:gd name="T18" fmla="*/ 18 w 228"/>
                  <a:gd name="T19" fmla="*/ 100 h 105"/>
                  <a:gd name="T20" fmla="*/ 7 w 228"/>
                  <a:gd name="T21" fmla="*/ 89 h 105"/>
                  <a:gd name="T22" fmla="*/ 6 w 228"/>
                  <a:gd name="T23" fmla="*/ 89 h 105"/>
                  <a:gd name="T24" fmla="*/ 6 w 228"/>
                  <a:gd name="T25" fmla="*/ 18 h 105"/>
                  <a:gd name="T26" fmla="*/ 8 w 228"/>
                  <a:gd name="T27" fmla="*/ 18 h 105"/>
                  <a:gd name="T28" fmla="*/ 19 w 228"/>
                  <a:gd name="T29" fmla="*/ 7 h 105"/>
                  <a:gd name="T30" fmla="*/ 18 w 228"/>
                  <a:gd name="T31" fmla="*/ 5 h 105"/>
                  <a:gd name="T32" fmla="*/ 211 w 228"/>
                  <a:gd name="T33" fmla="*/ 5 h 105"/>
                  <a:gd name="T34" fmla="*/ 222 w 228"/>
                  <a:gd name="T35" fmla="*/ 16 h 105"/>
                  <a:gd name="T36" fmla="*/ 223 w 228"/>
                  <a:gd name="T37" fmla="*/ 16 h 105"/>
                  <a:gd name="T38" fmla="*/ 223 w 228"/>
                  <a:gd name="T39" fmla="*/ 87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8" h="105">
                    <a:moveTo>
                      <a:pt x="228" y="0"/>
                    </a:moveTo>
                    <a:cubicBezTo>
                      <a:pt x="0" y="0"/>
                      <a:pt x="0" y="0"/>
                      <a:pt x="0" y="0"/>
                    </a:cubicBezTo>
                    <a:cubicBezTo>
                      <a:pt x="0" y="105"/>
                      <a:pt x="0" y="105"/>
                      <a:pt x="0" y="105"/>
                    </a:cubicBezTo>
                    <a:cubicBezTo>
                      <a:pt x="228" y="105"/>
                      <a:pt x="228" y="105"/>
                      <a:pt x="228" y="105"/>
                    </a:cubicBezTo>
                    <a:lnTo>
                      <a:pt x="228" y="0"/>
                    </a:lnTo>
                    <a:close/>
                    <a:moveTo>
                      <a:pt x="223" y="87"/>
                    </a:moveTo>
                    <a:cubicBezTo>
                      <a:pt x="222" y="87"/>
                      <a:pt x="222" y="87"/>
                      <a:pt x="222" y="87"/>
                    </a:cubicBezTo>
                    <a:cubicBezTo>
                      <a:pt x="216" y="87"/>
                      <a:pt x="211" y="92"/>
                      <a:pt x="211" y="98"/>
                    </a:cubicBezTo>
                    <a:cubicBezTo>
                      <a:pt x="211" y="99"/>
                      <a:pt x="211" y="99"/>
                      <a:pt x="211" y="100"/>
                    </a:cubicBezTo>
                    <a:cubicBezTo>
                      <a:pt x="18" y="100"/>
                      <a:pt x="18" y="100"/>
                      <a:pt x="18" y="100"/>
                    </a:cubicBezTo>
                    <a:cubicBezTo>
                      <a:pt x="18" y="94"/>
                      <a:pt x="13" y="89"/>
                      <a:pt x="7" y="89"/>
                    </a:cubicBezTo>
                    <a:cubicBezTo>
                      <a:pt x="6" y="89"/>
                      <a:pt x="6" y="89"/>
                      <a:pt x="6" y="89"/>
                    </a:cubicBezTo>
                    <a:cubicBezTo>
                      <a:pt x="6" y="18"/>
                      <a:pt x="6" y="18"/>
                      <a:pt x="6" y="18"/>
                    </a:cubicBezTo>
                    <a:cubicBezTo>
                      <a:pt x="7" y="18"/>
                      <a:pt x="7" y="18"/>
                      <a:pt x="8" y="18"/>
                    </a:cubicBezTo>
                    <a:cubicBezTo>
                      <a:pt x="14" y="18"/>
                      <a:pt x="19" y="14"/>
                      <a:pt x="19" y="7"/>
                    </a:cubicBezTo>
                    <a:cubicBezTo>
                      <a:pt x="19" y="6"/>
                      <a:pt x="19" y="6"/>
                      <a:pt x="18" y="5"/>
                    </a:cubicBezTo>
                    <a:cubicBezTo>
                      <a:pt x="211" y="5"/>
                      <a:pt x="211" y="5"/>
                      <a:pt x="211" y="5"/>
                    </a:cubicBezTo>
                    <a:cubicBezTo>
                      <a:pt x="211" y="11"/>
                      <a:pt x="216" y="16"/>
                      <a:pt x="222" y="16"/>
                    </a:cubicBezTo>
                    <a:cubicBezTo>
                      <a:pt x="223" y="16"/>
                      <a:pt x="223" y="16"/>
                      <a:pt x="223" y="16"/>
                    </a:cubicBezTo>
                    <a:lnTo>
                      <a:pt x="223" y="87"/>
                    </a:lnTo>
                    <a:close/>
                  </a:path>
                </a:pathLst>
              </a:custGeom>
              <a:solidFill>
                <a:srgbClr val="0B7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216" name="Freeform 38">
                <a:extLst>
                  <a:ext uri="{FF2B5EF4-FFF2-40B4-BE49-F238E27FC236}">
                    <a16:creationId xmlns:a16="http://schemas.microsoft.com/office/drawing/2014/main" id="{291DDCE9-4AB0-41B8-B4F5-1400428D98BB}"/>
                  </a:ext>
                </a:extLst>
              </p:cNvPr>
              <p:cNvSpPr>
                <a:spLocks noEditPoints="1"/>
              </p:cNvSpPr>
              <p:nvPr/>
            </p:nvSpPr>
            <p:spPr bwMode="auto">
              <a:xfrm>
                <a:off x="6389" y="3048"/>
                <a:ext cx="78" cy="78"/>
              </a:xfrm>
              <a:custGeom>
                <a:avLst/>
                <a:gdLst>
                  <a:gd name="T0" fmla="*/ 24 w 49"/>
                  <a:gd name="T1" fmla="*/ 0 h 49"/>
                  <a:gd name="T2" fmla="*/ 0 w 49"/>
                  <a:gd name="T3" fmla="*/ 24 h 49"/>
                  <a:gd name="T4" fmla="*/ 24 w 49"/>
                  <a:gd name="T5" fmla="*/ 49 h 49"/>
                  <a:gd name="T6" fmla="*/ 49 w 49"/>
                  <a:gd name="T7" fmla="*/ 24 h 49"/>
                  <a:gd name="T8" fmla="*/ 24 w 49"/>
                  <a:gd name="T9" fmla="*/ 0 h 49"/>
                  <a:gd name="T10" fmla="*/ 26 w 49"/>
                  <a:gd name="T11" fmla="*/ 39 h 49"/>
                  <a:gd name="T12" fmla="*/ 26 w 49"/>
                  <a:gd name="T13" fmla="*/ 44 h 49"/>
                  <a:gd name="T14" fmla="*/ 22 w 49"/>
                  <a:gd name="T15" fmla="*/ 44 h 49"/>
                  <a:gd name="T16" fmla="*/ 22 w 49"/>
                  <a:gd name="T17" fmla="*/ 40 h 49"/>
                  <a:gd name="T18" fmla="*/ 15 w 49"/>
                  <a:gd name="T19" fmla="*/ 38 h 49"/>
                  <a:gd name="T20" fmla="*/ 16 w 49"/>
                  <a:gd name="T21" fmla="*/ 33 h 49"/>
                  <a:gd name="T22" fmla="*/ 23 w 49"/>
                  <a:gd name="T23" fmla="*/ 35 h 49"/>
                  <a:gd name="T24" fmla="*/ 28 w 49"/>
                  <a:gd name="T25" fmla="*/ 32 h 49"/>
                  <a:gd name="T26" fmla="*/ 23 w 49"/>
                  <a:gd name="T27" fmla="*/ 28 h 49"/>
                  <a:gd name="T28" fmla="*/ 15 w 49"/>
                  <a:gd name="T29" fmla="*/ 20 h 49"/>
                  <a:gd name="T30" fmla="*/ 22 w 49"/>
                  <a:gd name="T31" fmla="*/ 12 h 49"/>
                  <a:gd name="T32" fmla="*/ 22 w 49"/>
                  <a:gd name="T33" fmla="*/ 8 h 49"/>
                  <a:gd name="T34" fmla="*/ 27 w 49"/>
                  <a:gd name="T35" fmla="*/ 8 h 49"/>
                  <a:gd name="T36" fmla="*/ 27 w 49"/>
                  <a:gd name="T37" fmla="*/ 12 h 49"/>
                  <a:gd name="T38" fmla="*/ 33 w 49"/>
                  <a:gd name="T39" fmla="*/ 13 h 49"/>
                  <a:gd name="T40" fmla="*/ 32 w 49"/>
                  <a:gd name="T41" fmla="*/ 18 h 49"/>
                  <a:gd name="T42" fmla="*/ 25 w 49"/>
                  <a:gd name="T43" fmla="*/ 17 h 49"/>
                  <a:gd name="T44" fmla="*/ 22 w 49"/>
                  <a:gd name="T45" fmla="*/ 19 h 49"/>
                  <a:gd name="T46" fmla="*/ 27 w 49"/>
                  <a:gd name="T47" fmla="*/ 23 h 49"/>
                  <a:gd name="T48" fmla="*/ 34 w 49"/>
                  <a:gd name="T49" fmla="*/ 31 h 49"/>
                  <a:gd name="T50" fmla="*/ 26 w 49"/>
                  <a:gd name="T51" fmla="*/ 3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49">
                    <a:moveTo>
                      <a:pt x="24" y="0"/>
                    </a:moveTo>
                    <a:cubicBezTo>
                      <a:pt x="11" y="0"/>
                      <a:pt x="0" y="11"/>
                      <a:pt x="0" y="24"/>
                    </a:cubicBezTo>
                    <a:cubicBezTo>
                      <a:pt x="0" y="38"/>
                      <a:pt x="11" y="49"/>
                      <a:pt x="24" y="49"/>
                    </a:cubicBezTo>
                    <a:cubicBezTo>
                      <a:pt x="38" y="49"/>
                      <a:pt x="49" y="38"/>
                      <a:pt x="49" y="24"/>
                    </a:cubicBezTo>
                    <a:cubicBezTo>
                      <a:pt x="49" y="11"/>
                      <a:pt x="38" y="0"/>
                      <a:pt x="24" y="0"/>
                    </a:cubicBezTo>
                    <a:close/>
                    <a:moveTo>
                      <a:pt x="26" y="39"/>
                    </a:moveTo>
                    <a:cubicBezTo>
                      <a:pt x="26" y="44"/>
                      <a:pt x="26" y="44"/>
                      <a:pt x="26" y="44"/>
                    </a:cubicBezTo>
                    <a:cubicBezTo>
                      <a:pt x="22" y="44"/>
                      <a:pt x="22" y="44"/>
                      <a:pt x="22" y="44"/>
                    </a:cubicBezTo>
                    <a:cubicBezTo>
                      <a:pt x="22" y="40"/>
                      <a:pt x="22" y="40"/>
                      <a:pt x="22" y="40"/>
                    </a:cubicBezTo>
                    <a:cubicBezTo>
                      <a:pt x="19" y="40"/>
                      <a:pt x="16" y="39"/>
                      <a:pt x="15" y="38"/>
                    </a:cubicBezTo>
                    <a:cubicBezTo>
                      <a:pt x="16" y="33"/>
                      <a:pt x="16" y="33"/>
                      <a:pt x="16" y="33"/>
                    </a:cubicBezTo>
                    <a:cubicBezTo>
                      <a:pt x="18" y="34"/>
                      <a:pt x="20" y="35"/>
                      <a:pt x="23" y="35"/>
                    </a:cubicBezTo>
                    <a:cubicBezTo>
                      <a:pt x="26" y="35"/>
                      <a:pt x="28" y="34"/>
                      <a:pt x="28" y="32"/>
                    </a:cubicBezTo>
                    <a:cubicBezTo>
                      <a:pt x="28" y="30"/>
                      <a:pt x="26" y="29"/>
                      <a:pt x="23" y="28"/>
                    </a:cubicBezTo>
                    <a:cubicBezTo>
                      <a:pt x="18" y="26"/>
                      <a:pt x="15" y="24"/>
                      <a:pt x="15" y="20"/>
                    </a:cubicBezTo>
                    <a:cubicBezTo>
                      <a:pt x="15" y="16"/>
                      <a:pt x="18" y="13"/>
                      <a:pt x="22" y="12"/>
                    </a:cubicBezTo>
                    <a:cubicBezTo>
                      <a:pt x="22" y="8"/>
                      <a:pt x="22" y="8"/>
                      <a:pt x="22" y="8"/>
                    </a:cubicBezTo>
                    <a:cubicBezTo>
                      <a:pt x="27" y="8"/>
                      <a:pt x="27" y="8"/>
                      <a:pt x="27" y="8"/>
                    </a:cubicBezTo>
                    <a:cubicBezTo>
                      <a:pt x="27" y="12"/>
                      <a:pt x="27" y="12"/>
                      <a:pt x="27" y="12"/>
                    </a:cubicBezTo>
                    <a:cubicBezTo>
                      <a:pt x="30" y="12"/>
                      <a:pt x="32" y="12"/>
                      <a:pt x="33" y="13"/>
                    </a:cubicBezTo>
                    <a:cubicBezTo>
                      <a:pt x="32" y="18"/>
                      <a:pt x="32" y="18"/>
                      <a:pt x="32" y="18"/>
                    </a:cubicBezTo>
                    <a:cubicBezTo>
                      <a:pt x="31" y="18"/>
                      <a:pt x="29" y="17"/>
                      <a:pt x="25" y="17"/>
                    </a:cubicBezTo>
                    <a:cubicBezTo>
                      <a:pt x="23" y="17"/>
                      <a:pt x="22" y="18"/>
                      <a:pt x="22" y="19"/>
                    </a:cubicBezTo>
                    <a:cubicBezTo>
                      <a:pt x="22" y="21"/>
                      <a:pt x="23" y="21"/>
                      <a:pt x="27" y="23"/>
                    </a:cubicBezTo>
                    <a:cubicBezTo>
                      <a:pt x="32" y="25"/>
                      <a:pt x="34" y="27"/>
                      <a:pt x="34" y="31"/>
                    </a:cubicBezTo>
                    <a:cubicBezTo>
                      <a:pt x="34" y="35"/>
                      <a:pt x="32" y="39"/>
                      <a:pt x="26" y="39"/>
                    </a:cubicBezTo>
                    <a:close/>
                  </a:path>
                </a:pathLst>
              </a:custGeom>
              <a:solidFill>
                <a:srgbClr val="0B7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217" name="Freeform 39">
                <a:extLst>
                  <a:ext uri="{FF2B5EF4-FFF2-40B4-BE49-F238E27FC236}">
                    <a16:creationId xmlns:a16="http://schemas.microsoft.com/office/drawing/2014/main" id="{F5AAF651-448B-46F7-A166-E055B4863502}"/>
                  </a:ext>
                </a:extLst>
              </p:cNvPr>
              <p:cNvSpPr>
                <a:spLocks noEditPoints="1"/>
              </p:cNvSpPr>
              <p:nvPr/>
            </p:nvSpPr>
            <p:spPr bwMode="auto">
              <a:xfrm>
                <a:off x="6239" y="3000"/>
                <a:ext cx="374" cy="177"/>
              </a:xfrm>
              <a:custGeom>
                <a:avLst/>
                <a:gdLst>
                  <a:gd name="T0" fmla="*/ 0 w 374"/>
                  <a:gd name="T1" fmla="*/ 0 h 177"/>
                  <a:gd name="T2" fmla="*/ 0 w 374"/>
                  <a:gd name="T3" fmla="*/ 177 h 177"/>
                  <a:gd name="T4" fmla="*/ 374 w 374"/>
                  <a:gd name="T5" fmla="*/ 177 h 177"/>
                  <a:gd name="T6" fmla="*/ 374 w 374"/>
                  <a:gd name="T7" fmla="*/ 0 h 177"/>
                  <a:gd name="T8" fmla="*/ 0 w 374"/>
                  <a:gd name="T9" fmla="*/ 0 h 177"/>
                  <a:gd name="T10" fmla="*/ 370 w 374"/>
                  <a:gd name="T11" fmla="*/ 174 h 177"/>
                  <a:gd name="T12" fmla="*/ 1 w 374"/>
                  <a:gd name="T13" fmla="*/ 174 h 177"/>
                  <a:gd name="T14" fmla="*/ 1 w 374"/>
                  <a:gd name="T15" fmla="*/ 1 h 177"/>
                  <a:gd name="T16" fmla="*/ 370 w 374"/>
                  <a:gd name="T17" fmla="*/ 1 h 177"/>
                  <a:gd name="T18" fmla="*/ 370 w 374"/>
                  <a:gd name="T19" fmla="*/ 17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4" h="177">
                    <a:moveTo>
                      <a:pt x="0" y="0"/>
                    </a:moveTo>
                    <a:lnTo>
                      <a:pt x="0" y="177"/>
                    </a:lnTo>
                    <a:lnTo>
                      <a:pt x="374" y="177"/>
                    </a:lnTo>
                    <a:lnTo>
                      <a:pt x="374" y="0"/>
                    </a:lnTo>
                    <a:lnTo>
                      <a:pt x="0" y="0"/>
                    </a:lnTo>
                    <a:close/>
                    <a:moveTo>
                      <a:pt x="370" y="174"/>
                    </a:moveTo>
                    <a:lnTo>
                      <a:pt x="1" y="174"/>
                    </a:lnTo>
                    <a:lnTo>
                      <a:pt x="1" y="1"/>
                    </a:lnTo>
                    <a:lnTo>
                      <a:pt x="370" y="1"/>
                    </a:lnTo>
                    <a:lnTo>
                      <a:pt x="370" y="174"/>
                    </a:lnTo>
                    <a:close/>
                  </a:path>
                </a:pathLst>
              </a:custGeom>
              <a:solidFill>
                <a:srgbClr val="009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218" name="Freeform 40">
                <a:extLst>
                  <a:ext uri="{FF2B5EF4-FFF2-40B4-BE49-F238E27FC236}">
                    <a16:creationId xmlns:a16="http://schemas.microsoft.com/office/drawing/2014/main" id="{6E01C77D-FDBD-4CD7-89F0-280905B9347C}"/>
                  </a:ext>
                </a:extLst>
              </p:cNvPr>
              <p:cNvSpPr>
                <a:spLocks noEditPoints="1"/>
              </p:cNvSpPr>
              <p:nvPr/>
            </p:nvSpPr>
            <p:spPr bwMode="auto">
              <a:xfrm>
                <a:off x="6240" y="3001"/>
                <a:ext cx="369" cy="173"/>
              </a:xfrm>
              <a:custGeom>
                <a:avLst/>
                <a:gdLst>
                  <a:gd name="T0" fmla="*/ 0 w 369"/>
                  <a:gd name="T1" fmla="*/ 173 h 173"/>
                  <a:gd name="T2" fmla="*/ 369 w 369"/>
                  <a:gd name="T3" fmla="*/ 173 h 173"/>
                  <a:gd name="T4" fmla="*/ 369 w 369"/>
                  <a:gd name="T5" fmla="*/ 0 h 173"/>
                  <a:gd name="T6" fmla="*/ 0 w 369"/>
                  <a:gd name="T7" fmla="*/ 0 h 173"/>
                  <a:gd name="T8" fmla="*/ 0 w 369"/>
                  <a:gd name="T9" fmla="*/ 173 h 173"/>
                  <a:gd name="T10" fmla="*/ 3 w 369"/>
                  <a:gd name="T11" fmla="*/ 4 h 173"/>
                  <a:gd name="T12" fmla="*/ 368 w 369"/>
                  <a:gd name="T13" fmla="*/ 4 h 173"/>
                  <a:gd name="T14" fmla="*/ 368 w 369"/>
                  <a:gd name="T15" fmla="*/ 172 h 173"/>
                  <a:gd name="T16" fmla="*/ 3 w 369"/>
                  <a:gd name="T17" fmla="*/ 172 h 173"/>
                  <a:gd name="T18" fmla="*/ 3 w 369"/>
                  <a:gd name="T19" fmla="*/ 4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9" h="173">
                    <a:moveTo>
                      <a:pt x="0" y="173"/>
                    </a:moveTo>
                    <a:lnTo>
                      <a:pt x="369" y="173"/>
                    </a:lnTo>
                    <a:lnTo>
                      <a:pt x="369" y="0"/>
                    </a:lnTo>
                    <a:lnTo>
                      <a:pt x="0" y="0"/>
                    </a:lnTo>
                    <a:lnTo>
                      <a:pt x="0" y="173"/>
                    </a:lnTo>
                    <a:close/>
                    <a:moveTo>
                      <a:pt x="3" y="4"/>
                    </a:moveTo>
                    <a:lnTo>
                      <a:pt x="368" y="4"/>
                    </a:lnTo>
                    <a:lnTo>
                      <a:pt x="368" y="172"/>
                    </a:lnTo>
                    <a:lnTo>
                      <a:pt x="3" y="172"/>
                    </a:lnTo>
                    <a:lnTo>
                      <a:pt x="3" y="4"/>
                    </a:lnTo>
                    <a:close/>
                  </a:path>
                </a:pathLst>
              </a:custGeom>
              <a:solidFill>
                <a:srgbClr val="009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219" name="Freeform 41">
                <a:extLst>
                  <a:ext uri="{FF2B5EF4-FFF2-40B4-BE49-F238E27FC236}">
                    <a16:creationId xmlns:a16="http://schemas.microsoft.com/office/drawing/2014/main" id="{1E917B57-608B-40DB-AEC7-BFE6B6020A0B}"/>
                  </a:ext>
                </a:extLst>
              </p:cNvPr>
              <p:cNvSpPr>
                <a:spLocks noEditPoints="1"/>
              </p:cNvSpPr>
              <p:nvPr/>
            </p:nvSpPr>
            <p:spPr bwMode="auto">
              <a:xfrm>
                <a:off x="6253" y="3013"/>
                <a:ext cx="347" cy="152"/>
              </a:xfrm>
              <a:custGeom>
                <a:avLst/>
                <a:gdLst>
                  <a:gd name="T0" fmla="*/ 205 w 217"/>
                  <a:gd name="T1" fmla="*/ 0 h 95"/>
                  <a:gd name="T2" fmla="*/ 12 w 217"/>
                  <a:gd name="T3" fmla="*/ 0 h 95"/>
                  <a:gd name="T4" fmla="*/ 13 w 217"/>
                  <a:gd name="T5" fmla="*/ 2 h 95"/>
                  <a:gd name="T6" fmla="*/ 2 w 217"/>
                  <a:gd name="T7" fmla="*/ 13 h 95"/>
                  <a:gd name="T8" fmla="*/ 0 w 217"/>
                  <a:gd name="T9" fmla="*/ 13 h 95"/>
                  <a:gd name="T10" fmla="*/ 0 w 217"/>
                  <a:gd name="T11" fmla="*/ 84 h 95"/>
                  <a:gd name="T12" fmla="*/ 1 w 217"/>
                  <a:gd name="T13" fmla="*/ 84 h 95"/>
                  <a:gd name="T14" fmla="*/ 12 w 217"/>
                  <a:gd name="T15" fmla="*/ 95 h 95"/>
                  <a:gd name="T16" fmla="*/ 205 w 217"/>
                  <a:gd name="T17" fmla="*/ 95 h 95"/>
                  <a:gd name="T18" fmla="*/ 205 w 217"/>
                  <a:gd name="T19" fmla="*/ 93 h 95"/>
                  <a:gd name="T20" fmla="*/ 216 w 217"/>
                  <a:gd name="T21" fmla="*/ 82 h 95"/>
                  <a:gd name="T22" fmla="*/ 217 w 217"/>
                  <a:gd name="T23" fmla="*/ 82 h 95"/>
                  <a:gd name="T24" fmla="*/ 217 w 217"/>
                  <a:gd name="T25" fmla="*/ 11 h 95"/>
                  <a:gd name="T26" fmla="*/ 216 w 217"/>
                  <a:gd name="T27" fmla="*/ 11 h 95"/>
                  <a:gd name="T28" fmla="*/ 205 w 217"/>
                  <a:gd name="T29" fmla="*/ 0 h 95"/>
                  <a:gd name="T30" fmla="*/ 55 w 217"/>
                  <a:gd name="T31" fmla="*/ 53 h 95"/>
                  <a:gd name="T32" fmla="*/ 48 w 217"/>
                  <a:gd name="T33" fmla="*/ 46 h 95"/>
                  <a:gd name="T34" fmla="*/ 55 w 217"/>
                  <a:gd name="T35" fmla="*/ 40 h 95"/>
                  <a:gd name="T36" fmla="*/ 62 w 217"/>
                  <a:gd name="T37" fmla="*/ 46 h 95"/>
                  <a:gd name="T38" fmla="*/ 55 w 217"/>
                  <a:gd name="T39" fmla="*/ 53 h 95"/>
                  <a:gd name="T40" fmla="*/ 109 w 217"/>
                  <a:gd name="T41" fmla="*/ 71 h 95"/>
                  <a:gd name="T42" fmla="*/ 85 w 217"/>
                  <a:gd name="T43" fmla="*/ 46 h 95"/>
                  <a:gd name="T44" fmla="*/ 109 w 217"/>
                  <a:gd name="T45" fmla="*/ 22 h 95"/>
                  <a:gd name="T46" fmla="*/ 134 w 217"/>
                  <a:gd name="T47" fmla="*/ 46 h 95"/>
                  <a:gd name="T48" fmla="*/ 109 w 217"/>
                  <a:gd name="T49" fmla="*/ 71 h 95"/>
                  <a:gd name="T50" fmla="*/ 163 w 217"/>
                  <a:gd name="T51" fmla="*/ 55 h 95"/>
                  <a:gd name="T52" fmla="*/ 156 w 217"/>
                  <a:gd name="T53" fmla="*/ 48 h 95"/>
                  <a:gd name="T54" fmla="*/ 163 w 217"/>
                  <a:gd name="T55" fmla="*/ 41 h 95"/>
                  <a:gd name="T56" fmla="*/ 169 w 217"/>
                  <a:gd name="T57" fmla="*/ 48 h 95"/>
                  <a:gd name="T58" fmla="*/ 163 w 217"/>
                  <a:gd name="T59" fmla="*/ 5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7" h="95">
                    <a:moveTo>
                      <a:pt x="205" y="0"/>
                    </a:moveTo>
                    <a:cubicBezTo>
                      <a:pt x="12" y="0"/>
                      <a:pt x="12" y="0"/>
                      <a:pt x="12" y="0"/>
                    </a:cubicBezTo>
                    <a:cubicBezTo>
                      <a:pt x="13" y="1"/>
                      <a:pt x="13" y="1"/>
                      <a:pt x="13" y="2"/>
                    </a:cubicBezTo>
                    <a:cubicBezTo>
                      <a:pt x="13" y="9"/>
                      <a:pt x="8" y="13"/>
                      <a:pt x="2" y="13"/>
                    </a:cubicBezTo>
                    <a:cubicBezTo>
                      <a:pt x="1" y="13"/>
                      <a:pt x="1" y="13"/>
                      <a:pt x="0" y="13"/>
                    </a:cubicBezTo>
                    <a:cubicBezTo>
                      <a:pt x="0" y="84"/>
                      <a:pt x="0" y="84"/>
                      <a:pt x="0" y="84"/>
                    </a:cubicBezTo>
                    <a:cubicBezTo>
                      <a:pt x="1" y="84"/>
                      <a:pt x="1" y="84"/>
                      <a:pt x="1" y="84"/>
                    </a:cubicBezTo>
                    <a:cubicBezTo>
                      <a:pt x="7" y="84"/>
                      <a:pt x="12" y="89"/>
                      <a:pt x="12" y="95"/>
                    </a:cubicBezTo>
                    <a:cubicBezTo>
                      <a:pt x="205" y="95"/>
                      <a:pt x="205" y="95"/>
                      <a:pt x="205" y="95"/>
                    </a:cubicBezTo>
                    <a:cubicBezTo>
                      <a:pt x="205" y="94"/>
                      <a:pt x="205" y="94"/>
                      <a:pt x="205" y="93"/>
                    </a:cubicBezTo>
                    <a:cubicBezTo>
                      <a:pt x="205" y="87"/>
                      <a:pt x="210" y="82"/>
                      <a:pt x="216" y="82"/>
                    </a:cubicBezTo>
                    <a:cubicBezTo>
                      <a:pt x="217" y="82"/>
                      <a:pt x="217" y="82"/>
                      <a:pt x="217" y="82"/>
                    </a:cubicBezTo>
                    <a:cubicBezTo>
                      <a:pt x="217" y="11"/>
                      <a:pt x="217" y="11"/>
                      <a:pt x="217" y="11"/>
                    </a:cubicBezTo>
                    <a:cubicBezTo>
                      <a:pt x="216" y="11"/>
                      <a:pt x="216" y="11"/>
                      <a:pt x="216" y="11"/>
                    </a:cubicBezTo>
                    <a:cubicBezTo>
                      <a:pt x="210" y="11"/>
                      <a:pt x="205" y="6"/>
                      <a:pt x="205" y="0"/>
                    </a:cubicBezTo>
                    <a:close/>
                    <a:moveTo>
                      <a:pt x="55" y="53"/>
                    </a:moveTo>
                    <a:cubicBezTo>
                      <a:pt x="51" y="53"/>
                      <a:pt x="48" y="50"/>
                      <a:pt x="48" y="46"/>
                    </a:cubicBezTo>
                    <a:cubicBezTo>
                      <a:pt x="48" y="43"/>
                      <a:pt x="51" y="40"/>
                      <a:pt x="55" y="40"/>
                    </a:cubicBezTo>
                    <a:cubicBezTo>
                      <a:pt x="59" y="40"/>
                      <a:pt x="62" y="43"/>
                      <a:pt x="62" y="46"/>
                    </a:cubicBezTo>
                    <a:cubicBezTo>
                      <a:pt x="62" y="50"/>
                      <a:pt x="59" y="53"/>
                      <a:pt x="55" y="53"/>
                    </a:cubicBezTo>
                    <a:close/>
                    <a:moveTo>
                      <a:pt x="109" y="71"/>
                    </a:moveTo>
                    <a:cubicBezTo>
                      <a:pt x="96" y="71"/>
                      <a:pt x="85" y="60"/>
                      <a:pt x="85" y="46"/>
                    </a:cubicBezTo>
                    <a:cubicBezTo>
                      <a:pt x="85" y="33"/>
                      <a:pt x="96" y="22"/>
                      <a:pt x="109" y="22"/>
                    </a:cubicBezTo>
                    <a:cubicBezTo>
                      <a:pt x="123" y="22"/>
                      <a:pt x="134" y="33"/>
                      <a:pt x="134" y="46"/>
                    </a:cubicBezTo>
                    <a:cubicBezTo>
                      <a:pt x="134" y="60"/>
                      <a:pt x="123" y="71"/>
                      <a:pt x="109" y="71"/>
                    </a:cubicBezTo>
                    <a:close/>
                    <a:moveTo>
                      <a:pt x="163" y="55"/>
                    </a:moveTo>
                    <a:cubicBezTo>
                      <a:pt x="159" y="55"/>
                      <a:pt x="156" y="52"/>
                      <a:pt x="156" y="48"/>
                    </a:cubicBezTo>
                    <a:cubicBezTo>
                      <a:pt x="156" y="44"/>
                      <a:pt x="159" y="41"/>
                      <a:pt x="163" y="41"/>
                    </a:cubicBezTo>
                    <a:cubicBezTo>
                      <a:pt x="166" y="41"/>
                      <a:pt x="169" y="44"/>
                      <a:pt x="169" y="48"/>
                    </a:cubicBezTo>
                    <a:cubicBezTo>
                      <a:pt x="169" y="52"/>
                      <a:pt x="166" y="55"/>
                      <a:pt x="163" y="55"/>
                    </a:cubicBezTo>
                    <a:close/>
                  </a:path>
                </a:pathLst>
              </a:custGeom>
              <a:solidFill>
                <a:srgbClr val="009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220" name="Freeform 42">
                <a:extLst>
                  <a:ext uri="{FF2B5EF4-FFF2-40B4-BE49-F238E27FC236}">
                    <a16:creationId xmlns:a16="http://schemas.microsoft.com/office/drawing/2014/main" id="{CF5CCE88-1E43-42DD-B37E-E93F9920254F}"/>
                  </a:ext>
                </a:extLst>
              </p:cNvPr>
              <p:cNvSpPr>
                <a:spLocks/>
              </p:cNvSpPr>
              <p:nvPr/>
            </p:nvSpPr>
            <p:spPr bwMode="auto">
              <a:xfrm>
                <a:off x="6413" y="3061"/>
                <a:ext cx="30" cy="57"/>
              </a:xfrm>
              <a:custGeom>
                <a:avLst/>
                <a:gdLst>
                  <a:gd name="T0" fmla="*/ 12 w 19"/>
                  <a:gd name="T1" fmla="*/ 15 h 36"/>
                  <a:gd name="T2" fmla="*/ 7 w 19"/>
                  <a:gd name="T3" fmla="*/ 11 h 36"/>
                  <a:gd name="T4" fmla="*/ 10 w 19"/>
                  <a:gd name="T5" fmla="*/ 9 h 36"/>
                  <a:gd name="T6" fmla="*/ 17 w 19"/>
                  <a:gd name="T7" fmla="*/ 10 h 36"/>
                  <a:gd name="T8" fmla="*/ 18 w 19"/>
                  <a:gd name="T9" fmla="*/ 5 h 36"/>
                  <a:gd name="T10" fmla="*/ 12 w 19"/>
                  <a:gd name="T11" fmla="*/ 4 h 36"/>
                  <a:gd name="T12" fmla="*/ 12 w 19"/>
                  <a:gd name="T13" fmla="*/ 0 h 36"/>
                  <a:gd name="T14" fmla="*/ 7 w 19"/>
                  <a:gd name="T15" fmla="*/ 0 h 36"/>
                  <a:gd name="T16" fmla="*/ 7 w 19"/>
                  <a:gd name="T17" fmla="*/ 4 h 36"/>
                  <a:gd name="T18" fmla="*/ 0 w 19"/>
                  <a:gd name="T19" fmla="*/ 12 h 36"/>
                  <a:gd name="T20" fmla="*/ 8 w 19"/>
                  <a:gd name="T21" fmla="*/ 20 h 36"/>
                  <a:gd name="T22" fmla="*/ 13 w 19"/>
                  <a:gd name="T23" fmla="*/ 24 h 36"/>
                  <a:gd name="T24" fmla="*/ 8 w 19"/>
                  <a:gd name="T25" fmla="*/ 27 h 36"/>
                  <a:gd name="T26" fmla="*/ 1 w 19"/>
                  <a:gd name="T27" fmla="*/ 25 h 36"/>
                  <a:gd name="T28" fmla="*/ 0 w 19"/>
                  <a:gd name="T29" fmla="*/ 30 h 36"/>
                  <a:gd name="T30" fmla="*/ 7 w 19"/>
                  <a:gd name="T31" fmla="*/ 32 h 36"/>
                  <a:gd name="T32" fmla="*/ 7 w 19"/>
                  <a:gd name="T33" fmla="*/ 36 h 36"/>
                  <a:gd name="T34" fmla="*/ 11 w 19"/>
                  <a:gd name="T35" fmla="*/ 36 h 36"/>
                  <a:gd name="T36" fmla="*/ 11 w 19"/>
                  <a:gd name="T37" fmla="*/ 31 h 36"/>
                  <a:gd name="T38" fmla="*/ 19 w 19"/>
                  <a:gd name="T39" fmla="*/ 23 h 36"/>
                  <a:gd name="T40" fmla="*/ 12 w 19"/>
                  <a:gd name="T41" fmla="*/ 1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36">
                    <a:moveTo>
                      <a:pt x="12" y="15"/>
                    </a:moveTo>
                    <a:cubicBezTo>
                      <a:pt x="8" y="13"/>
                      <a:pt x="7" y="13"/>
                      <a:pt x="7" y="11"/>
                    </a:cubicBezTo>
                    <a:cubicBezTo>
                      <a:pt x="7" y="10"/>
                      <a:pt x="8" y="9"/>
                      <a:pt x="10" y="9"/>
                    </a:cubicBezTo>
                    <a:cubicBezTo>
                      <a:pt x="14" y="9"/>
                      <a:pt x="16" y="10"/>
                      <a:pt x="17" y="10"/>
                    </a:cubicBezTo>
                    <a:cubicBezTo>
                      <a:pt x="18" y="5"/>
                      <a:pt x="18" y="5"/>
                      <a:pt x="18" y="5"/>
                    </a:cubicBezTo>
                    <a:cubicBezTo>
                      <a:pt x="17" y="4"/>
                      <a:pt x="15" y="4"/>
                      <a:pt x="12" y="4"/>
                    </a:cubicBezTo>
                    <a:cubicBezTo>
                      <a:pt x="12" y="0"/>
                      <a:pt x="12" y="0"/>
                      <a:pt x="12" y="0"/>
                    </a:cubicBezTo>
                    <a:cubicBezTo>
                      <a:pt x="7" y="0"/>
                      <a:pt x="7" y="0"/>
                      <a:pt x="7" y="0"/>
                    </a:cubicBezTo>
                    <a:cubicBezTo>
                      <a:pt x="7" y="4"/>
                      <a:pt x="7" y="4"/>
                      <a:pt x="7" y="4"/>
                    </a:cubicBezTo>
                    <a:cubicBezTo>
                      <a:pt x="3" y="5"/>
                      <a:pt x="0" y="8"/>
                      <a:pt x="0" y="12"/>
                    </a:cubicBezTo>
                    <a:cubicBezTo>
                      <a:pt x="0" y="16"/>
                      <a:pt x="3" y="18"/>
                      <a:pt x="8" y="20"/>
                    </a:cubicBezTo>
                    <a:cubicBezTo>
                      <a:pt x="11" y="21"/>
                      <a:pt x="13" y="22"/>
                      <a:pt x="13" y="24"/>
                    </a:cubicBezTo>
                    <a:cubicBezTo>
                      <a:pt x="13" y="26"/>
                      <a:pt x="11" y="27"/>
                      <a:pt x="8" y="27"/>
                    </a:cubicBezTo>
                    <a:cubicBezTo>
                      <a:pt x="5" y="27"/>
                      <a:pt x="3" y="26"/>
                      <a:pt x="1" y="25"/>
                    </a:cubicBezTo>
                    <a:cubicBezTo>
                      <a:pt x="0" y="30"/>
                      <a:pt x="0" y="30"/>
                      <a:pt x="0" y="30"/>
                    </a:cubicBezTo>
                    <a:cubicBezTo>
                      <a:pt x="1" y="31"/>
                      <a:pt x="4" y="32"/>
                      <a:pt x="7" y="32"/>
                    </a:cubicBezTo>
                    <a:cubicBezTo>
                      <a:pt x="7" y="36"/>
                      <a:pt x="7" y="36"/>
                      <a:pt x="7" y="36"/>
                    </a:cubicBezTo>
                    <a:cubicBezTo>
                      <a:pt x="11" y="36"/>
                      <a:pt x="11" y="36"/>
                      <a:pt x="11" y="36"/>
                    </a:cubicBezTo>
                    <a:cubicBezTo>
                      <a:pt x="11" y="31"/>
                      <a:pt x="11" y="31"/>
                      <a:pt x="11" y="31"/>
                    </a:cubicBezTo>
                    <a:cubicBezTo>
                      <a:pt x="17" y="31"/>
                      <a:pt x="19" y="27"/>
                      <a:pt x="19" y="23"/>
                    </a:cubicBezTo>
                    <a:cubicBezTo>
                      <a:pt x="19" y="19"/>
                      <a:pt x="17" y="17"/>
                      <a:pt x="12" y="15"/>
                    </a:cubicBezTo>
                    <a:close/>
                  </a:path>
                </a:pathLst>
              </a:custGeom>
              <a:solidFill>
                <a:srgbClr val="009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221" name="Freeform 43">
                <a:extLst>
                  <a:ext uri="{FF2B5EF4-FFF2-40B4-BE49-F238E27FC236}">
                    <a16:creationId xmlns:a16="http://schemas.microsoft.com/office/drawing/2014/main" id="{7D978882-B1AE-4D88-B2C5-81073CA9B05A}"/>
                  </a:ext>
                </a:extLst>
              </p:cNvPr>
              <p:cNvSpPr>
                <a:spLocks/>
              </p:cNvSpPr>
              <p:nvPr/>
            </p:nvSpPr>
            <p:spPr bwMode="auto">
              <a:xfrm>
                <a:off x="6160" y="2597"/>
                <a:ext cx="77" cy="56"/>
              </a:xfrm>
              <a:custGeom>
                <a:avLst/>
                <a:gdLst>
                  <a:gd name="T0" fmla="*/ 0 w 48"/>
                  <a:gd name="T1" fmla="*/ 13 h 35"/>
                  <a:gd name="T2" fmla="*/ 46 w 48"/>
                  <a:gd name="T3" fmla="*/ 18 h 35"/>
                  <a:gd name="T4" fmla="*/ 0 w 48"/>
                  <a:gd name="T5" fmla="*/ 33 h 35"/>
                  <a:gd name="T6" fmla="*/ 0 w 48"/>
                  <a:gd name="T7" fmla="*/ 13 h 35"/>
                </a:gdLst>
                <a:ahLst/>
                <a:cxnLst>
                  <a:cxn ang="0">
                    <a:pos x="T0" y="T1"/>
                  </a:cxn>
                  <a:cxn ang="0">
                    <a:pos x="T2" y="T3"/>
                  </a:cxn>
                  <a:cxn ang="0">
                    <a:pos x="T4" y="T5"/>
                  </a:cxn>
                  <a:cxn ang="0">
                    <a:pos x="T6" y="T7"/>
                  </a:cxn>
                </a:cxnLst>
                <a:rect l="0" t="0" r="r" b="b"/>
                <a:pathLst>
                  <a:path w="48" h="35">
                    <a:moveTo>
                      <a:pt x="0" y="13"/>
                    </a:moveTo>
                    <a:cubicBezTo>
                      <a:pt x="0" y="13"/>
                      <a:pt x="48" y="0"/>
                      <a:pt x="46" y="18"/>
                    </a:cubicBezTo>
                    <a:cubicBezTo>
                      <a:pt x="44" y="35"/>
                      <a:pt x="0" y="33"/>
                      <a:pt x="0" y="33"/>
                    </a:cubicBezTo>
                    <a:lnTo>
                      <a:pt x="0" y="13"/>
                    </a:lnTo>
                    <a:close/>
                  </a:path>
                </a:pathLst>
              </a:custGeom>
              <a:solidFill>
                <a:srgbClr val="0041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222" name="Freeform 44">
                <a:extLst>
                  <a:ext uri="{FF2B5EF4-FFF2-40B4-BE49-F238E27FC236}">
                    <a16:creationId xmlns:a16="http://schemas.microsoft.com/office/drawing/2014/main" id="{681AC8EC-85FB-43E6-83E6-E46D539266C7}"/>
                  </a:ext>
                </a:extLst>
              </p:cNvPr>
              <p:cNvSpPr>
                <a:spLocks/>
              </p:cNvSpPr>
              <p:nvPr/>
            </p:nvSpPr>
            <p:spPr bwMode="auto">
              <a:xfrm>
                <a:off x="6090" y="2568"/>
                <a:ext cx="94" cy="71"/>
              </a:xfrm>
              <a:custGeom>
                <a:avLst/>
                <a:gdLst>
                  <a:gd name="T0" fmla="*/ 0 w 59"/>
                  <a:gd name="T1" fmla="*/ 44 h 44"/>
                  <a:gd name="T2" fmla="*/ 36 w 59"/>
                  <a:gd name="T3" fmla="*/ 21 h 44"/>
                  <a:gd name="T4" fmla="*/ 0 w 59"/>
                  <a:gd name="T5" fmla="*/ 44 h 44"/>
                </a:gdLst>
                <a:ahLst/>
                <a:cxnLst>
                  <a:cxn ang="0">
                    <a:pos x="T0" y="T1"/>
                  </a:cxn>
                  <a:cxn ang="0">
                    <a:pos x="T2" y="T3"/>
                  </a:cxn>
                  <a:cxn ang="0">
                    <a:pos x="T4" y="T5"/>
                  </a:cxn>
                </a:cxnLst>
                <a:rect l="0" t="0" r="r" b="b"/>
                <a:pathLst>
                  <a:path w="59" h="44">
                    <a:moveTo>
                      <a:pt x="0" y="44"/>
                    </a:moveTo>
                    <a:cubicBezTo>
                      <a:pt x="0" y="44"/>
                      <a:pt x="13" y="0"/>
                      <a:pt x="36" y="21"/>
                    </a:cubicBezTo>
                    <a:cubicBezTo>
                      <a:pt x="59" y="42"/>
                      <a:pt x="0" y="44"/>
                      <a:pt x="0" y="44"/>
                    </a:cubicBezTo>
                    <a:close/>
                  </a:path>
                </a:pathLst>
              </a:custGeom>
              <a:solidFill>
                <a:srgbClr val="0041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223" name="Freeform 45">
                <a:extLst>
                  <a:ext uri="{FF2B5EF4-FFF2-40B4-BE49-F238E27FC236}">
                    <a16:creationId xmlns:a16="http://schemas.microsoft.com/office/drawing/2014/main" id="{90C64C53-2952-4B4B-8BC4-58503B7CA813}"/>
                  </a:ext>
                </a:extLst>
              </p:cNvPr>
              <p:cNvSpPr>
                <a:spLocks/>
              </p:cNvSpPr>
              <p:nvPr/>
            </p:nvSpPr>
            <p:spPr bwMode="auto">
              <a:xfrm>
                <a:off x="6052" y="2592"/>
                <a:ext cx="191" cy="160"/>
              </a:xfrm>
              <a:custGeom>
                <a:avLst/>
                <a:gdLst>
                  <a:gd name="T0" fmla="*/ 30 w 120"/>
                  <a:gd name="T1" fmla="*/ 66 h 100"/>
                  <a:gd name="T2" fmla="*/ 16 w 120"/>
                  <a:gd name="T3" fmla="*/ 27 h 100"/>
                  <a:gd name="T4" fmla="*/ 59 w 120"/>
                  <a:gd name="T5" fmla="*/ 2 h 100"/>
                  <a:gd name="T6" fmla="*/ 79 w 120"/>
                  <a:gd name="T7" fmla="*/ 19 h 100"/>
                  <a:gd name="T8" fmla="*/ 105 w 120"/>
                  <a:gd name="T9" fmla="*/ 21 h 100"/>
                  <a:gd name="T10" fmla="*/ 114 w 120"/>
                  <a:gd name="T11" fmla="*/ 34 h 100"/>
                  <a:gd name="T12" fmla="*/ 82 w 120"/>
                  <a:gd name="T13" fmla="*/ 84 h 100"/>
                  <a:gd name="T14" fmla="*/ 55 w 120"/>
                  <a:gd name="T15" fmla="*/ 87 h 100"/>
                  <a:gd name="T16" fmla="*/ 30 w 120"/>
                  <a:gd name="T17" fmla="*/ 6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00">
                    <a:moveTo>
                      <a:pt x="30" y="66"/>
                    </a:moveTo>
                    <a:cubicBezTo>
                      <a:pt x="30" y="66"/>
                      <a:pt x="0" y="37"/>
                      <a:pt x="16" y="27"/>
                    </a:cubicBezTo>
                    <a:cubicBezTo>
                      <a:pt x="33" y="17"/>
                      <a:pt x="50" y="3"/>
                      <a:pt x="59" y="2"/>
                    </a:cubicBezTo>
                    <a:cubicBezTo>
                      <a:pt x="68" y="0"/>
                      <a:pt x="71" y="13"/>
                      <a:pt x="79" y="19"/>
                    </a:cubicBezTo>
                    <a:cubicBezTo>
                      <a:pt x="88" y="26"/>
                      <a:pt x="96" y="25"/>
                      <a:pt x="105" y="21"/>
                    </a:cubicBezTo>
                    <a:cubicBezTo>
                      <a:pt x="114" y="17"/>
                      <a:pt x="120" y="21"/>
                      <a:pt x="114" y="34"/>
                    </a:cubicBezTo>
                    <a:cubicBezTo>
                      <a:pt x="108" y="47"/>
                      <a:pt x="81" y="68"/>
                      <a:pt x="82" y="84"/>
                    </a:cubicBezTo>
                    <a:cubicBezTo>
                      <a:pt x="83" y="100"/>
                      <a:pt x="55" y="87"/>
                      <a:pt x="55" y="87"/>
                    </a:cubicBezTo>
                    <a:lnTo>
                      <a:pt x="30" y="66"/>
                    </a:lnTo>
                    <a:close/>
                  </a:path>
                </a:pathLst>
              </a:custGeom>
              <a:solidFill>
                <a:srgbClr val="0046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224" name="Freeform 46">
                <a:extLst>
                  <a:ext uri="{FF2B5EF4-FFF2-40B4-BE49-F238E27FC236}">
                    <a16:creationId xmlns:a16="http://schemas.microsoft.com/office/drawing/2014/main" id="{E96803D0-F87F-4907-886F-061013946151}"/>
                  </a:ext>
                </a:extLst>
              </p:cNvPr>
              <p:cNvSpPr>
                <a:spLocks/>
              </p:cNvSpPr>
              <p:nvPr/>
            </p:nvSpPr>
            <p:spPr bwMode="auto">
              <a:xfrm>
                <a:off x="5865" y="2725"/>
                <a:ext cx="583" cy="521"/>
              </a:xfrm>
              <a:custGeom>
                <a:avLst/>
                <a:gdLst>
                  <a:gd name="T0" fmla="*/ 343 w 365"/>
                  <a:gd name="T1" fmla="*/ 252 h 326"/>
                  <a:gd name="T2" fmla="*/ 310 w 365"/>
                  <a:gd name="T3" fmla="*/ 118 h 326"/>
                  <a:gd name="T4" fmla="*/ 218 w 365"/>
                  <a:gd name="T5" fmla="*/ 22 h 326"/>
                  <a:gd name="T6" fmla="*/ 198 w 365"/>
                  <a:gd name="T7" fmla="*/ 0 h 326"/>
                  <a:gd name="T8" fmla="*/ 172 w 365"/>
                  <a:gd name="T9" fmla="*/ 0 h 326"/>
                  <a:gd name="T10" fmla="*/ 153 w 365"/>
                  <a:gd name="T11" fmla="*/ 22 h 326"/>
                  <a:gd name="T12" fmla="*/ 64 w 365"/>
                  <a:gd name="T13" fmla="*/ 103 h 326"/>
                  <a:gd name="T14" fmla="*/ 28 w 365"/>
                  <a:gd name="T15" fmla="*/ 255 h 326"/>
                  <a:gd name="T16" fmla="*/ 217 w 365"/>
                  <a:gd name="T17" fmla="*/ 314 h 326"/>
                  <a:gd name="T18" fmla="*/ 343 w 365"/>
                  <a:gd name="T19" fmla="*/ 252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5" h="326">
                    <a:moveTo>
                      <a:pt x="343" y="252"/>
                    </a:moveTo>
                    <a:cubicBezTo>
                      <a:pt x="321" y="213"/>
                      <a:pt x="310" y="147"/>
                      <a:pt x="310" y="118"/>
                    </a:cubicBezTo>
                    <a:cubicBezTo>
                      <a:pt x="310" y="90"/>
                      <a:pt x="269" y="37"/>
                      <a:pt x="218" y="22"/>
                    </a:cubicBezTo>
                    <a:cubicBezTo>
                      <a:pt x="218" y="22"/>
                      <a:pt x="202" y="22"/>
                      <a:pt x="198" y="0"/>
                    </a:cubicBezTo>
                    <a:cubicBezTo>
                      <a:pt x="172" y="0"/>
                      <a:pt x="172" y="0"/>
                      <a:pt x="172" y="0"/>
                    </a:cubicBezTo>
                    <a:cubicBezTo>
                      <a:pt x="169" y="9"/>
                      <a:pt x="164" y="18"/>
                      <a:pt x="153" y="22"/>
                    </a:cubicBezTo>
                    <a:cubicBezTo>
                      <a:pt x="153" y="22"/>
                      <a:pt x="68" y="56"/>
                      <a:pt x="64" y="103"/>
                    </a:cubicBezTo>
                    <a:cubicBezTo>
                      <a:pt x="59" y="151"/>
                      <a:pt x="56" y="216"/>
                      <a:pt x="28" y="255"/>
                    </a:cubicBezTo>
                    <a:cubicBezTo>
                      <a:pt x="0" y="294"/>
                      <a:pt x="152" y="326"/>
                      <a:pt x="217" y="314"/>
                    </a:cubicBezTo>
                    <a:cubicBezTo>
                      <a:pt x="282" y="302"/>
                      <a:pt x="365" y="291"/>
                      <a:pt x="343" y="252"/>
                    </a:cubicBezTo>
                    <a:close/>
                  </a:path>
                </a:pathLst>
              </a:custGeom>
              <a:solidFill>
                <a:srgbClr val="0046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225" name="Freeform 47">
                <a:extLst>
                  <a:ext uri="{FF2B5EF4-FFF2-40B4-BE49-F238E27FC236}">
                    <a16:creationId xmlns:a16="http://schemas.microsoft.com/office/drawing/2014/main" id="{6074512E-98F1-4939-A267-1A5CAFCD6849}"/>
                  </a:ext>
                </a:extLst>
              </p:cNvPr>
              <p:cNvSpPr>
                <a:spLocks/>
              </p:cNvSpPr>
              <p:nvPr/>
            </p:nvSpPr>
            <p:spPr bwMode="auto">
              <a:xfrm>
                <a:off x="5905" y="2786"/>
                <a:ext cx="543" cy="516"/>
              </a:xfrm>
              <a:custGeom>
                <a:avLst/>
                <a:gdLst>
                  <a:gd name="T0" fmla="*/ 318 w 340"/>
                  <a:gd name="T1" fmla="*/ 214 h 323"/>
                  <a:gd name="T2" fmla="*/ 285 w 340"/>
                  <a:gd name="T3" fmla="*/ 80 h 323"/>
                  <a:gd name="T4" fmla="*/ 226 w 340"/>
                  <a:gd name="T5" fmla="*/ 0 h 323"/>
                  <a:gd name="T6" fmla="*/ 0 w 340"/>
                  <a:gd name="T7" fmla="*/ 231 h 323"/>
                  <a:gd name="T8" fmla="*/ 192 w 340"/>
                  <a:gd name="T9" fmla="*/ 276 h 323"/>
                  <a:gd name="T10" fmla="*/ 318 w 340"/>
                  <a:gd name="T11" fmla="*/ 214 h 323"/>
                </a:gdLst>
                <a:ahLst/>
                <a:cxnLst>
                  <a:cxn ang="0">
                    <a:pos x="T0" y="T1"/>
                  </a:cxn>
                  <a:cxn ang="0">
                    <a:pos x="T2" y="T3"/>
                  </a:cxn>
                  <a:cxn ang="0">
                    <a:pos x="T4" y="T5"/>
                  </a:cxn>
                  <a:cxn ang="0">
                    <a:pos x="T6" y="T7"/>
                  </a:cxn>
                  <a:cxn ang="0">
                    <a:pos x="T8" y="T9"/>
                  </a:cxn>
                  <a:cxn ang="0">
                    <a:pos x="T10" y="T11"/>
                  </a:cxn>
                </a:cxnLst>
                <a:rect l="0" t="0" r="r" b="b"/>
                <a:pathLst>
                  <a:path w="340" h="323">
                    <a:moveTo>
                      <a:pt x="318" y="214"/>
                    </a:moveTo>
                    <a:cubicBezTo>
                      <a:pt x="296" y="175"/>
                      <a:pt x="285" y="109"/>
                      <a:pt x="285" y="80"/>
                    </a:cubicBezTo>
                    <a:cubicBezTo>
                      <a:pt x="285" y="59"/>
                      <a:pt x="261" y="23"/>
                      <a:pt x="226" y="0"/>
                    </a:cubicBezTo>
                    <a:cubicBezTo>
                      <a:pt x="243" y="46"/>
                      <a:pt x="331" y="323"/>
                      <a:pt x="0" y="231"/>
                    </a:cubicBezTo>
                    <a:cubicBezTo>
                      <a:pt x="10" y="263"/>
                      <a:pt x="135" y="286"/>
                      <a:pt x="192" y="276"/>
                    </a:cubicBezTo>
                    <a:cubicBezTo>
                      <a:pt x="257" y="264"/>
                      <a:pt x="340" y="253"/>
                      <a:pt x="318" y="214"/>
                    </a:cubicBezTo>
                    <a:close/>
                  </a:path>
                </a:pathLst>
              </a:custGeom>
              <a:solidFill>
                <a:srgbClr val="0041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226" name="Freeform 48">
                <a:extLst>
                  <a:ext uri="{FF2B5EF4-FFF2-40B4-BE49-F238E27FC236}">
                    <a16:creationId xmlns:a16="http://schemas.microsoft.com/office/drawing/2014/main" id="{2C252B31-D197-4C35-A574-505A500A935B}"/>
                  </a:ext>
                </a:extLst>
              </p:cNvPr>
              <p:cNvSpPr>
                <a:spLocks/>
              </p:cNvSpPr>
              <p:nvPr/>
            </p:nvSpPr>
            <p:spPr bwMode="auto">
              <a:xfrm>
                <a:off x="6055" y="2758"/>
                <a:ext cx="83" cy="93"/>
              </a:xfrm>
              <a:custGeom>
                <a:avLst/>
                <a:gdLst>
                  <a:gd name="T0" fmla="*/ 52 w 52"/>
                  <a:gd name="T1" fmla="*/ 6 h 58"/>
                  <a:gd name="T2" fmla="*/ 51 w 52"/>
                  <a:gd name="T3" fmla="*/ 9 h 58"/>
                  <a:gd name="T4" fmla="*/ 46 w 52"/>
                  <a:gd name="T5" fmla="*/ 16 h 58"/>
                  <a:gd name="T6" fmla="*/ 31 w 52"/>
                  <a:gd name="T7" fmla="*/ 38 h 58"/>
                  <a:gd name="T8" fmla="*/ 21 w 52"/>
                  <a:gd name="T9" fmla="*/ 48 h 58"/>
                  <a:gd name="T10" fmla="*/ 11 w 52"/>
                  <a:gd name="T11" fmla="*/ 55 h 58"/>
                  <a:gd name="T12" fmla="*/ 7 w 52"/>
                  <a:gd name="T13" fmla="*/ 57 h 58"/>
                  <a:gd name="T14" fmla="*/ 3 w 52"/>
                  <a:gd name="T15" fmla="*/ 58 h 58"/>
                  <a:gd name="T16" fmla="*/ 1 w 52"/>
                  <a:gd name="T17" fmla="*/ 58 h 58"/>
                  <a:gd name="T18" fmla="*/ 0 w 52"/>
                  <a:gd name="T19" fmla="*/ 58 h 58"/>
                  <a:gd name="T20" fmla="*/ 1 w 52"/>
                  <a:gd name="T21" fmla="*/ 58 h 58"/>
                  <a:gd name="T22" fmla="*/ 3 w 52"/>
                  <a:gd name="T23" fmla="*/ 57 h 58"/>
                  <a:gd name="T24" fmla="*/ 6 w 52"/>
                  <a:gd name="T25" fmla="*/ 56 h 58"/>
                  <a:gd name="T26" fmla="*/ 10 w 52"/>
                  <a:gd name="T27" fmla="*/ 53 h 58"/>
                  <a:gd name="T28" fmla="*/ 17 w 52"/>
                  <a:gd name="T29" fmla="*/ 44 h 58"/>
                  <a:gd name="T30" fmla="*/ 24 w 52"/>
                  <a:gd name="T31" fmla="*/ 33 h 58"/>
                  <a:gd name="T32" fmla="*/ 33 w 52"/>
                  <a:gd name="T33" fmla="*/ 10 h 58"/>
                  <a:gd name="T34" fmla="*/ 36 w 52"/>
                  <a:gd name="T35" fmla="*/ 2 h 58"/>
                  <a:gd name="T36" fmla="*/ 37 w 52"/>
                  <a:gd name="T37" fmla="*/ 0 h 58"/>
                  <a:gd name="T38" fmla="*/ 52 w 52"/>
                  <a:gd name="T39" fmla="*/ 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58">
                    <a:moveTo>
                      <a:pt x="52" y="6"/>
                    </a:moveTo>
                    <a:cubicBezTo>
                      <a:pt x="52" y="6"/>
                      <a:pt x="52" y="7"/>
                      <a:pt x="51" y="9"/>
                    </a:cubicBezTo>
                    <a:cubicBezTo>
                      <a:pt x="50" y="11"/>
                      <a:pt x="48" y="13"/>
                      <a:pt x="46" y="16"/>
                    </a:cubicBezTo>
                    <a:cubicBezTo>
                      <a:pt x="42" y="22"/>
                      <a:pt x="37" y="30"/>
                      <a:pt x="31" y="38"/>
                    </a:cubicBezTo>
                    <a:cubicBezTo>
                      <a:pt x="28" y="41"/>
                      <a:pt x="24" y="45"/>
                      <a:pt x="21" y="48"/>
                    </a:cubicBezTo>
                    <a:cubicBezTo>
                      <a:pt x="18" y="51"/>
                      <a:pt x="14" y="53"/>
                      <a:pt x="11" y="55"/>
                    </a:cubicBezTo>
                    <a:cubicBezTo>
                      <a:pt x="10" y="56"/>
                      <a:pt x="8" y="57"/>
                      <a:pt x="7" y="57"/>
                    </a:cubicBezTo>
                    <a:cubicBezTo>
                      <a:pt x="6" y="58"/>
                      <a:pt x="4" y="58"/>
                      <a:pt x="3" y="58"/>
                    </a:cubicBezTo>
                    <a:cubicBezTo>
                      <a:pt x="2" y="58"/>
                      <a:pt x="1" y="58"/>
                      <a:pt x="1" y="58"/>
                    </a:cubicBezTo>
                    <a:cubicBezTo>
                      <a:pt x="0" y="58"/>
                      <a:pt x="0" y="58"/>
                      <a:pt x="0" y="58"/>
                    </a:cubicBezTo>
                    <a:cubicBezTo>
                      <a:pt x="0" y="58"/>
                      <a:pt x="0" y="58"/>
                      <a:pt x="1" y="58"/>
                    </a:cubicBezTo>
                    <a:cubicBezTo>
                      <a:pt x="1" y="58"/>
                      <a:pt x="2" y="58"/>
                      <a:pt x="3" y="57"/>
                    </a:cubicBezTo>
                    <a:cubicBezTo>
                      <a:pt x="4" y="57"/>
                      <a:pt x="5" y="57"/>
                      <a:pt x="6" y="56"/>
                    </a:cubicBezTo>
                    <a:cubicBezTo>
                      <a:pt x="7" y="55"/>
                      <a:pt x="9" y="54"/>
                      <a:pt x="10" y="53"/>
                    </a:cubicBezTo>
                    <a:cubicBezTo>
                      <a:pt x="12" y="51"/>
                      <a:pt x="15" y="48"/>
                      <a:pt x="17" y="44"/>
                    </a:cubicBezTo>
                    <a:cubicBezTo>
                      <a:pt x="19" y="41"/>
                      <a:pt x="22" y="37"/>
                      <a:pt x="24" y="33"/>
                    </a:cubicBezTo>
                    <a:cubicBezTo>
                      <a:pt x="28" y="25"/>
                      <a:pt x="31" y="16"/>
                      <a:pt x="33" y="10"/>
                    </a:cubicBezTo>
                    <a:cubicBezTo>
                      <a:pt x="34" y="7"/>
                      <a:pt x="35" y="4"/>
                      <a:pt x="36" y="2"/>
                    </a:cubicBezTo>
                    <a:cubicBezTo>
                      <a:pt x="36" y="1"/>
                      <a:pt x="37" y="0"/>
                      <a:pt x="37" y="0"/>
                    </a:cubicBezTo>
                    <a:lnTo>
                      <a:pt x="52" y="6"/>
                    </a:lnTo>
                    <a:close/>
                  </a:path>
                </a:pathLst>
              </a:custGeom>
              <a:solidFill>
                <a:srgbClr val="0041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227" name="Freeform 49">
                <a:extLst>
                  <a:ext uri="{FF2B5EF4-FFF2-40B4-BE49-F238E27FC236}">
                    <a16:creationId xmlns:a16="http://schemas.microsoft.com/office/drawing/2014/main" id="{D6FDBE55-F1C9-4530-B4D6-73CBC34E1F9D}"/>
                  </a:ext>
                </a:extLst>
              </p:cNvPr>
              <p:cNvSpPr>
                <a:spLocks/>
              </p:cNvSpPr>
              <p:nvPr/>
            </p:nvSpPr>
            <p:spPr bwMode="auto">
              <a:xfrm>
                <a:off x="6132" y="2758"/>
                <a:ext cx="27" cy="79"/>
              </a:xfrm>
              <a:custGeom>
                <a:avLst/>
                <a:gdLst>
                  <a:gd name="T0" fmla="*/ 27 w 27"/>
                  <a:gd name="T1" fmla="*/ 0 h 79"/>
                  <a:gd name="T2" fmla="*/ 19 w 27"/>
                  <a:gd name="T3" fmla="*/ 79 h 79"/>
                  <a:gd name="T4" fmla="*/ 0 w 27"/>
                  <a:gd name="T5" fmla="*/ 2 h 79"/>
                  <a:gd name="T6" fmla="*/ 27 w 27"/>
                  <a:gd name="T7" fmla="*/ 0 h 79"/>
                </a:gdLst>
                <a:ahLst/>
                <a:cxnLst>
                  <a:cxn ang="0">
                    <a:pos x="T0" y="T1"/>
                  </a:cxn>
                  <a:cxn ang="0">
                    <a:pos x="T2" y="T3"/>
                  </a:cxn>
                  <a:cxn ang="0">
                    <a:pos x="T4" y="T5"/>
                  </a:cxn>
                  <a:cxn ang="0">
                    <a:pos x="T6" y="T7"/>
                  </a:cxn>
                </a:cxnLst>
                <a:rect l="0" t="0" r="r" b="b"/>
                <a:pathLst>
                  <a:path w="27" h="79">
                    <a:moveTo>
                      <a:pt x="27" y="0"/>
                    </a:moveTo>
                    <a:lnTo>
                      <a:pt x="19" y="79"/>
                    </a:lnTo>
                    <a:lnTo>
                      <a:pt x="0" y="2"/>
                    </a:lnTo>
                    <a:lnTo>
                      <a:pt x="27" y="0"/>
                    </a:lnTo>
                    <a:close/>
                  </a:path>
                </a:pathLst>
              </a:custGeom>
              <a:solidFill>
                <a:srgbClr val="0041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228" name="Freeform 50">
                <a:extLst>
                  <a:ext uri="{FF2B5EF4-FFF2-40B4-BE49-F238E27FC236}">
                    <a16:creationId xmlns:a16="http://schemas.microsoft.com/office/drawing/2014/main" id="{83D700FE-7023-46FC-8606-734C145214E0}"/>
                  </a:ext>
                </a:extLst>
              </p:cNvPr>
              <p:cNvSpPr>
                <a:spLocks/>
              </p:cNvSpPr>
              <p:nvPr/>
            </p:nvSpPr>
            <p:spPr bwMode="auto">
              <a:xfrm>
                <a:off x="6160" y="2742"/>
                <a:ext cx="87" cy="85"/>
              </a:xfrm>
              <a:custGeom>
                <a:avLst/>
                <a:gdLst>
                  <a:gd name="T0" fmla="*/ 15 w 54"/>
                  <a:gd name="T1" fmla="*/ 0 h 53"/>
                  <a:gd name="T2" fmla="*/ 15 w 54"/>
                  <a:gd name="T3" fmla="*/ 0 h 53"/>
                  <a:gd name="T4" fmla="*/ 16 w 54"/>
                  <a:gd name="T5" fmla="*/ 2 h 53"/>
                  <a:gd name="T6" fmla="*/ 19 w 54"/>
                  <a:gd name="T7" fmla="*/ 10 h 53"/>
                  <a:gd name="T8" fmla="*/ 29 w 54"/>
                  <a:gd name="T9" fmla="*/ 31 h 53"/>
                  <a:gd name="T10" fmla="*/ 32 w 54"/>
                  <a:gd name="T11" fmla="*/ 37 h 53"/>
                  <a:gd name="T12" fmla="*/ 36 w 54"/>
                  <a:gd name="T13" fmla="*/ 42 h 53"/>
                  <a:gd name="T14" fmla="*/ 40 w 54"/>
                  <a:gd name="T15" fmla="*/ 46 h 53"/>
                  <a:gd name="T16" fmla="*/ 44 w 54"/>
                  <a:gd name="T17" fmla="*/ 49 h 53"/>
                  <a:gd name="T18" fmla="*/ 48 w 54"/>
                  <a:gd name="T19" fmla="*/ 52 h 53"/>
                  <a:gd name="T20" fmla="*/ 50 w 54"/>
                  <a:gd name="T21" fmla="*/ 52 h 53"/>
                  <a:gd name="T22" fmla="*/ 51 w 54"/>
                  <a:gd name="T23" fmla="*/ 53 h 53"/>
                  <a:gd name="T24" fmla="*/ 53 w 54"/>
                  <a:gd name="T25" fmla="*/ 53 h 53"/>
                  <a:gd name="T26" fmla="*/ 54 w 54"/>
                  <a:gd name="T27" fmla="*/ 53 h 53"/>
                  <a:gd name="T28" fmla="*/ 53 w 54"/>
                  <a:gd name="T29" fmla="*/ 53 h 53"/>
                  <a:gd name="T30" fmla="*/ 51 w 54"/>
                  <a:gd name="T31" fmla="*/ 53 h 53"/>
                  <a:gd name="T32" fmla="*/ 49 w 54"/>
                  <a:gd name="T33" fmla="*/ 53 h 53"/>
                  <a:gd name="T34" fmla="*/ 47 w 54"/>
                  <a:gd name="T35" fmla="*/ 53 h 53"/>
                  <a:gd name="T36" fmla="*/ 43 w 54"/>
                  <a:gd name="T37" fmla="*/ 52 h 53"/>
                  <a:gd name="T38" fmla="*/ 38 w 54"/>
                  <a:gd name="T39" fmla="*/ 49 h 53"/>
                  <a:gd name="T40" fmla="*/ 32 w 54"/>
                  <a:gd name="T41" fmla="*/ 46 h 53"/>
                  <a:gd name="T42" fmla="*/ 27 w 54"/>
                  <a:gd name="T43" fmla="*/ 41 h 53"/>
                  <a:gd name="T44" fmla="*/ 22 w 54"/>
                  <a:gd name="T45" fmla="*/ 36 h 53"/>
                  <a:gd name="T46" fmla="*/ 6 w 54"/>
                  <a:gd name="T47" fmla="*/ 16 h 53"/>
                  <a:gd name="T48" fmla="*/ 1 w 54"/>
                  <a:gd name="T49" fmla="*/ 9 h 53"/>
                  <a:gd name="T50" fmla="*/ 0 w 54"/>
                  <a:gd name="T51" fmla="*/ 7 h 53"/>
                  <a:gd name="T52" fmla="*/ 0 w 54"/>
                  <a:gd name="T53" fmla="*/ 6 h 53"/>
                  <a:gd name="T54" fmla="*/ 15 w 54"/>
                  <a:gd name="T55"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4" h="53">
                    <a:moveTo>
                      <a:pt x="15" y="0"/>
                    </a:moveTo>
                    <a:cubicBezTo>
                      <a:pt x="15" y="0"/>
                      <a:pt x="15" y="0"/>
                      <a:pt x="15" y="0"/>
                    </a:cubicBezTo>
                    <a:cubicBezTo>
                      <a:pt x="16" y="1"/>
                      <a:pt x="16" y="1"/>
                      <a:pt x="16" y="2"/>
                    </a:cubicBezTo>
                    <a:cubicBezTo>
                      <a:pt x="17" y="4"/>
                      <a:pt x="18" y="7"/>
                      <a:pt x="19" y="10"/>
                    </a:cubicBezTo>
                    <a:cubicBezTo>
                      <a:pt x="21" y="16"/>
                      <a:pt x="24" y="24"/>
                      <a:pt x="29" y="31"/>
                    </a:cubicBezTo>
                    <a:cubicBezTo>
                      <a:pt x="30" y="33"/>
                      <a:pt x="31" y="35"/>
                      <a:pt x="32" y="37"/>
                    </a:cubicBezTo>
                    <a:cubicBezTo>
                      <a:pt x="33" y="39"/>
                      <a:pt x="35" y="40"/>
                      <a:pt x="36" y="42"/>
                    </a:cubicBezTo>
                    <a:cubicBezTo>
                      <a:pt x="37" y="43"/>
                      <a:pt x="39" y="45"/>
                      <a:pt x="40" y="46"/>
                    </a:cubicBezTo>
                    <a:cubicBezTo>
                      <a:pt x="41" y="47"/>
                      <a:pt x="43" y="48"/>
                      <a:pt x="44" y="49"/>
                    </a:cubicBezTo>
                    <a:cubicBezTo>
                      <a:pt x="45" y="50"/>
                      <a:pt x="47" y="51"/>
                      <a:pt x="48" y="52"/>
                    </a:cubicBezTo>
                    <a:cubicBezTo>
                      <a:pt x="48" y="52"/>
                      <a:pt x="49" y="52"/>
                      <a:pt x="50" y="52"/>
                    </a:cubicBezTo>
                    <a:cubicBezTo>
                      <a:pt x="50" y="52"/>
                      <a:pt x="51" y="53"/>
                      <a:pt x="51" y="53"/>
                    </a:cubicBezTo>
                    <a:cubicBezTo>
                      <a:pt x="52" y="53"/>
                      <a:pt x="53" y="53"/>
                      <a:pt x="53" y="53"/>
                    </a:cubicBezTo>
                    <a:cubicBezTo>
                      <a:pt x="54" y="53"/>
                      <a:pt x="54" y="53"/>
                      <a:pt x="54" y="53"/>
                    </a:cubicBezTo>
                    <a:cubicBezTo>
                      <a:pt x="54" y="53"/>
                      <a:pt x="54" y="53"/>
                      <a:pt x="53" y="53"/>
                    </a:cubicBezTo>
                    <a:cubicBezTo>
                      <a:pt x="53" y="53"/>
                      <a:pt x="52" y="53"/>
                      <a:pt x="51" y="53"/>
                    </a:cubicBezTo>
                    <a:cubicBezTo>
                      <a:pt x="50" y="53"/>
                      <a:pt x="50" y="53"/>
                      <a:pt x="49" y="53"/>
                    </a:cubicBezTo>
                    <a:cubicBezTo>
                      <a:pt x="49" y="53"/>
                      <a:pt x="48" y="53"/>
                      <a:pt x="47" y="53"/>
                    </a:cubicBezTo>
                    <a:cubicBezTo>
                      <a:pt x="46" y="53"/>
                      <a:pt x="44" y="52"/>
                      <a:pt x="43" y="52"/>
                    </a:cubicBezTo>
                    <a:cubicBezTo>
                      <a:pt x="41" y="51"/>
                      <a:pt x="39" y="50"/>
                      <a:pt x="38" y="49"/>
                    </a:cubicBezTo>
                    <a:cubicBezTo>
                      <a:pt x="36" y="48"/>
                      <a:pt x="34" y="47"/>
                      <a:pt x="32" y="46"/>
                    </a:cubicBezTo>
                    <a:cubicBezTo>
                      <a:pt x="31" y="44"/>
                      <a:pt x="29" y="43"/>
                      <a:pt x="27" y="41"/>
                    </a:cubicBezTo>
                    <a:cubicBezTo>
                      <a:pt x="25" y="40"/>
                      <a:pt x="24" y="38"/>
                      <a:pt x="22" y="36"/>
                    </a:cubicBezTo>
                    <a:cubicBezTo>
                      <a:pt x="16" y="30"/>
                      <a:pt x="10" y="22"/>
                      <a:pt x="6" y="16"/>
                    </a:cubicBezTo>
                    <a:cubicBezTo>
                      <a:pt x="4" y="13"/>
                      <a:pt x="3" y="11"/>
                      <a:pt x="1" y="9"/>
                    </a:cubicBezTo>
                    <a:cubicBezTo>
                      <a:pt x="1" y="8"/>
                      <a:pt x="0" y="8"/>
                      <a:pt x="0" y="7"/>
                    </a:cubicBezTo>
                    <a:cubicBezTo>
                      <a:pt x="0" y="7"/>
                      <a:pt x="0" y="6"/>
                      <a:pt x="0" y="6"/>
                    </a:cubicBezTo>
                    <a:lnTo>
                      <a:pt x="15" y="0"/>
                    </a:lnTo>
                    <a:close/>
                  </a:path>
                </a:pathLst>
              </a:custGeom>
              <a:solidFill>
                <a:srgbClr val="0041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sp>
            <p:nvSpPr>
              <p:cNvPr id="229" name="Freeform 51">
                <a:extLst>
                  <a:ext uri="{FF2B5EF4-FFF2-40B4-BE49-F238E27FC236}">
                    <a16:creationId xmlns:a16="http://schemas.microsoft.com/office/drawing/2014/main" id="{649CE2AE-A025-4CDA-90F7-B373A3FBC922}"/>
                  </a:ext>
                </a:extLst>
              </p:cNvPr>
              <p:cNvSpPr>
                <a:spLocks/>
              </p:cNvSpPr>
              <p:nvPr/>
            </p:nvSpPr>
            <p:spPr bwMode="auto">
              <a:xfrm>
                <a:off x="6096" y="2864"/>
                <a:ext cx="131" cy="243"/>
              </a:xfrm>
              <a:custGeom>
                <a:avLst/>
                <a:gdLst>
                  <a:gd name="T0" fmla="*/ 31 w 82"/>
                  <a:gd name="T1" fmla="*/ 152 h 152"/>
                  <a:gd name="T2" fmla="*/ 31 w 82"/>
                  <a:gd name="T3" fmla="*/ 134 h 152"/>
                  <a:gd name="T4" fmla="*/ 0 w 82"/>
                  <a:gd name="T5" fmla="*/ 126 h 152"/>
                  <a:gd name="T6" fmla="*/ 5 w 82"/>
                  <a:gd name="T7" fmla="*/ 104 h 152"/>
                  <a:gd name="T8" fmla="*/ 36 w 82"/>
                  <a:gd name="T9" fmla="*/ 113 h 152"/>
                  <a:gd name="T10" fmla="*/ 54 w 82"/>
                  <a:gd name="T11" fmla="*/ 101 h 152"/>
                  <a:gd name="T12" fmla="*/ 34 w 82"/>
                  <a:gd name="T13" fmla="*/ 85 h 152"/>
                  <a:gd name="T14" fmla="*/ 1 w 82"/>
                  <a:gd name="T15" fmla="*/ 51 h 152"/>
                  <a:gd name="T16" fmla="*/ 32 w 82"/>
                  <a:gd name="T17" fmla="*/ 18 h 152"/>
                  <a:gd name="T18" fmla="*/ 32 w 82"/>
                  <a:gd name="T19" fmla="*/ 0 h 152"/>
                  <a:gd name="T20" fmla="*/ 50 w 82"/>
                  <a:gd name="T21" fmla="*/ 0 h 152"/>
                  <a:gd name="T22" fmla="*/ 50 w 82"/>
                  <a:gd name="T23" fmla="*/ 17 h 152"/>
                  <a:gd name="T24" fmla="*/ 77 w 82"/>
                  <a:gd name="T25" fmla="*/ 23 h 152"/>
                  <a:gd name="T26" fmla="*/ 72 w 82"/>
                  <a:gd name="T27" fmla="*/ 44 h 152"/>
                  <a:gd name="T28" fmla="*/ 45 w 82"/>
                  <a:gd name="T29" fmla="*/ 37 h 152"/>
                  <a:gd name="T30" fmla="*/ 29 w 82"/>
                  <a:gd name="T31" fmla="*/ 48 h 152"/>
                  <a:gd name="T32" fmla="*/ 51 w 82"/>
                  <a:gd name="T33" fmla="*/ 64 h 152"/>
                  <a:gd name="T34" fmla="*/ 82 w 82"/>
                  <a:gd name="T35" fmla="*/ 98 h 152"/>
                  <a:gd name="T36" fmla="*/ 49 w 82"/>
                  <a:gd name="T37" fmla="*/ 133 h 152"/>
                  <a:gd name="T38" fmla="*/ 49 w 82"/>
                  <a:gd name="T39" fmla="*/ 152 h 152"/>
                  <a:gd name="T40" fmla="*/ 31 w 82"/>
                  <a:gd name="T41"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152">
                    <a:moveTo>
                      <a:pt x="31" y="152"/>
                    </a:moveTo>
                    <a:cubicBezTo>
                      <a:pt x="31" y="134"/>
                      <a:pt x="31" y="134"/>
                      <a:pt x="31" y="134"/>
                    </a:cubicBezTo>
                    <a:cubicBezTo>
                      <a:pt x="19" y="133"/>
                      <a:pt x="7" y="130"/>
                      <a:pt x="0" y="126"/>
                    </a:cubicBezTo>
                    <a:cubicBezTo>
                      <a:pt x="5" y="104"/>
                      <a:pt x="5" y="104"/>
                      <a:pt x="5" y="104"/>
                    </a:cubicBezTo>
                    <a:cubicBezTo>
                      <a:pt x="13" y="109"/>
                      <a:pt x="24" y="113"/>
                      <a:pt x="36" y="113"/>
                    </a:cubicBezTo>
                    <a:cubicBezTo>
                      <a:pt x="46" y="113"/>
                      <a:pt x="54" y="108"/>
                      <a:pt x="54" y="101"/>
                    </a:cubicBezTo>
                    <a:cubicBezTo>
                      <a:pt x="54" y="94"/>
                      <a:pt x="48" y="90"/>
                      <a:pt x="34" y="85"/>
                    </a:cubicBezTo>
                    <a:cubicBezTo>
                      <a:pt x="14" y="78"/>
                      <a:pt x="1" y="69"/>
                      <a:pt x="1" y="51"/>
                    </a:cubicBezTo>
                    <a:cubicBezTo>
                      <a:pt x="1" y="35"/>
                      <a:pt x="12" y="22"/>
                      <a:pt x="32" y="18"/>
                    </a:cubicBezTo>
                    <a:cubicBezTo>
                      <a:pt x="32" y="0"/>
                      <a:pt x="32" y="0"/>
                      <a:pt x="32" y="0"/>
                    </a:cubicBezTo>
                    <a:cubicBezTo>
                      <a:pt x="50" y="0"/>
                      <a:pt x="50" y="0"/>
                      <a:pt x="50" y="0"/>
                    </a:cubicBezTo>
                    <a:cubicBezTo>
                      <a:pt x="50" y="17"/>
                      <a:pt x="50" y="17"/>
                      <a:pt x="50" y="17"/>
                    </a:cubicBezTo>
                    <a:cubicBezTo>
                      <a:pt x="63" y="17"/>
                      <a:pt x="71" y="20"/>
                      <a:pt x="77" y="23"/>
                    </a:cubicBezTo>
                    <a:cubicBezTo>
                      <a:pt x="72" y="44"/>
                      <a:pt x="72" y="44"/>
                      <a:pt x="72" y="44"/>
                    </a:cubicBezTo>
                    <a:cubicBezTo>
                      <a:pt x="67" y="42"/>
                      <a:pt x="58" y="37"/>
                      <a:pt x="45" y="37"/>
                    </a:cubicBezTo>
                    <a:cubicBezTo>
                      <a:pt x="33" y="37"/>
                      <a:pt x="29" y="43"/>
                      <a:pt x="29" y="48"/>
                    </a:cubicBezTo>
                    <a:cubicBezTo>
                      <a:pt x="29" y="54"/>
                      <a:pt x="36" y="58"/>
                      <a:pt x="51" y="64"/>
                    </a:cubicBezTo>
                    <a:cubicBezTo>
                      <a:pt x="73" y="72"/>
                      <a:pt x="82" y="82"/>
                      <a:pt x="82" y="98"/>
                    </a:cubicBezTo>
                    <a:cubicBezTo>
                      <a:pt x="82" y="115"/>
                      <a:pt x="71" y="129"/>
                      <a:pt x="49" y="133"/>
                    </a:cubicBezTo>
                    <a:cubicBezTo>
                      <a:pt x="49" y="152"/>
                      <a:pt x="49" y="152"/>
                      <a:pt x="49" y="152"/>
                    </a:cubicBezTo>
                    <a:lnTo>
                      <a:pt x="31" y="152"/>
                    </a:lnTo>
                    <a:close/>
                  </a:path>
                </a:pathLst>
              </a:custGeom>
              <a:solidFill>
                <a:srgbClr val="0096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dirty="0"/>
              </a:p>
            </p:txBody>
          </p:sp>
        </p:grpSp>
      </p:grpSp>
      <p:sp>
        <p:nvSpPr>
          <p:cNvPr id="174" name="Slide Number Placeholder 2">
            <a:extLst>
              <a:ext uri="{FF2B5EF4-FFF2-40B4-BE49-F238E27FC236}">
                <a16:creationId xmlns:a16="http://schemas.microsoft.com/office/drawing/2014/main" id="{B4BF7439-1532-4B27-B9F3-980FE62C8D32}"/>
              </a:ext>
            </a:extLst>
          </p:cNvPr>
          <p:cNvSpPr txBox="1">
            <a:spLocks/>
          </p:cNvSpPr>
          <p:nvPr/>
        </p:nvSpPr>
        <p:spPr>
          <a:xfrm>
            <a:off x="200623" y="4701182"/>
            <a:ext cx="298545" cy="2724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0FBB8BA-9C6A-4A48-A369-70FBD2FA98DA}" type="slidenum">
              <a:rPr lang="en-US" sz="800" smtClean="0"/>
              <a:pPr/>
              <a:t>34</a:t>
            </a:fld>
            <a:endParaRPr lang="en-US" sz="800" dirty="0"/>
          </a:p>
        </p:txBody>
      </p:sp>
      <p:sp>
        <p:nvSpPr>
          <p:cNvPr id="175" name="Rectangle 174">
            <a:extLst>
              <a:ext uri="{FF2B5EF4-FFF2-40B4-BE49-F238E27FC236}">
                <a16:creationId xmlns:a16="http://schemas.microsoft.com/office/drawing/2014/main" id="{EB31A0CB-B21D-4B2F-BEE8-75BB9A352639}"/>
              </a:ext>
            </a:extLst>
          </p:cNvPr>
          <p:cNvSpPr>
            <a:spLocks/>
          </p:cNvSpPr>
          <p:nvPr/>
        </p:nvSpPr>
        <p:spPr>
          <a:xfrm>
            <a:off x="738052" y="4511532"/>
            <a:ext cx="7759066" cy="530915"/>
          </a:xfrm>
          <a:prstGeom prst="rect">
            <a:avLst/>
          </a:prstGeom>
          <a:solidFill>
            <a:srgbClr val="0091DA"/>
          </a:solidFill>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Nonsubscription components include separate perpetual licensing arrangement (excluded from GASB Statement No. 96) and maintenance services for the IT assets.</a:t>
            </a:r>
          </a:p>
        </p:txBody>
      </p:sp>
    </p:spTree>
    <p:extLst>
      <p:ext uri="{BB962C8B-B14F-4D97-AF65-F5344CB8AC3E}">
        <p14:creationId xmlns:p14="http://schemas.microsoft.com/office/powerpoint/2010/main" val="35035259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46F7C-5876-4B46-9525-AE344978DE65}"/>
              </a:ext>
            </a:extLst>
          </p:cNvPr>
          <p:cNvSpPr>
            <a:spLocks noGrp="1"/>
          </p:cNvSpPr>
          <p:nvPr>
            <p:ph type="title"/>
          </p:nvPr>
        </p:nvSpPr>
        <p:spPr/>
        <p:txBody>
          <a:bodyPr/>
          <a:lstStyle/>
          <a:p>
            <a:r>
              <a:rPr lang="en-US" dirty="0"/>
              <a:t>Separating Components: Allocating Contract Prices</a:t>
            </a:r>
          </a:p>
        </p:txBody>
      </p:sp>
      <p:grpSp>
        <p:nvGrpSpPr>
          <p:cNvPr id="6" name="Group 5"/>
          <p:cNvGrpSpPr/>
          <p:nvPr/>
        </p:nvGrpSpPr>
        <p:grpSpPr>
          <a:xfrm>
            <a:off x="673004" y="1206831"/>
            <a:ext cx="8090085" cy="3317544"/>
            <a:chOff x="1" y="959643"/>
            <a:chExt cx="8745589" cy="3458262"/>
          </a:xfrm>
        </p:grpSpPr>
        <p:grpSp>
          <p:nvGrpSpPr>
            <p:cNvPr id="38" name="Group 37">
              <a:extLst>
                <a:ext uri="{FF2B5EF4-FFF2-40B4-BE49-F238E27FC236}">
                  <a16:creationId xmlns:a16="http://schemas.microsoft.com/office/drawing/2014/main" id="{DE57E345-B27F-42D9-BA5A-3D21F4C534AF}"/>
                </a:ext>
              </a:extLst>
            </p:cNvPr>
            <p:cNvGrpSpPr/>
            <p:nvPr/>
          </p:nvGrpSpPr>
          <p:grpSpPr>
            <a:xfrm>
              <a:off x="2421468" y="959643"/>
              <a:ext cx="6303432" cy="548640"/>
              <a:chOff x="3228623" y="1273845"/>
              <a:chExt cx="8404575" cy="731520"/>
            </a:xfrm>
          </p:grpSpPr>
          <p:sp>
            <p:nvSpPr>
              <p:cNvPr id="16" name="Freeform 7">
                <a:extLst>
                  <a:ext uri="{FF2B5EF4-FFF2-40B4-BE49-F238E27FC236}">
                    <a16:creationId xmlns:a16="http://schemas.microsoft.com/office/drawing/2014/main" id="{C7E38CDA-7A60-4D10-B67A-3177F288D5ED}"/>
                  </a:ext>
                </a:extLst>
              </p:cNvPr>
              <p:cNvSpPr>
                <a:spLocks/>
              </p:cNvSpPr>
              <p:nvPr/>
            </p:nvSpPr>
            <p:spPr>
              <a:xfrm>
                <a:off x="3228623" y="1273845"/>
                <a:ext cx="693420" cy="731520"/>
              </a:xfrm>
              <a:prstGeom prst="rect">
                <a:avLst/>
              </a:prstGeom>
              <a:solidFill>
                <a:schemeClr val="accent1"/>
              </a:solidFill>
              <a:ln w="6350">
                <a:solidFill>
                  <a:srgbClr val="96146E"/>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1" tIns="294738" rIns="11430" bIns="294739" numCol="1" spcCol="1270" anchor="ctr" anchorCtr="0">
                <a:noAutofit/>
              </a:bodyPr>
              <a:lstStyle/>
              <a:p>
                <a:pPr algn="ctr" defTabSz="800100">
                  <a:lnSpc>
                    <a:spcPct val="90000"/>
                  </a:lnSpc>
                  <a:spcBef>
                    <a:spcPct val="0"/>
                  </a:spcBef>
                  <a:spcAft>
                    <a:spcPct val="35000"/>
                  </a:spcAft>
                </a:pPr>
                <a:r>
                  <a:rPr lang="en-US" sz="1600" b="1" dirty="0"/>
                  <a:t>1</a:t>
                </a:r>
              </a:p>
            </p:txBody>
          </p:sp>
          <p:sp>
            <p:nvSpPr>
              <p:cNvPr id="17" name="Freeform 8">
                <a:extLst>
                  <a:ext uri="{FF2B5EF4-FFF2-40B4-BE49-F238E27FC236}">
                    <a16:creationId xmlns:a16="http://schemas.microsoft.com/office/drawing/2014/main" id="{55974564-EB22-4577-ABA1-0DBDF10F6054}"/>
                  </a:ext>
                </a:extLst>
              </p:cNvPr>
              <p:cNvSpPr>
                <a:spLocks/>
              </p:cNvSpPr>
              <p:nvPr/>
            </p:nvSpPr>
            <p:spPr>
              <a:xfrm>
                <a:off x="3922042" y="1273845"/>
                <a:ext cx="7711156" cy="731520"/>
              </a:xfrm>
              <a:prstGeom prst="rect">
                <a:avLst/>
              </a:prstGeom>
              <a:ln w="6350">
                <a:solidFill>
                  <a:srgbClr val="96146E"/>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0958" tIns="40958" rIns="40958" bIns="40958" numCol="1" spcCol="1270" anchor="ctr" anchorCtr="0">
                <a:noAutofit/>
              </a:bodyPr>
              <a:lstStyle/>
              <a:p>
                <a:pPr>
                  <a:spcAft>
                    <a:spcPts val="450"/>
                  </a:spcAft>
                </a:pPr>
                <a:r>
                  <a:rPr lang="en-US" sz="1300" dirty="0">
                    <a:solidFill>
                      <a:schemeClr val="tx1"/>
                    </a:solidFill>
                  </a:rPr>
                  <a:t>Identify stated prices in contract</a:t>
                </a:r>
              </a:p>
            </p:txBody>
          </p:sp>
        </p:grpSp>
        <p:grpSp>
          <p:nvGrpSpPr>
            <p:cNvPr id="39" name="Group 38">
              <a:extLst>
                <a:ext uri="{FF2B5EF4-FFF2-40B4-BE49-F238E27FC236}">
                  <a16:creationId xmlns:a16="http://schemas.microsoft.com/office/drawing/2014/main" id="{1AE13A85-2B40-4C4C-B64A-A1D373E33E30}"/>
                </a:ext>
              </a:extLst>
            </p:cNvPr>
            <p:cNvGrpSpPr/>
            <p:nvPr/>
          </p:nvGrpSpPr>
          <p:grpSpPr>
            <a:xfrm>
              <a:off x="2421468" y="1687048"/>
              <a:ext cx="6303432" cy="548640"/>
              <a:chOff x="3228623" y="2245139"/>
              <a:chExt cx="8404575" cy="731520"/>
            </a:xfrm>
          </p:grpSpPr>
          <p:sp>
            <p:nvSpPr>
              <p:cNvPr id="18" name="Freeform 9">
                <a:extLst>
                  <a:ext uri="{FF2B5EF4-FFF2-40B4-BE49-F238E27FC236}">
                    <a16:creationId xmlns:a16="http://schemas.microsoft.com/office/drawing/2014/main" id="{69E6D93F-7E81-4A95-AF56-4E01A0EDA95C}"/>
                  </a:ext>
                </a:extLst>
              </p:cNvPr>
              <p:cNvSpPr>
                <a:spLocks/>
              </p:cNvSpPr>
              <p:nvPr/>
            </p:nvSpPr>
            <p:spPr>
              <a:xfrm>
                <a:off x="3228623" y="2245139"/>
                <a:ext cx="693420" cy="731520"/>
              </a:xfrm>
              <a:prstGeom prst="rect">
                <a:avLst/>
              </a:prstGeom>
              <a:solidFill>
                <a:schemeClr val="accent2"/>
              </a:solidFill>
              <a:ln w="6350">
                <a:solidFill>
                  <a:srgbClr val="DC6A2F"/>
                </a:solidFill>
              </a:ln>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1431" tIns="294738" rIns="11430" bIns="294739" numCol="1" spcCol="1270" anchor="ctr" anchorCtr="0">
                <a:noAutofit/>
              </a:bodyPr>
              <a:lstStyle/>
              <a:p>
                <a:pPr algn="ctr" defTabSz="800100">
                  <a:spcBef>
                    <a:spcPct val="0"/>
                  </a:spcBef>
                  <a:spcAft>
                    <a:spcPct val="35000"/>
                  </a:spcAft>
                </a:pPr>
                <a:r>
                  <a:rPr lang="en-US" sz="1600" b="1" dirty="0"/>
                  <a:t>2</a:t>
                </a:r>
              </a:p>
            </p:txBody>
          </p:sp>
          <p:sp>
            <p:nvSpPr>
              <p:cNvPr id="19" name="Freeform 10">
                <a:extLst>
                  <a:ext uri="{FF2B5EF4-FFF2-40B4-BE49-F238E27FC236}">
                    <a16:creationId xmlns:a16="http://schemas.microsoft.com/office/drawing/2014/main" id="{7EB912B9-3853-4369-8BFD-C0CADD9D272F}"/>
                  </a:ext>
                </a:extLst>
              </p:cNvPr>
              <p:cNvSpPr>
                <a:spLocks/>
              </p:cNvSpPr>
              <p:nvPr/>
            </p:nvSpPr>
            <p:spPr>
              <a:xfrm>
                <a:off x="3922042" y="2245139"/>
                <a:ext cx="7711156" cy="731520"/>
              </a:xfrm>
              <a:prstGeom prst="rect">
                <a:avLst/>
              </a:prstGeom>
              <a:ln w="6350">
                <a:solidFill>
                  <a:srgbClr val="DC6A2F"/>
                </a:solidFill>
              </a:ln>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0958" tIns="40958" rIns="40958" bIns="40958" numCol="1" spcCol="1270" anchor="ctr" anchorCtr="0">
                <a:noAutofit/>
              </a:bodyPr>
              <a:lstStyle/>
              <a:p>
                <a:pPr>
                  <a:spcAft>
                    <a:spcPts val="450"/>
                  </a:spcAft>
                </a:pPr>
                <a:r>
                  <a:rPr lang="en-US" sz="1300" dirty="0">
                    <a:solidFill>
                      <a:schemeClr val="tx1"/>
                    </a:solidFill>
                  </a:rPr>
                  <a:t>Evaluate whether stated prices are “not unreasonable” (using professional judgment and maximizing use of observable inputs)</a:t>
                </a:r>
              </a:p>
            </p:txBody>
          </p:sp>
        </p:grpSp>
        <p:grpSp>
          <p:nvGrpSpPr>
            <p:cNvPr id="40" name="Group 39">
              <a:extLst>
                <a:ext uri="{FF2B5EF4-FFF2-40B4-BE49-F238E27FC236}">
                  <a16:creationId xmlns:a16="http://schemas.microsoft.com/office/drawing/2014/main" id="{E040FEB6-63DD-44AF-8376-07D037EDFF9B}"/>
                </a:ext>
              </a:extLst>
            </p:cNvPr>
            <p:cNvGrpSpPr/>
            <p:nvPr/>
          </p:nvGrpSpPr>
          <p:grpSpPr>
            <a:xfrm>
              <a:off x="2421468" y="2414453"/>
              <a:ext cx="6303432" cy="548640"/>
              <a:chOff x="3228623" y="3216433"/>
              <a:chExt cx="8404575" cy="731520"/>
            </a:xfrm>
          </p:grpSpPr>
          <p:sp>
            <p:nvSpPr>
              <p:cNvPr id="20" name="Freeform 11">
                <a:extLst>
                  <a:ext uri="{FF2B5EF4-FFF2-40B4-BE49-F238E27FC236}">
                    <a16:creationId xmlns:a16="http://schemas.microsoft.com/office/drawing/2014/main" id="{A3B59EA8-2A63-4B07-9DE3-B0186ECE676C}"/>
                  </a:ext>
                </a:extLst>
              </p:cNvPr>
              <p:cNvSpPr>
                <a:spLocks/>
              </p:cNvSpPr>
              <p:nvPr/>
            </p:nvSpPr>
            <p:spPr>
              <a:xfrm>
                <a:off x="3228623" y="3216433"/>
                <a:ext cx="693420" cy="731520"/>
              </a:xfrm>
              <a:prstGeom prst="rect">
                <a:avLst/>
              </a:prstGeom>
              <a:solidFill>
                <a:schemeClr val="accent3"/>
              </a:solidFill>
              <a:ln w="6350">
                <a:solidFill>
                  <a:srgbClr val="3EA3E6"/>
                </a:solidFill>
              </a:ln>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1431" tIns="294738" rIns="11430" bIns="294739" numCol="1" spcCol="1270" anchor="ctr" anchorCtr="0">
                <a:noAutofit/>
              </a:bodyPr>
              <a:lstStyle/>
              <a:p>
                <a:pPr algn="ctr" defTabSz="800100">
                  <a:lnSpc>
                    <a:spcPct val="90000"/>
                  </a:lnSpc>
                  <a:spcBef>
                    <a:spcPct val="0"/>
                  </a:spcBef>
                  <a:spcAft>
                    <a:spcPct val="35000"/>
                  </a:spcAft>
                </a:pPr>
                <a:r>
                  <a:rPr lang="en-US" sz="1600" b="1" dirty="0"/>
                  <a:t>3</a:t>
                </a:r>
              </a:p>
            </p:txBody>
          </p:sp>
          <p:sp>
            <p:nvSpPr>
              <p:cNvPr id="21" name="Freeform 12">
                <a:extLst>
                  <a:ext uri="{FF2B5EF4-FFF2-40B4-BE49-F238E27FC236}">
                    <a16:creationId xmlns:a16="http://schemas.microsoft.com/office/drawing/2014/main" id="{F49DFF7E-CFE1-4FA5-BB98-E360C58A4D49}"/>
                  </a:ext>
                </a:extLst>
              </p:cNvPr>
              <p:cNvSpPr>
                <a:spLocks/>
              </p:cNvSpPr>
              <p:nvPr/>
            </p:nvSpPr>
            <p:spPr>
              <a:xfrm>
                <a:off x="3922042" y="3216433"/>
                <a:ext cx="7711156" cy="731520"/>
              </a:xfrm>
              <a:prstGeom prst="rect">
                <a:avLst/>
              </a:prstGeom>
              <a:ln w="6350">
                <a:solidFill>
                  <a:srgbClr val="3EA3E6"/>
                </a:solidFill>
              </a:ln>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0958" tIns="40958" rIns="40958" bIns="40958" numCol="1" spcCol="1270" anchor="ctr" anchorCtr="0">
                <a:noAutofit/>
              </a:bodyPr>
              <a:lstStyle/>
              <a:p>
                <a:pPr>
                  <a:spcAft>
                    <a:spcPts val="450"/>
                  </a:spcAft>
                </a:pPr>
                <a:r>
                  <a:rPr lang="en-US" sz="1300" dirty="0">
                    <a:solidFill>
                      <a:schemeClr val="tx1"/>
                    </a:solidFill>
                  </a:rPr>
                  <a:t>Assign contract prices that are “not unreasonable” to individual components (if they are only associated with an individual component)</a:t>
                </a:r>
              </a:p>
            </p:txBody>
          </p:sp>
        </p:grpSp>
        <p:grpSp>
          <p:nvGrpSpPr>
            <p:cNvPr id="41" name="Group 40">
              <a:extLst>
                <a:ext uri="{FF2B5EF4-FFF2-40B4-BE49-F238E27FC236}">
                  <a16:creationId xmlns:a16="http://schemas.microsoft.com/office/drawing/2014/main" id="{8EC86BF6-8351-46C1-AE03-CE2D0FA8EF96}"/>
                </a:ext>
              </a:extLst>
            </p:cNvPr>
            <p:cNvGrpSpPr/>
            <p:nvPr/>
          </p:nvGrpSpPr>
          <p:grpSpPr>
            <a:xfrm>
              <a:off x="2421468" y="3141860"/>
              <a:ext cx="6324122" cy="558178"/>
              <a:chOff x="3228623" y="4187726"/>
              <a:chExt cx="8432161" cy="744237"/>
            </a:xfrm>
          </p:grpSpPr>
          <p:sp>
            <p:nvSpPr>
              <p:cNvPr id="22" name="Freeform 13">
                <a:extLst>
                  <a:ext uri="{FF2B5EF4-FFF2-40B4-BE49-F238E27FC236}">
                    <a16:creationId xmlns:a16="http://schemas.microsoft.com/office/drawing/2014/main" id="{9FACF95E-4E15-454B-8D26-A53561E5A7AB}"/>
                  </a:ext>
                </a:extLst>
              </p:cNvPr>
              <p:cNvSpPr>
                <a:spLocks/>
              </p:cNvSpPr>
              <p:nvPr/>
            </p:nvSpPr>
            <p:spPr>
              <a:xfrm>
                <a:off x="3228623" y="4187726"/>
                <a:ext cx="693420" cy="731520"/>
              </a:xfrm>
              <a:prstGeom prst="rect">
                <a:avLst/>
              </a:prstGeom>
              <a:solidFill>
                <a:schemeClr val="accent4"/>
              </a:solidFill>
              <a:ln w="6350">
                <a:solidFill>
                  <a:srgbClr val="48A23F"/>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1431" tIns="294738" rIns="11430" bIns="294739" numCol="1" spcCol="1270" anchor="ctr" anchorCtr="0">
                <a:noAutofit/>
              </a:bodyPr>
              <a:lstStyle/>
              <a:p>
                <a:pPr algn="ctr" defTabSz="800100">
                  <a:lnSpc>
                    <a:spcPct val="90000"/>
                  </a:lnSpc>
                  <a:spcBef>
                    <a:spcPct val="0"/>
                  </a:spcBef>
                  <a:spcAft>
                    <a:spcPct val="35000"/>
                  </a:spcAft>
                </a:pPr>
                <a:r>
                  <a:rPr lang="en-US" sz="1600" b="1" dirty="0"/>
                  <a:t>4</a:t>
                </a:r>
              </a:p>
            </p:txBody>
          </p:sp>
          <p:sp>
            <p:nvSpPr>
              <p:cNvPr id="23" name="Freeform 14">
                <a:extLst>
                  <a:ext uri="{FF2B5EF4-FFF2-40B4-BE49-F238E27FC236}">
                    <a16:creationId xmlns:a16="http://schemas.microsoft.com/office/drawing/2014/main" id="{763956E5-268B-4B7C-9668-BA80621F7605}"/>
                  </a:ext>
                </a:extLst>
              </p:cNvPr>
              <p:cNvSpPr>
                <a:spLocks/>
              </p:cNvSpPr>
              <p:nvPr/>
            </p:nvSpPr>
            <p:spPr>
              <a:xfrm>
                <a:off x="3949628" y="4200443"/>
                <a:ext cx="7711156" cy="731520"/>
              </a:xfrm>
              <a:prstGeom prst="rect">
                <a:avLst/>
              </a:prstGeom>
              <a:ln w="6350">
                <a:solidFill>
                  <a:srgbClr val="48A23F"/>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0958" tIns="40958" rIns="40958" bIns="40958" numCol="1" spcCol="1270" anchor="ctr" anchorCtr="0">
                <a:noAutofit/>
              </a:bodyPr>
              <a:lstStyle/>
              <a:p>
                <a:pPr>
                  <a:spcAft>
                    <a:spcPts val="450"/>
                  </a:spcAft>
                </a:pPr>
                <a:r>
                  <a:rPr lang="en-US" sz="1300" dirty="0">
                    <a:solidFill>
                      <a:schemeClr val="tx1"/>
                    </a:solidFill>
                  </a:rPr>
                  <a:t>Allocate remaining contract prices to applicable components, if practicable (allocate based on best estimates, maximizing use of observable inputs)</a:t>
                </a:r>
              </a:p>
            </p:txBody>
          </p:sp>
        </p:grpSp>
        <p:grpSp>
          <p:nvGrpSpPr>
            <p:cNvPr id="42" name="Group 41">
              <a:extLst>
                <a:ext uri="{FF2B5EF4-FFF2-40B4-BE49-F238E27FC236}">
                  <a16:creationId xmlns:a16="http://schemas.microsoft.com/office/drawing/2014/main" id="{97A57A1B-28CE-4F56-BB9D-5E69858545B1}"/>
                </a:ext>
              </a:extLst>
            </p:cNvPr>
            <p:cNvGrpSpPr/>
            <p:nvPr/>
          </p:nvGrpSpPr>
          <p:grpSpPr>
            <a:xfrm>
              <a:off x="2421468" y="3869265"/>
              <a:ext cx="6303432" cy="548640"/>
              <a:chOff x="3228623" y="5159021"/>
              <a:chExt cx="8404575" cy="731520"/>
            </a:xfrm>
          </p:grpSpPr>
          <p:sp>
            <p:nvSpPr>
              <p:cNvPr id="24" name="Freeform 15">
                <a:extLst>
                  <a:ext uri="{FF2B5EF4-FFF2-40B4-BE49-F238E27FC236}">
                    <a16:creationId xmlns:a16="http://schemas.microsoft.com/office/drawing/2014/main" id="{3765FD49-ED91-4C19-8226-0B5751DD084C}"/>
                  </a:ext>
                </a:extLst>
              </p:cNvPr>
              <p:cNvSpPr>
                <a:spLocks/>
              </p:cNvSpPr>
              <p:nvPr/>
            </p:nvSpPr>
            <p:spPr>
              <a:xfrm>
                <a:off x="3228623" y="5159021"/>
                <a:ext cx="693420" cy="731520"/>
              </a:xfrm>
              <a:prstGeom prst="rect">
                <a:avLst/>
              </a:prstGeom>
              <a:solidFill>
                <a:schemeClr val="accent6"/>
              </a:solidFill>
              <a:ln w="6350">
                <a:solidFill>
                  <a:srgbClr val="3A5CAE"/>
                </a:solidFill>
              </a:ln>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1431" tIns="294738" rIns="11430" bIns="294739" numCol="1" spcCol="1270" anchor="ctr" anchorCtr="0">
                <a:noAutofit/>
              </a:bodyPr>
              <a:lstStyle/>
              <a:p>
                <a:pPr algn="ctr" defTabSz="800100">
                  <a:lnSpc>
                    <a:spcPct val="90000"/>
                  </a:lnSpc>
                  <a:spcBef>
                    <a:spcPct val="0"/>
                  </a:spcBef>
                  <a:spcAft>
                    <a:spcPct val="35000"/>
                  </a:spcAft>
                </a:pPr>
                <a:r>
                  <a:rPr lang="en-US" sz="1600" b="1" dirty="0"/>
                  <a:t>5</a:t>
                </a:r>
              </a:p>
            </p:txBody>
          </p:sp>
          <p:sp>
            <p:nvSpPr>
              <p:cNvPr id="25" name="Freeform 16">
                <a:extLst>
                  <a:ext uri="{FF2B5EF4-FFF2-40B4-BE49-F238E27FC236}">
                    <a16:creationId xmlns:a16="http://schemas.microsoft.com/office/drawing/2014/main" id="{DE594B4B-EC60-4D64-9F3D-201301B615E5}"/>
                  </a:ext>
                </a:extLst>
              </p:cNvPr>
              <p:cNvSpPr>
                <a:spLocks/>
              </p:cNvSpPr>
              <p:nvPr/>
            </p:nvSpPr>
            <p:spPr>
              <a:xfrm>
                <a:off x="3922042" y="5159021"/>
                <a:ext cx="7711156" cy="731520"/>
              </a:xfrm>
              <a:prstGeom prst="rect">
                <a:avLst/>
              </a:prstGeom>
              <a:ln w="6350">
                <a:solidFill>
                  <a:srgbClr val="3A5CAE"/>
                </a:solidFill>
              </a:ln>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0958" tIns="40958" rIns="40958" bIns="40958" numCol="1" spcCol="1270" anchor="ctr" anchorCtr="0">
                <a:noAutofit/>
              </a:bodyPr>
              <a:lstStyle/>
              <a:p>
                <a:pPr>
                  <a:spcAft>
                    <a:spcPts val="450"/>
                  </a:spcAft>
                </a:pPr>
                <a:r>
                  <a:rPr lang="en-US" sz="1300" dirty="0">
                    <a:solidFill>
                      <a:schemeClr val="tx1"/>
                    </a:solidFill>
                  </a:rPr>
                  <a:t>Measure subscription liability (lessee) using contract prices for each lease component</a:t>
                </a:r>
              </a:p>
            </p:txBody>
          </p:sp>
        </p:grpSp>
        <p:sp>
          <p:nvSpPr>
            <p:cNvPr id="32" name="Isosceles Triangle 31">
              <a:extLst>
                <a:ext uri="{FF2B5EF4-FFF2-40B4-BE49-F238E27FC236}">
                  <a16:creationId xmlns:a16="http://schemas.microsoft.com/office/drawing/2014/main" id="{EF1D0869-3450-4515-9A82-9A90914B5984}"/>
                </a:ext>
              </a:extLst>
            </p:cNvPr>
            <p:cNvSpPr/>
            <p:nvPr/>
          </p:nvSpPr>
          <p:spPr>
            <a:xfrm flipV="1">
              <a:off x="2547078" y="1543138"/>
              <a:ext cx="268844" cy="109055"/>
            </a:xfrm>
            <a:prstGeom prst="triangle">
              <a:avLst/>
            </a:prstGeom>
            <a:solidFill>
              <a:srgbClr val="72246C"/>
            </a:solidFill>
            <a:ln w="6350">
              <a:solidFill>
                <a:srgbClr val="72246C"/>
              </a:solid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lgn="l"/>
              <a:endParaRPr lang="en-US" sz="1125" dirty="0">
                <a:solidFill>
                  <a:schemeClr val="bg1"/>
                </a:solidFill>
              </a:endParaRPr>
            </a:p>
          </p:txBody>
        </p:sp>
        <p:sp>
          <p:nvSpPr>
            <p:cNvPr id="33" name="Isosceles Triangle 32">
              <a:extLst>
                <a:ext uri="{FF2B5EF4-FFF2-40B4-BE49-F238E27FC236}">
                  <a16:creationId xmlns:a16="http://schemas.microsoft.com/office/drawing/2014/main" id="{42ACE8D0-0184-432C-8619-7E8A55DEC7F3}"/>
                </a:ext>
              </a:extLst>
            </p:cNvPr>
            <p:cNvSpPr/>
            <p:nvPr/>
          </p:nvSpPr>
          <p:spPr>
            <a:xfrm flipV="1">
              <a:off x="2547078" y="2270543"/>
              <a:ext cx="268844" cy="109055"/>
            </a:xfrm>
            <a:prstGeom prst="triangle">
              <a:avLst/>
            </a:prstGeom>
            <a:solidFill>
              <a:srgbClr val="72246C"/>
            </a:solidFill>
            <a:ln w="6350">
              <a:solidFill>
                <a:srgbClr val="72246C"/>
              </a:solid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lgn="l"/>
              <a:endParaRPr lang="en-US" sz="1125" dirty="0">
                <a:solidFill>
                  <a:schemeClr val="bg1"/>
                </a:solidFill>
              </a:endParaRPr>
            </a:p>
          </p:txBody>
        </p:sp>
        <p:sp>
          <p:nvSpPr>
            <p:cNvPr id="34" name="Isosceles Triangle 33">
              <a:extLst>
                <a:ext uri="{FF2B5EF4-FFF2-40B4-BE49-F238E27FC236}">
                  <a16:creationId xmlns:a16="http://schemas.microsoft.com/office/drawing/2014/main" id="{C06C47BA-3BD3-4C57-84FA-1055432635C9}"/>
                </a:ext>
              </a:extLst>
            </p:cNvPr>
            <p:cNvSpPr/>
            <p:nvPr/>
          </p:nvSpPr>
          <p:spPr>
            <a:xfrm flipV="1">
              <a:off x="2547078" y="2997948"/>
              <a:ext cx="268844" cy="109055"/>
            </a:xfrm>
            <a:prstGeom prst="triangle">
              <a:avLst/>
            </a:prstGeom>
            <a:solidFill>
              <a:srgbClr val="72246C"/>
            </a:solidFill>
            <a:ln w="6350">
              <a:solidFill>
                <a:srgbClr val="72246C"/>
              </a:solid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lgn="l"/>
              <a:endParaRPr lang="en-US" sz="1125" dirty="0">
                <a:solidFill>
                  <a:schemeClr val="bg1"/>
                </a:solidFill>
              </a:endParaRPr>
            </a:p>
          </p:txBody>
        </p:sp>
        <p:sp>
          <p:nvSpPr>
            <p:cNvPr id="35" name="Isosceles Triangle 34">
              <a:extLst>
                <a:ext uri="{FF2B5EF4-FFF2-40B4-BE49-F238E27FC236}">
                  <a16:creationId xmlns:a16="http://schemas.microsoft.com/office/drawing/2014/main" id="{5C035B40-B404-4000-8C21-D48C026171B1}"/>
                </a:ext>
              </a:extLst>
            </p:cNvPr>
            <p:cNvSpPr/>
            <p:nvPr/>
          </p:nvSpPr>
          <p:spPr>
            <a:xfrm flipV="1">
              <a:off x="2547078" y="3725353"/>
              <a:ext cx="268844" cy="109055"/>
            </a:xfrm>
            <a:prstGeom prst="triangle">
              <a:avLst/>
            </a:prstGeom>
            <a:solidFill>
              <a:srgbClr val="72246C"/>
            </a:solidFill>
            <a:ln w="6350">
              <a:solidFill>
                <a:srgbClr val="72246C"/>
              </a:solid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lgn="l"/>
              <a:endParaRPr lang="en-US" sz="1125" dirty="0">
                <a:solidFill>
                  <a:schemeClr val="bg1"/>
                </a:solidFill>
              </a:endParaRPr>
            </a:p>
          </p:txBody>
        </p:sp>
        <p:sp>
          <p:nvSpPr>
            <p:cNvPr id="37" name="Rectangle 36">
              <a:extLst>
                <a:ext uri="{FF2B5EF4-FFF2-40B4-BE49-F238E27FC236}">
                  <a16:creationId xmlns:a16="http://schemas.microsoft.com/office/drawing/2014/main" id="{38A0825C-6A26-4BA7-9451-6C95D9F06206}"/>
                </a:ext>
              </a:extLst>
            </p:cNvPr>
            <p:cNvSpPr/>
            <p:nvPr/>
          </p:nvSpPr>
          <p:spPr>
            <a:xfrm>
              <a:off x="1" y="959643"/>
              <a:ext cx="2421467" cy="3458261"/>
            </a:xfrm>
            <a:prstGeom prst="rect">
              <a:avLst/>
            </a:prstGeom>
            <a:solidFill>
              <a:schemeClr val="tx2"/>
            </a:solidFill>
            <a:ln w="6350">
              <a:solidFill>
                <a:srgbClr val="72246C"/>
              </a:solid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lgn="l"/>
              <a:endParaRPr lang="en-US" sz="1125" dirty="0">
                <a:solidFill>
                  <a:schemeClr val="bg1"/>
                </a:solidFill>
              </a:endParaRPr>
            </a:p>
          </p:txBody>
        </p:sp>
        <p:grpSp>
          <p:nvGrpSpPr>
            <p:cNvPr id="258" name="Group 257">
              <a:extLst>
                <a:ext uri="{FF2B5EF4-FFF2-40B4-BE49-F238E27FC236}">
                  <a16:creationId xmlns:a16="http://schemas.microsoft.com/office/drawing/2014/main" id="{D133B8B8-3F17-49FF-A0EE-A6397256A525}"/>
                </a:ext>
              </a:extLst>
            </p:cNvPr>
            <p:cNvGrpSpPr/>
            <p:nvPr/>
          </p:nvGrpSpPr>
          <p:grpSpPr>
            <a:xfrm>
              <a:off x="152183" y="1200166"/>
              <a:ext cx="2117100" cy="2913428"/>
              <a:chOff x="270356" y="1782452"/>
              <a:chExt cx="2822800" cy="3884570"/>
            </a:xfrm>
          </p:grpSpPr>
          <p:sp>
            <p:nvSpPr>
              <p:cNvPr id="44" name="Oval 43">
                <a:extLst>
                  <a:ext uri="{FF2B5EF4-FFF2-40B4-BE49-F238E27FC236}">
                    <a16:creationId xmlns:a16="http://schemas.microsoft.com/office/drawing/2014/main" id="{AFAE5B89-EF17-44D0-9068-DA97A6993B87}"/>
                  </a:ext>
                </a:extLst>
              </p:cNvPr>
              <p:cNvSpPr/>
              <p:nvPr/>
            </p:nvSpPr>
            <p:spPr>
              <a:xfrm>
                <a:off x="270356" y="5081661"/>
                <a:ext cx="2822800" cy="585361"/>
              </a:xfrm>
              <a:prstGeom prst="ellipse">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7807" tIns="37807" rIns="37807" bIns="37807" rtlCol="0" anchor="ctr"/>
              <a:lstStyle/>
              <a:p>
                <a:pPr algn="l"/>
                <a:endParaRPr lang="en-GB" sz="1039" dirty="0">
                  <a:solidFill>
                    <a:schemeClr val="bg1"/>
                  </a:solidFill>
                </a:endParaRPr>
              </a:p>
            </p:txBody>
          </p:sp>
          <p:grpSp>
            <p:nvGrpSpPr>
              <p:cNvPr id="186" name="Group 185">
                <a:extLst>
                  <a:ext uri="{FF2B5EF4-FFF2-40B4-BE49-F238E27FC236}">
                    <a16:creationId xmlns:a16="http://schemas.microsoft.com/office/drawing/2014/main" id="{C0D4F6F2-8CB5-4A6D-88DD-8EBFBBDF7366}"/>
                  </a:ext>
                </a:extLst>
              </p:cNvPr>
              <p:cNvGrpSpPr/>
              <p:nvPr/>
            </p:nvGrpSpPr>
            <p:grpSpPr>
              <a:xfrm>
                <a:off x="544254" y="1782452"/>
                <a:ext cx="1941634" cy="3453911"/>
                <a:chOff x="544254" y="1782452"/>
                <a:chExt cx="1941634" cy="3453911"/>
              </a:xfrm>
            </p:grpSpPr>
            <p:sp>
              <p:nvSpPr>
                <p:cNvPr id="45" name="Freeform 54">
                  <a:extLst>
                    <a:ext uri="{FF2B5EF4-FFF2-40B4-BE49-F238E27FC236}">
                      <a16:creationId xmlns:a16="http://schemas.microsoft.com/office/drawing/2014/main" id="{26942489-8ECF-4149-9C2C-4D702E746D77}"/>
                    </a:ext>
                  </a:extLst>
                </p:cNvPr>
                <p:cNvSpPr>
                  <a:spLocks/>
                </p:cNvSpPr>
                <p:nvPr/>
              </p:nvSpPr>
              <p:spPr bwMode="auto">
                <a:xfrm>
                  <a:off x="714239" y="1896752"/>
                  <a:ext cx="1597269" cy="2984988"/>
                </a:xfrm>
                <a:custGeom>
                  <a:avLst/>
                  <a:gdLst>
                    <a:gd name="T0" fmla="*/ 0 w 784"/>
                    <a:gd name="T1" fmla="*/ 1468 h 1468"/>
                    <a:gd name="T2" fmla="*/ 784 w 784"/>
                    <a:gd name="T3" fmla="*/ 1468 h 1468"/>
                    <a:gd name="T4" fmla="*/ 784 w 784"/>
                    <a:gd name="T5" fmla="*/ 1231 h 1468"/>
                    <a:gd name="T6" fmla="*/ 704 w 784"/>
                    <a:gd name="T7" fmla="*/ 1014 h 1468"/>
                    <a:gd name="T8" fmla="*/ 595 w 784"/>
                    <a:gd name="T9" fmla="*/ 900 h 1468"/>
                    <a:gd name="T10" fmla="*/ 456 w 784"/>
                    <a:gd name="T11" fmla="*/ 734 h 1468"/>
                    <a:gd name="T12" fmla="*/ 595 w 784"/>
                    <a:gd name="T13" fmla="*/ 567 h 1468"/>
                    <a:gd name="T14" fmla="*/ 704 w 784"/>
                    <a:gd name="T15" fmla="*/ 455 h 1468"/>
                    <a:gd name="T16" fmla="*/ 784 w 784"/>
                    <a:gd name="T17" fmla="*/ 236 h 1468"/>
                    <a:gd name="T18" fmla="*/ 784 w 784"/>
                    <a:gd name="T19" fmla="*/ 0 h 1468"/>
                    <a:gd name="T20" fmla="*/ 0 w 784"/>
                    <a:gd name="T21" fmla="*/ 0 h 1468"/>
                    <a:gd name="T22" fmla="*/ 0 w 784"/>
                    <a:gd name="T23" fmla="*/ 236 h 1468"/>
                    <a:gd name="T24" fmla="*/ 79 w 784"/>
                    <a:gd name="T25" fmla="*/ 455 h 1468"/>
                    <a:gd name="T26" fmla="*/ 189 w 784"/>
                    <a:gd name="T27" fmla="*/ 567 h 1468"/>
                    <a:gd name="T28" fmla="*/ 327 w 784"/>
                    <a:gd name="T29" fmla="*/ 734 h 1468"/>
                    <a:gd name="T30" fmla="*/ 189 w 784"/>
                    <a:gd name="T31" fmla="*/ 900 h 1468"/>
                    <a:gd name="T32" fmla="*/ 79 w 784"/>
                    <a:gd name="T33" fmla="*/ 1014 h 1468"/>
                    <a:gd name="T34" fmla="*/ 0 w 784"/>
                    <a:gd name="T35" fmla="*/ 1231 h 1468"/>
                    <a:gd name="T36" fmla="*/ 0 w 784"/>
                    <a:gd name="T37" fmla="*/ 1468 h 1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4" h="1468">
                      <a:moveTo>
                        <a:pt x="0" y="1468"/>
                      </a:moveTo>
                      <a:cubicBezTo>
                        <a:pt x="784" y="1468"/>
                        <a:pt x="784" y="1468"/>
                        <a:pt x="784" y="1468"/>
                      </a:cubicBezTo>
                      <a:cubicBezTo>
                        <a:pt x="784" y="1231"/>
                        <a:pt x="784" y="1231"/>
                        <a:pt x="784" y="1231"/>
                      </a:cubicBezTo>
                      <a:cubicBezTo>
                        <a:pt x="784" y="1151"/>
                        <a:pt x="757" y="1076"/>
                        <a:pt x="704" y="1014"/>
                      </a:cubicBezTo>
                      <a:cubicBezTo>
                        <a:pt x="671" y="974"/>
                        <a:pt x="632" y="937"/>
                        <a:pt x="595" y="900"/>
                      </a:cubicBezTo>
                      <a:cubicBezTo>
                        <a:pt x="521" y="830"/>
                        <a:pt x="456" y="802"/>
                        <a:pt x="456" y="734"/>
                      </a:cubicBezTo>
                      <a:cubicBezTo>
                        <a:pt x="456" y="665"/>
                        <a:pt x="521" y="637"/>
                        <a:pt x="595" y="567"/>
                      </a:cubicBezTo>
                      <a:cubicBezTo>
                        <a:pt x="632" y="531"/>
                        <a:pt x="671" y="495"/>
                        <a:pt x="704" y="455"/>
                      </a:cubicBezTo>
                      <a:cubicBezTo>
                        <a:pt x="757" y="391"/>
                        <a:pt x="784" y="316"/>
                        <a:pt x="784" y="236"/>
                      </a:cubicBezTo>
                      <a:cubicBezTo>
                        <a:pt x="784" y="0"/>
                        <a:pt x="784" y="0"/>
                        <a:pt x="784" y="0"/>
                      </a:cubicBezTo>
                      <a:cubicBezTo>
                        <a:pt x="0" y="0"/>
                        <a:pt x="0" y="0"/>
                        <a:pt x="0" y="0"/>
                      </a:cubicBezTo>
                      <a:cubicBezTo>
                        <a:pt x="0" y="236"/>
                        <a:pt x="0" y="236"/>
                        <a:pt x="0" y="236"/>
                      </a:cubicBezTo>
                      <a:cubicBezTo>
                        <a:pt x="0" y="316"/>
                        <a:pt x="28" y="391"/>
                        <a:pt x="79" y="455"/>
                      </a:cubicBezTo>
                      <a:cubicBezTo>
                        <a:pt x="113" y="495"/>
                        <a:pt x="152" y="531"/>
                        <a:pt x="189" y="567"/>
                      </a:cubicBezTo>
                      <a:cubicBezTo>
                        <a:pt x="263" y="637"/>
                        <a:pt x="327" y="665"/>
                        <a:pt x="327" y="734"/>
                      </a:cubicBezTo>
                      <a:cubicBezTo>
                        <a:pt x="327" y="802"/>
                        <a:pt x="263" y="830"/>
                        <a:pt x="189" y="900"/>
                      </a:cubicBezTo>
                      <a:cubicBezTo>
                        <a:pt x="152" y="937"/>
                        <a:pt x="113" y="974"/>
                        <a:pt x="79" y="1014"/>
                      </a:cubicBezTo>
                      <a:cubicBezTo>
                        <a:pt x="28" y="1076"/>
                        <a:pt x="0" y="1151"/>
                        <a:pt x="0" y="1231"/>
                      </a:cubicBezTo>
                      <a:cubicBezTo>
                        <a:pt x="0" y="1468"/>
                        <a:pt x="0" y="1468"/>
                        <a:pt x="0" y="1468"/>
                      </a:cubicBezTo>
                    </a:path>
                  </a:pathLst>
                </a:custGeom>
                <a:solidFill>
                  <a:srgbClr val="2A9A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46" name="Freeform 55">
                  <a:extLst>
                    <a:ext uri="{FF2B5EF4-FFF2-40B4-BE49-F238E27FC236}">
                      <a16:creationId xmlns:a16="http://schemas.microsoft.com/office/drawing/2014/main" id="{D422AFBA-CDE6-4479-B9B9-993C5E7E5AD0}"/>
                    </a:ext>
                  </a:extLst>
                </p:cNvPr>
                <p:cNvSpPr>
                  <a:spLocks/>
                </p:cNvSpPr>
                <p:nvPr/>
              </p:nvSpPr>
              <p:spPr bwMode="auto">
                <a:xfrm>
                  <a:off x="793370" y="1959763"/>
                  <a:ext cx="1440472" cy="2942492"/>
                </a:xfrm>
                <a:custGeom>
                  <a:avLst/>
                  <a:gdLst>
                    <a:gd name="T0" fmla="*/ 0 w 707"/>
                    <a:gd name="T1" fmla="*/ 1447 h 1447"/>
                    <a:gd name="T2" fmla="*/ 707 w 707"/>
                    <a:gd name="T3" fmla="*/ 1447 h 1447"/>
                    <a:gd name="T4" fmla="*/ 707 w 707"/>
                    <a:gd name="T5" fmla="*/ 1200 h 1447"/>
                    <a:gd name="T6" fmla="*/ 635 w 707"/>
                    <a:gd name="T7" fmla="*/ 1002 h 1447"/>
                    <a:gd name="T8" fmla="*/ 530 w 707"/>
                    <a:gd name="T9" fmla="*/ 891 h 1447"/>
                    <a:gd name="T10" fmla="*/ 381 w 707"/>
                    <a:gd name="T11" fmla="*/ 701 h 1447"/>
                    <a:gd name="T12" fmla="*/ 530 w 707"/>
                    <a:gd name="T13" fmla="*/ 511 h 1447"/>
                    <a:gd name="T14" fmla="*/ 635 w 707"/>
                    <a:gd name="T15" fmla="*/ 400 h 1447"/>
                    <a:gd name="T16" fmla="*/ 707 w 707"/>
                    <a:gd name="T17" fmla="*/ 203 h 1447"/>
                    <a:gd name="T18" fmla="*/ 707 w 707"/>
                    <a:gd name="T19" fmla="*/ 0 h 1447"/>
                    <a:gd name="T20" fmla="*/ 0 w 707"/>
                    <a:gd name="T21" fmla="*/ 0 h 1447"/>
                    <a:gd name="T22" fmla="*/ 0 w 707"/>
                    <a:gd name="T23" fmla="*/ 203 h 1447"/>
                    <a:gd name="T24" fmla="*/ 72 w 707"/>
                    <a:gd name="T25" fmla="*/ 400 h 1447"/>
                    <a:gd name="T26" fmla="*/ 178 w 707"/>
                    <a:gd name="T27" fmla="*/ 511 h 1447"/>
                    <a:gd name="T28" fmla="*/ 325 w 707"/>
                    <a:gd name="T29" fmla="*/ 701 h 1447"/>
                    <a:gd name="T30" fmla="*/ 178 w 707"/>
                    <a:gd name="T31" fmla="*/ 891 h 1447"/>
                    <a:gd name="T32" fmla="*/ 72 w 707"/>
                    <a:gd name="T33" fmla="*/ 1002 h 1447"/>
                    <a:gd name="T34" fmla="*/ 0 w 707"/>
                    <a:gd name="T35" fmla="*/ 1200 h 1447"/>
                    <a:gd name="T36" fmla="*/ 0 w 707"/>
                    <a:gd name="T37" fmla="*/ 1447 h 1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7" h="1447">
                      <a:moveTo>
                        <a:pt x="0" y="1447"/>
                      </a:moveTo>
                      <a:cubicBezTo>
                        <a:pt x="707" y="1447"/>
                        <a:pt x="707" y="1447"/>
                        <a:pt x="707" y="1447"/>
                      </a:cubicBezTo>
                      <a:cubicBezTo>
                        <a:pt x="707" y="1200"/>
                        <a:pt x="707" y="1200"/>
                        <a:pt x="707" y="1200"/>
                      </a:cubicBezTo>
                      <a:cubicBezTo>
                        <a:pt x="707" y="1128"/>
                        <a:pt x="682" y="1060"/>
                        <a:pt x="635" y="1002"/>
                      </a:cubicBezTo>
                      <a:cubicBezTo>
                        <a:pt x="603" y="964"/>
                        <a:pt x="566" y="927"/>
                        <a:pt x="530" y="891"/>
                      </a:cubicBezTo>
                      <a:cubicBezTo>
                        <a:pt x="450" y="816"/>
                        <a:pt x="381" y="784"/>
                        <a:pt x="381" y="701"/>
                      </a:cubicBezTo>
                      <a:cubicBezTo>
                        <a:pt x="381" y="621"/>
                        <a:pt x="450" y="587"/>
                        <a:pt x="530" y="511"/>
                      </a:cubicBezTo>
                      <a:cubicBezTo>
                        <a:pt x="566" y="476"/>
                        <a:pt x="603" y="439"/>
                        <a:pt x="635" y="400"/>
                      </a:cubicBezTo>
                      <a:cubicBezTo>
                        <a:pt x="682" y="344"/>
                        <a:pt x="707" y="276"/>
                        <a:pt x="707" y="203"/>
                      </a:cubicBezTo>
                      <a:cubicBezTo>
                        <a:pt x="707" y="0"/>
                        <a:pt x="707" y="0"/>
                        <a:pt x="707" y="0"/>
                      </a:cubicBezTo>
                      <a:cubicBezTo>
                        <a:pt x="0" y="0"/>
                        <a:pt x="0" y="0"/>
                        <a:pt x="0" y="0"/>
                      </a:cubicBezTo>
                      <a:cubicBezTo>
                        <a:pt x="0" y="203"/>
                        <a:pt x="0" y="203"/>
                        <a:pt x="0" y="203"/>
                      </a:cubicBezTo>
                      <a:cubicBezTo>
                        <a:pt x="0" y="276"/>
                        <a:pt x="24" y="344"/>
                        <a:pt x="72" y="400"/>
                      </a:cubicBezTo>
                      <a:cubicBezTo>
                        <a:pt x="103" y="439"/>
                        <a:pt x="141" y="476"/>
                        <a:pt x="178" y="511"/>
                      </a:cubicBezTo>
                      <a:cubicBezTo>
                        <a:pt x="257" y="587"/>
                        <a:pt x="325" y="621"/>
                        <a:pt x="325" y="701"/>
                      </a:cubicBezTo>
                      <a:cubicBezTo>
                        <a:pt x="325" y="784"/>
                        <a:pt x="257" y="816"/>
                        <a:pt x="178" y="891"/>
                      </a:cubicBezTo>
                      <a:cubicBezTo>
                        <a:pt x="141" y="927"/>
                        <a:pt x="103" y="964"/>
                        <a:pt x="72" y="1002"/>
                      </a:cubicBezTo>
                      <a:cubicBezTo>
                        <a:pt x="24" y="1060"/>
                        <a:pt x="0" y="1128"/>
                        <a:pt x="0" y="1200"/>
                      </a:cubicBezTo>
                      <a:cubicBezTo>
                        <a:pt x="0" y="1447"/>
                        <a:pt x="0" y="1447"/>
                        <a:pt x="0" y="1447"/>
                      </a:cubicBezTo>
                    </a:path>
                  </a:pathLst>
                </a:custGeom>
                <a:solidFill>
                  <a:srgbClr val="8DD2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47" name="Freeform 56">
                  <a:extLst>
                    <a:ext uri="{FF2B5EF4-FFF2-40B4-BE49-F238E27FC236}">
                      <a16:creationId xmlns:a16="http://schemas.microsoft.com/office/drawing/2014/main" id="{80A461E8-E63B-4809-A68A-EA284D10DDD7}"/>
                    </a:ext>
                  </a:extLst>
                </p:cNvPr>
                <p:cNvSpPr>
                  <a:spLocks/>
                </p:cNvSpPr>
                <p:nvPr/>
              </p:nvSpPr>
              <p:spPr bwMode="auto">
                <a:xfrm>
                  <a:off x="939908" y="3905794"/>
                  <a:ext cx="287215" cy="728296"/>
                </a:xfrm>
                <a:custGeom>
                  <a:avLst/>
                  <a:gdLst>
                    <a:gd name="T0" fmla="*/ 141 w 141"/>
                    <a:gd name="T1" fmla="*/ 0 h 358"/>
                    <a:gd name="T2" fmla="*/ 65 w 141"/>
                    <a:gd name="T3" fmla="*/ 79 h 358"/>
                    <a:gd name="T4" fmla="*/ 0 w 141"/>
                    <a:gd name="T5" fmla="*/ 257 h 358"/>
                    <a:gd name="T6" fmla="*/ 0 w 141"/>
                    <a:gd name="T7" fmla="*/ 358 h 358"/>
                    <a:gd name="T8" fmla="*/ 70 w 141"/>
                    <a:gd name="T9" fmla="*/ 358 h 358"/>
                    <a:gd name="T10" fmla="*/ 70 w 141"/>
                    <a:gd name="T11" fmla="*/ 257 h 358"/>
                    <a:gd name="T12" fmla="*/ 118 w 141"/>
                    <a:gd name="T13" fmla="*/ 45 h 358"/>
                    <a:gd name="T14" fmla="*/ 141 w 141"/>
                    <a:gd name="T15" fmla="*/ 0 h 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358">
                      <a:moveTo>
                        <a:pt x="141" y="0"/>
                      </a:moveTo>
                      <a:cubicBezTo>
                        <a:pt x="115" y="26"/>
                        <a:pt x="89" y="53"/>
                        <a:pt x="65" y="79"/>
                      </a:cubicBezTo>
                      <a:cubicBezTo>
                        <a:pt x="23" y="131"/>
                        <a:pt x="0" y="191"/>
                        <a:pt x="0" y="257"/>
                      </a:cubicBezTo>
                      <a:cubicBezTo>
                        <a:pt x="0" y="358"/>
                        <a:pt x="0" y="358"/>
                        <a:pt x="0" y="358"/>
                      </a:cubicBezTo>
                      <a:cubicBezTo>
                        <a:pt x="70" y="358"/>
                        <a:pt x="70" y="358"/>
                        <a:pt x="70" y="358"/>
                      </a:cubicBezTo>
                      <a:cubicBezTo>
                        <a:pt x="70" y="257"/>
                        <a:pt x="70" y="257"/>
                        <a:pt x="70" y="257"/>
                      </a:cubicBezTo>
                      <a:cubicBezTo>
                        <a:pt x="70" y="179"/>
                        <a:pt x="86" y="106"/>
                        <a:pt x="118" y="45"/>
                      </a:cubicBezTo>
                      <a:cubicBezTo>
                        <a:pt x="125" y="29"/>
                        <a:pt x="134" y="15"/>
                        <a:pt x="141" y="0"/>
                      </a:cubicBezTo>
                    </a:path>
                  </a:pathLst>
                </a:custGeom>
                <a:solidFill>
                  <a:srgbClr val="C5E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48" name="Freeform 57">
                  <a:extLst>
                    <a:ext uri="{FF2B5EF4-FFF2-40B4-BE49-F238E27FC236}">
                      <a16:creationId xmlns:a16="http://schemas.microsoft.com/office/drawing/2014/main" id="{D0B53FAB-453A-4DA5-BE81-DBAC44F9D3E2}"/>
                    </a:ext>
                  </a:extLst>
                </p:cNvPr>
                <p:cNvSpPr>
                  <a:spLocks/>
                </p:cNvSpPr>
                <p:nvPr/>
              </p:nvSpPr>
              <p:spPr bwMode="auto">
                <a:xfrm>
                  <a:off x="1454259" y="3392909"/>
                  <a:ext cx="111369" cy="1053611"/>
                </a:xfrm>
                <a:custGeom>
                  <a:avLst/>
                  <a:gdLst>
                    <a:gd name="T0" fmla="*/ 0 w 76"/>
                    <a:gd name="T1" fmla="*/ 0 h 719"/>
                    <a:gd name="T2" fmla="*/ 76 w 76"/>
                    <a:gd name="T3" fmla="*/ 0 h 719"/>
                    <a:gd name="T4" fmla="*/ 76 w 76"/>
                    <a:gd name="T5" fmla="*/ 719 h 719"/>
                    <a:gd name="T6" fmla="*/ 0 w 76"/>
                    <a:gd name="T7" fmla="*/ 719 h 719"/>
                    <a:gd name="T8" fmla="*/ 0 w 76"/>
                    <a:gd name="T9" fmla="*/ 0 h 719"/>
                    <a:gd name="T10" fmla="*/ 0 w 76"/>
                    <a:gd name="T11" fmla="*/ 0 h 719"/>
                  </a:gdLst>
                  <a:ahLst/>
                  <a:cxnLst>
                    <a:cxn ang="0">
                      <a:pos x="T0" y="T1"/>
                    </a:cxn>
                    <a:cxn ang="0">
                      <a:pos x="T2" y="T3"/>
                    </a:cxn>
                    <a:cxn ang="0">
                      <a:pos x="T4" y="T5"/>
                    </a:cxn>
                    <a:cxn ang="0">
                      <a:pos x="T6" y="T7"/>
                    </a:cxn>
                    <a:cxn ang="0">
                      <a:pos x="T8" y="T9"/>
                    </a:cxn>
                    <a:cxn ang="0">
                      <a:pos x="T10" y="T11"/>
                    </a:cxn>
                  </a:cxnLst>
                  <a:rect l="0" t="0" r="r" b="b"/>
                  <a:pathLst>
                    <a:path w="76" h="719">
                      <a:moveTo>
                        <a:pt x="0" y="0"/>
                      </a:moveTo>
                      <a:lnTo>
                        <a:pt x="76" y="0"/>
                      </a:lnTo>
                      <a:lnTo>
                        <a:pt x="76" y="719"/>
                      </a:lnTo>
                      <a:lnTo>
                        <a:pt x="0" y="719"/>
                      </a:lnTo>
                      <a:lnTo>
                        <a:pt x="0" y="0"/>
                      </a:lnTo>
                      <a:lnTo>
                        <a:pt x="0" y="0"/>
                      </a:lnTo>
                      <a:close/>
                    </a:path>
                  </a:pathLst>
                </a:custGeom>
                <a:solidFill>
                  <a:srgbClr val="FCC0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49" name="Freeform 58">
                  <a:extLst>
                    <a:ext uri="{FF2B5EF4-FFF2-40B4-BE49-F238E27FC236}">
                      <a16:creationId xmlns:a16="http://schemas.microsoft.com/office/drawing/2014/main" id="{45B51E00-E872-41AE-9165-990009C5DDB4}"/>
                    </a:ext>
                  </a:extLst>
                </p:cNvPr>
                <p:cNvSpPr>
                  <a:spLocks/>
                </p:cNvSpPr>
                <p:nvPr/>
              </p:nvSpPr>
              <p:spPr bwMode="auto">
                <a:xfrm>
                  <a:off x="939908" y="2142937"/>
                  <a:ext cx="143608" cy="465992"/>
                </a:xfrm>
                <a:custGeom>
                  <a:avLst/>
                  <a:gdLst>
                    <a:gd name="T0" fmla="*/ 68 w 70"/>
                    <a:gd name="T1" fmla="*/ 0 h 229"/>
                    <a:gd name="T2" fmla="*/ 0 w 70"/>
                    <a:gd name="T3" fmla="*/ 0 h 229"/>
                    <a:gd name="T4" fmla="*/ 0 w 70"/>
                    <a:gd name="T5" fmla="*/ 103 h 229"/>
                    <a:gd name="T6" fmla="*/ 30 w 70"/>
                    <a:gd name="T7" fmla="*/ 229 h 229"/>
                    <a:gd name="T8" fmla="*/ 30 w 70"/>
                    <a:gd name="T9" fmla="*/ 221 h 229"/>
                    <a:gd name="T10" fmla="*/ 30 w 70"/>
                    <a:gd name="T11" fmla="*/ 221 h 229"/>
                    <a:gd name="T12" fmla="*/ 31 w 70"/>
                    <a:gd name="T13" fmla="*/ 221 h 229"/>
                    <a:gd name="T14" fmla="*/ 31 w 70"/>
                    <a:gd name="T15" fmla="*/ 221 h 229"/>
                    <a:gd name="T16" fmla="*/ 31 w 70"/>
                    <a:gd name="T17" fmla="*/ 221 h 229"/>
                    <a:gd name="T18" fmla="*/ 31 w 70"/>
                    <a:gd name="T19" fmla="*/ 221 h 229"/>
                    <a:gd name="T20" fmla="*/ 31 w 70"/>
                    <a:gd name="T21" fmla="*/ 220 h 229"/>
                    <a:gd name="T22" fmla="*/ 31 w 70"/>
                    <a:gd name="T23" fmla="*/ 220 h 229"/>
                    <a:gd name="T24" fmla="*/ 31 w 70"/>
                    <a:gd name="T25" fmla="*/ 220 h 229"/>
                    <a:gd name="T26" fmla="*/ 31 w 70"/>
                    <a:gd name="T27" fmla="*/ 220 h 229"/>
                    <a:gd name="T28" fmla="*/ 31 w 70"/>
                    <a:gd name="T29" fmla="*/ 220 h 229"/>
                    <a:gd name="T30" fmla="*/ 31 w 70"/>
                    <a:gd name="T31" fmla="*/ 220 h 229"/>
                    <a:gd name="T32" fmla="*/ 31 w 70"/>
                    <a:gd name="T33" fmla="*/ 220 h 229"/>
                    <a:gd name="T34" fmla="*/ 31 w 70"/>
                    <a:gd name="T35" fmla="*/ 220 h 229"/>
                    <a:gd name="T36" fmla="*/ 31 w 70"/>
                    <a:gd name="T37" fmla="*/ 220 h 229"/>
                    <a:gd name="T38" fmla="*/ 47 w 70"/>
                    <a:gd name="T39" fmla="*/ 195 h 229"/>
                    <a:gd name="T40" fmla="*/ 48 w 70"/>
                    <a:gd name="T41" fmla="*/ 191 h 229"/>
                    <a:gd name="T42" fmla="*/ 58 w 70"/>
                    <a:gd name="T43" fmla="*/ 164 h 229"/>
                    <a:gd name="T44" fmla="*/ 70 w 70"/>
                    <a:gd name="T45" fmla="*/ 152 h 229"/>
                    <a:gd name="T46" fmla="*/ 68 w 70"/>
                    <a:gd name="T47" fmla="*/ 103 h 229"/>
                    <a:gd name="T48" fmla="*/ 68 w 70"/>
                    <a:gd name="T49"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0" h="229">
                      <a:moveTo>
                        <a:pt x="68" y="0"/>
                      </a:moveTo>
                      <a:cubicBezTo>
                        <a:pt x="0" y="0"/>
                        <a:pt x="0" y="0"/>
                        <a:pt x="0" y="0"/>
                      </a:cubicBezTo>
                      <a:cubicBezTo>
                        <a:pt x="0" y="103"/>
                        <a:pt x="0" y="103"/>
                        <a:pt x="0" y="103"/>
                      </a:cubicBezTo>
                      <a:cubicBezTo>
                        <a:pt x="0" y="147"/>
                        <a:pt x="11" y="190"/>
                        <a:pt x="30" y="229"/>
                      </a:cubicBezTo>
                      <a:cubicBezTo>
                        <a:pt x="30" y="226"/>
                        <a:pt x="30" y="224"/>
                        <a:pt x="30" y="221"/>
                      </a:cubicBezTo>
                      <a:cubicBezTo>
                        <a:pt x="30" y="221"/>
                        <a:pt x="30" y="221"/>
                        <a:pt x="30" y="221"/>
                      </a:cubicBezTo>
                      <a:cubicBezTo>
                        <a:pt x="31" y="221"/>
                        <a:pt x="31" y="221"/>
                        <a:pt x="31" y="221"/>
                      </a:cubicBezTo>
                      <a:cubicBezTo>
                        <a:pt x="31" y="221"/>
                        <a:pt x="31" y="221"/>
                        <a:pt x="31" y="221"/>
                      </a:cubicBezTo>
                      <a:cubicBezTo>
                        <a:pt x="31" y="221"/>
                        <a:pt x="31" y="221"/>
                        <a:pt x="31" y="221"/>
                      </a:cubicBezTo>
                      <a:cubicBezTo>
                        <a:pt x="31" y="221"/>
                        <a:pt x="31" y="221"/>
                        <a:pt x="31" y="221"/>
                      </a:cubicBezTo>
                      <a:cubicBezTo>
                        <a:pt x="31" y="220"/>
                        <a:pt x="31" y="220"/>
                        <a:pt x="31" y="220"/>
                      </a:cubicBezTo>
                      <a:cubicBezTo>
                        <a:pt x="31" y="220"/>
                        <a:pt x="31" y="220"/>
                        <a:pt x="31" y="220"/>
                      </a:cubicBezTo>
                      <a:cubicBezTo>
                        <a:pt x="31" y="220"/>
                        <a:pt x="31" y="220"/>
                        <a:pt x="31" y="220"/>
                      </a:cubicBezTo>
                      <a:cubicBezTo>
                        <a:pt x="31" y="220"/>
                        <a:pt x="31" y="220"/>
                        <a:pt x="31" y="220"/>
                      </a:cubicBezTo>
                      <a:cubicBezTo>
                        <a:pt x="31" y="220"/>
                        <a:pt x="31" y="220"/>
                        <a:pt x="31" y="220"/>
                      </a:cubicBezTo>
                      <a:cubicBezTo>
                        <a:pt x="31" y="220"/>
                        <a:pt x="31" y="220"/>
                        <a:pt x="31" y="220"/>
                      </a:cubicBezTo>
                      <a:cubicBezTo>
                        <a:pt x="31" y="220"/>
                        <a:pt x="31" y="220"/>
                        <a:pt x="31" y="220"/>
                      </a:cubicBezTo>
                      <a:cubicBezTo>
                        <a:pt x="31" y="220"/>
                        <a:pt x="31" y="220"/>
                        <a:pt x="31" y="220"/>
                      </a:cubicBezTo>
                      <a:cubicBezTo>
                        <a:pt x="31" y="220"/>
                        <a:pt x="31" y="220"/>
                        <a:pt x="31" y="220"/>
                      </a:cubicBezTo>
                      <a:cubicBezTo>
                        <a:pt x="33" y="208"/>
                        <a:pt x="37" y="197"/>
                        <a:pt x="47" y="195"/>
                      </a:cubicBezTo>
                      <a:cubicBezTo>
                        <a:pt x="48" y="191"/>
                        <a:pt x="48" y="191"/>
                        <a:pt x="48" y="191"/>
                      </a:cubicBezTo>
                      <a:cubicBezTo>
                        <a:pt x="58" y="164"/>
                        <a:pt x="58" y="164"/>
                        <a:pt x="58" y="164"/>
                      </a:cubicBezTo>
                      <a:cubicBezTo>
                        <a:pt x="62" y="157"/>
                        <a:pt x="65" y="154"/>
                        <a:pt x="70" y="152"/>
                      </a:cubicBezTo>
                      <a:cubicBezTo>
                        <a:pt x="69" y="136"/>
                        <a:pt x="68" y="119"/>
                        <a:pt x="68" y="103"/>
                      </a:cubicBezTo>
                      <a:cubicBezTo>
                        <a:pt x="68" y="0"/>
                        <a:pt x="68" y="0"/>
                        <a:pt x="68" y="0"/>
                      </a:cubicBezTo>
                    </a:path>
                  </a:pathLst>
                </a:custGeom>
                <a:solidFill>
                  <a:srgbClr val="B7E1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50" name="Freeform 59">
                  <a:extLst>
                    <a:ext uri="{FF2B5EF4-FFF2-40B4-BE49-F238E27FC236}">
                      <a16:creationId xmlns:a16="http://schemas.microsoft.com/office/drawing/2014/main" id="{DF1E96AC-C395-4F48-B48C-6F6F68E8D881}"/>
                    </a:ext>
                  </a:extLst>
                </p:cNvPr>
                <p:cNvSpPr>
                  <a:spLocks/>
                </p:cNvSpPr>
                <p:nvPr/>
              </p:nvSpPr>
              <p:spPr bwMode="auto">
                <a:xfrm>
                  <a:off x="1013177" y="2625048"/>
                  <a:ext cx="213946" cy="247650"/>
                </a:xfrm>
                <a:custGeom>
                  <a:avLst/>
                  <a:gdLst>
                    <a:gd name="T0" fmla="*/ 0 w 105"/>
                    <a:gd name="T1" fmla="*/ 0 h 122"/>
                    <a:gd name="T2" fmla="*/ 29 w 105"/>
                    <a:gd name="T3" fmla="*/ 42 h 122"/>
                    <a:gd name="T4" fmla="*/ 105 w 105"/>
                    <a:gd name="T5" fmla="*/ 122 h 122"/>
                    <a:gd name="T6" fmla="*/ 82 w 105"/>
                    <a:gd name="T7" fmla="*/ 77 h 122"/>
                    <a:gd name="T8" fmla="*/ 53 w 105"/>
                    <a:gd name="T9" fmla="*/ 2 h 122"/>
                    <a:gd name="T10" fmla="*/ 50 w 105"/>
                    <a:gd name="T11" fmla="*/ 2 h 122"/>
                    <a:gd name="T12" fmla="*/ 44 w 105"/>
                    <a:gd name="T13" fmla="*/ 2 h 122"/>
                    <a:gd name="T14" fmla="*/ 38 w 105"/>
                    <a:gd name="T15" fmla="*/ 2 h 122"/>
                    <a:gd name="T16" fmla="*/ 31 w 105"/>
                    <a:gd name="T17" fmla="*/ 2 h 122"/>
                    <a:gd name="T18" fmla="*/ 29 w 105"/>
                    <a:gd name="T19" fmla="*/ 2 h 122"/>
                    <a:gd name="T20" fmla="*/ 26 w 105"/>
                    <a:gd name="T21" fmla="*/ 2 h 122"/>
                    <a:gd name="T22" fmla="*/ 21 w 105"/>
                    <a:gd name="T23" fmla="*/ 0 h 122"/>
                    <a:gd name="T24" fmla="*/ 17 w 105"/>
                    <a:gd name="T25" fmla="*/ 0 h 122"/>
                    <a:gd name="T26" fmla="*/ 14 w 105"/>
                    <a:gd name="T27" fmla="*/ 0 h 122"/>
                    <a:gd name="T28" fmla="*/ 0 w 105"/>
                    <a:gd name="T2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 h="122">
                      <a:moveTo>
                        <a:pt x="0" y="0"/>
                      </a:moveTo>
                      <a:cubicBezTo>
                        <a:pt x="9" y="15"/>
                        <a:pt x="18" y="28"/>
                        <a:pt x="29" y="42"/>
                      </a:cubicBezTo>
                      <a:cubicBezTo>
                        <a:pt x="51" y="69"/>
                        <a:pt x="78" y="95"/>
                        <a:pt x="105" y="122"/>
                      </a:cubicBezTo>
                      <a:cubicBezTo>
                        <a:pt x="98" y="108"/>
                        <a:pt x="89" y="93"/>
                        <a:pt x="82" y="77"/>
                      </a:cubicBezTo>
                      <a:cubicBezTo>
                        <a:pt x="70" y="54"/>
                        <a:pt x="60" y="28"/>
                        <a:pt x="53" y="2"/>
                      </a:cubicBezTo>
                      <a:cubicBezTo>
                        <a:pt x="53" y="2"/>
                        <a:pt x="51" y="2"/>
                        <a:pt x="50" y="2"/>
                      </a:cubicBezTo>
                      <a:cubicBezTo>
                        <a:pt x="49" y="2"/>
                        <a:pt x="46" y="2"/>
                        <a:pt x="44" y="2"/>
                      </a:cubicBezTo>
                      <a:cubicBezTo>
                        <a:pt x="42" y="2"/>
                        <a:pt x="40" y="2"/>
                        <a:pt x="38" y="2"/>
                      </a:cubicBezTo>
                      <a:cubicBezTo>
                        <a:pt x="36" y="2"/>
                        <a:pt x="33" y="2"/>
                        <a:pt x="31" y="2"/>
                      </a:cubicBezTo>
                      <a:cubicBezTo>
                        <a:pt x="29" y="2"/>
                        <a:pt x="29" y="2"/>
                        <a:pt x="29" y="2"/>
                      </a:cubicBezTo>
                      <a:cubicBezTo>
                        <a:pt x="28" y="2"/>
                        <a:pt x="27" y="2"/>
                        <a:pt x="26" y="2"/>
                      </a:cubicBezTo>
                      <a:cubicBezTo>
                        <a:pt x="25" y="2"/>
                        <a:pt x="22" y="2"/>
                        <a:pt x="21" y="0"/>
                      </a:cubicBezTo>
                      <a:cubicBezTo>
                        <a:pt x="20" y="0"/>
                        <a:pt x="18" y="0"/>
                        <a:pt x="17" y="0"/>
                      </a:cubicBezTo>
                      <a:cubicBezTo>
                        <a:pt x="16" y="0"/>
                        <a:pt x="15" y="0"/>
                        <a:pt x="14" y="0"/>
                      </a:cubicBezTo>
                      <a:cubicBezTo>
                        <a:pt x="9" y="0"/>
                        <a:pt x="4" y="0"/>
                        <a:pt x="0" y="0"/>
                      </a:cubicBezTo>
                    </a:path>
                  </a:pathLst>
                </a:custGeom>
                <a:solidFill>
                  <a:srgbClr val="FFD6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51" name="Freeform 60">
                  <a:extLst>
                    <a:ext uri="{FF2B5EF4-FFF2-40B4-BE49-F238E27FC236}">
                      <a16:creationId xmlns:a16="http://schemas.microsoft.com/office/drawing/2014/main" id="{B478580E-0695-46E6-88EC-A0FC955AB0A9}"/>
                    </a:ext>
                  </a:extLst>
                </p:cNvPr>
                <p:cNvSpPr>
                  <a:spLocks/>
                </p:cNvSpPr>
                <p:nvPr/>
              </p:nvSpPr>
              <p:spPr bwMode="auto">
                <a:xfrm>
                  <a:off x="805093" y="1782452"/>
                  <a:ext cx="1288072" cy="127488"/>
                </a:xfrm>
                <a:custGeom>
                  <a:avLst/>
                  <a:gdLst>
                    <a:gd name="T0" fmla="*/ 0 w 879"/>
                    <a:gd name="T1" fmla="*/ 0 h 87"/>
                    <a:gd name="T2" fmla="*/ 879 w 879"/>
                    <a:gd name="T3" fmla="*/ 0 h 87"/>
                    <a:gd name="T4" fmla="*/ 879 w 879"/>
                    <a:gd name="T5" fmla="*/ 87 h 87"/>
                    <a:gd name="T6" fmla="*/ 0 w 879"/>
                    <a:gd name="T7" fmla="*/ 87 h 87"/>
                    <a:gd name="T8" fmla="*/ 0 w 879"/>
                    <a:gd name="T9" fmla="*/ 0 h 87"/>
                    <a:gd name="T10" fmla="*/ 0 w 879"/>
                    <a:gd name="T11" fmla="*/ 0 h 87"/>
                  </a:gdLst>
                  <a:ahLst/>
                  <a:cxnLst>
                    <a:cxn ang="0">
                      <a:pos x="T0" y="T1"/>
                    </a:cxn>
                    <a:cxn ang="0">
                      <a:pos x="T2" y="T3"/>
                    </a:cxn>
                    <a:cxn ang="0">
                      <a:pos x="T4" y="T5"/>
                    </a:cxn>
                    <a:cxn ang="0">
                      <a:pos x="T6" y="T7"/>
                    </a:cxn>
                    <a:cxn ang="0">
                      <a:pos x="T8" y="T9"/>
                    </a:cxn>
                    <a:cxn ang="0">
                      <a:pos x="T10" y="T11"/>
                    </a:cxn>
                  </a:cxnLst>
                  <a:rect l="0" t="0" r="r" b="b"/>
                  <a:pathLst>
                    <a:path w="879" h="87">
                      <a:moveTo>
                        <a:pt x="0" y="0"/>
                      </a:moveTo>
                      <a:lnTo>
                        <a:pt x="879" y="0"/>
                      </a:lnTo>
                      <a:lnTo>
                        <a:pt x="879" y="87"/>
                      </a:lnTo>
                      <a:lnTo>
                        <a:pt x="0" y="87"/>
                      </a:lnTo>
                      <a:lnTo>
                        <a:pt x="0" y="0"/>
                      </a:lnTo>
                      <a:lnTo>
                        <a:pt x="0" y="0"/>
                      </a:lnTo>
                      <a:close/>
                    </a:path>
                  </a:pathLst>
                </a:custGeom>
                <a:solidFill>
                  <a:srgbClr val="2860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52" name="Freeform 61">
                  <a:extLst>
                    <a:ext uri="{FF2B5EF4-FFF2-40B4-BE49-F238E27FC236}">
                      <a16:creationId xmlns:a16="http://schemas.microsoft.com/office/drawing/2014/main" id="{E77BE94A-C0C8-47DB-82F7-5AF9E39CFA86}"/>
                    </a:ext>
                  </a:extLst>
                </p:cNvPr>
                <p:cNvSpPr>
                  <a:spLocks/>
                </p:cNvSpPr>
                <p:nvPr/>
              </p:nvSpPr>
              <p:spPr bwMode="auto">
                <a:xfrm>
                  <a:off x="544254" y="1782452"/>
                  <a:ext cx="1941634" cy="127488"/>
                </a:xfrm>
                <a:custGeom>
                  <a:avLst/>
                  <a:gdLst>
                    <a:gd name="T0" fmla="*/ 0 w 1325"/>
                    <a:gd name="T1" fmla="*/ 0 h 87"/>
                    <a:gd name="T2" fmla="*/ 1325 w 1325"/>
                    <a:gd name="T3" fmla="*/ 0 h 87"/>
                    <a:gd name="T4" fmla="*/ 1325 w 1325"/>
                    <a:gd name="T5" fmla="*/ 87 h 87"/>
                    <a:gd name="T6" fmla="*/ 0 w 1325"/>
                    <a:gd name="T7" fmla="*/ 87 h 87"/>
                    <a:gd name="T8" fmla="*/ 0 w 1325"/>
                    <a:gd name="T9" fmla="*/ 0 h 87"/>
                    <a:gd name="T10" fmla="*/ 0 w 1325"/>
                    <a:gd name="T11" fmla="*/ 0 h 87"/>
                  </a:gdLst>
                  <a:ahLst/>
                  <a:cxnLst>
                    <a:cxn ang="0">
                      <a:pos x="T0" y="T1"/>
                    </a:cxn>
                    <a:cxn ang="0">
                      <a:pos x="T2" y="T3"/>
                    </a:cxn>
                    <a:cxn ang="0">
                      <a:pos x="T4" y="T5"/>
                    </a:cxn>
                    <a:cxn ang="0">
                      <a:pos x="T6" y="T7"/>
                    </a:cxn>
                    <a:cxn ang="0">
                      <a:pos x="T8" y="T9"/>
                    </a:cxn>
                    <a:cxn ang="0">
                      <a:pos x="T10" y="T11"/>
                    </a:cxn>
                  </a:cxnLst>
                  <a:rect l="0" t="0" r="r" b="b"/>
                  <a:pathLst>
                    <a:path w="1325" h="87">
                      <a:moveTo>
                        <a:pt x="0" y="0"/>
                      </a:moveTo>
                      <a:lnTo>
                        <a:pt x="1325" y="0"/>
                      </a:lnTo>
                      <a:lnTo>
                        <a:pt x="1325" y="87"/>
                      </a:lnTo>
                      <a:lnTo>
                        <a:pt x="0" y="87"/>
                      </a:lnTo>
                      <a:lnTo>
                        <a:pt x="0" y="0"/>
                      </a:lnTo>
                      <a:lnTo>
                        <a:pt x="0" y="0"/>
                      </a:lnTo>
                      <a:close/>
                    </a:path>
                  </a:pathLst>
                </a:custGeom>
                <a:solidFill>
                  <a:srgbClr val="0B3B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53" name="Freeform 62">
                  <a:extLst>
                    <a:ext uri="{FF2B5EF4-FFF2-40B4-BE49-F238E27FC236}">
                      <a16:creationId xmlns:a16="http://schemas.microsoft.com/office/drawing/2014/main" id="{97B1EB12-629D-4304-84D1-161D86A395E7}"/>
                    </a:ext>
                  </a:extLst>
                </p:cNvPr>
                <p:cNvSpPr>
                  <a:spLocks/>
                </p:cNvSpPr>
                <p:nvPr/>
              </p:nvSpPr>
              <p:spPr bwMode="auto">
                <a:xfrm>
                  <a:off x="791905" y="1782452"/>
                  <a:ext cx="252046" cy="127488"/>
                </a:xfrm>
                <a:custGeom>
                  <a:avLst/>
                  <a:gdLst>
                    <a:gd name="T0" fmla="*/ 0 w 172"/>
                    <a:gd name="T1" fmla="*/ 0 h 87"/>
                    <a:gd name="T2" fmla="*/ 172 w 172"/>
                    <a:gd name="T3" fmla="*/ 0 h 87"/>
                    <a:gd name="T4" fmla="*/ 172 w 172"/>
                    <a:gd name="T5" fmla="*/ 87 h 87"/>
                    <a:gd name="T6" fmla="*/ 0 w 172"/>
                    <a:gd name="T7" fmla="*/ 87 h 87"/>
                    <a:gd name="T8" fmla="*/ 0 w 172"/>
                    <a:gd name="T9" fmla="*/ 0 h 87"/>
                    <a:gd name="T10" fmla="*/ 0 w 172"/>
                    <a:gd name="T11" fmla="*/ 0 h 87"/>
                  </a:gdLst>
                  <a:ahLst/>
                  <a:cxnLst>
                    <a:cxn ang="0">
                      <a:pos x="T0" y="T1"/>
                    </a:cxn>
                    <a:cxn ang="0">
                      <a:pos x="T2" y="T3"/>
                    </a:cxn>
                    <a:cxn ang="0">
                      <a:pos x="T4" y="T5"/>
                    </a:cxn>
                    <a:cxn ang="0">
                      <a:pos x="T6" y="T7"/>
                    </a:cxn>
                    <a:cxn ang="0">
                      <a:pos x="T8" y="T9"/>
                    </a:cxn>
                    <a:cxn ang="0">
                      <a:pos x="T10" y="T11"/>
                    </a:cxn>
                  </a:cxnLst>
                  <a:rect l="0" t="0" r="r" b="b"/>
                  <a:pathLst>
                    <a:path w="172" h="87">
                      <a:moveTo>
                        <a:pt x="0" y="0"/>
                      </a:moveTo>
                      <a:lnTo>
                        <a:pt x="172" y="0"/>
                      </a:lnTo>
                      <a:lnTo>
                        <a:pt x="172" y="87"/>
                      </a:lnTo>
                      <a:lnTo>
                        <a:pt x="0" y="87"/>
                      </a:lnTo>
                      <a:lnTo>
                        <a:pt x="0" y="0"/>
                      </a:lnTo>
                      <a:lnTo>
                        <a:pt x="0" y="0"/>
                      </a:lnTo>
                      <a:close/>
                    </a:path>
                  </a:pathLst>
                </a:custGeom>
                <a:solidFill>
                  <a:srgbClr val="4989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54" name="Oval 63">
                  <a:extLst>
                    <a:ext uri="{FF2B5EF4-FFF2-40B4-BE49-F238E27FC236}">
                      <a16:creationId xmlns:a16="http://schemas.microsoft.com/office/drawing/2014/main" id="{E997EC8B-754D-4BCB-9446-785B170F0D48}"/>
                    </a:ext>
                  </a:extLst>
                </p:cNvPr>
                <p:cNvSpPr>
                  <a:spLocks noChangeArrowheads="1"/>
                </p:cNvSpPr>
                <p:nvPr/>
              </p:nvSpPr>
              <p:spPr bwMode="auto">
                <a:xfrm>
                  <a:off x="1284274" y="2726160"/>
                  <a:ext cx="448408" cy="104042"/>
                </a:xfrm>
                <a:prstGeom prst="ellipse">
                  <a:avLst/>
                </a:prstGeom>
                <a:solidFill>
                  <a:srgbClr val="F0B3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55" name="Freeform 64">
                  <a:extLst>
                    <a:ext uri="{FF2B5EF4-FFF2-40B4-BE49-F238E27FC236}">
                      <a16:creationId xmlns:a16="http://schemas.microsoft.com/office/drawing/2014/main" id="{BA828864-9F53-48D9-87FD-59C45313AA75}"/>
                    </a:ext>
                  </a:extLst>
                </p:cNvPr>
                <p:cNvSpPr>
                  <a:spLocks/>
                </p:cNvSpPr>
                <p:nvPr/>
              </p:nvSpPr>
              <p:spPr bwMode="auto">
                <a:xfrm>
                  <a:off x="1284274" y="2777448"/>
                  <a:ext cx="448408" cy="114300"/>
                </a:xfrm>
                <a:custGeom>
                  <a:avLst/>
                  <a:gdLst>
                    <a:gd name="T0" fmla="*/ 110 w 220"/>
                    <a:gd name="T1" fmla="*/ 26 h 56"/>
                    <a:gd name="T2" fmla="*/ 0 w 220"/>
                    <a:gd name="T3" fmla="*/ 0 h 56"/>
                    <a:gd name="T4" fmla="*/ 0 w 220"/>
                    <a:gd name="T5" fmla="*/ 30 h 56"/>
                    <a:gd name="T6" fmla="*/ 110 w 220"/>
                    <a:gd name="T7" fmla="*/ 56 h 56"/>
                    <a:gd name="T8" fmla="*/ 220 w 220"/>
                    <a:gd name="T9" fmla="*/ 30 h 56"/>
                    <a:gd name="T10" fmla="*/ 220 w 220"/>
                    <a:gd name="T11" fmla="*/ 0 h 56"/>
                    <a:gd name="T12" fmla="*/ 110 w 220"/>
                    <a:gd name="T13" fmla="*/ 26 h 56"/>
                  </a:gdLst>
                  <a:ahLst/>
                  <a:cxnLst>
                    <a:cxn ang="0">
                      <a:pos x="T0" y="T1"/>
                    </a:cxn>
                    <a:cxn ang="0">
                      <a:pos x="T2" y="T3"/>
                    </a:cxn>
                    <a:cxn ang="0">
                      <a:pos x="T4" y="T5"/>
                    </a:cxn>
                    <a:cxn ang="0">
                      <a:pos x="T6" y="T7"/>
                    </a:cxn>
                    <a:cxn ang="0">
                      <a:pos x="T8" y="T9"/>
                    </a:cxn>
                    <a:cxn ang="0">
                      <a:pos x="T10" y="T11"/>
                    </a:cxn>
                    <a:cxn ang="0">
                      <a:pos x="T12" y="T13"/>
                    </a:cxn>
                  </a:cxnLst>
                  <a:rect l="0" t="0" r="r" b="b"/>
                  <a:pathLst>
                    <a:path w="220" h="56">
                      <a:moveTo>
                        <a:pt x="110" y="26"/>
                      </a:moveTo>
                      <a:cubicBezTo>
                        <a:pt x="50" y="26"/>
                        <a:pt x="0" y="14"/>
                        <a:pt x="0" y="0"/>
                      </a:cubicBezTo>
                      <a:cubicBezTo>
                        <a:pt x="0" y="30"/>
                        <a:pt x="0" y="30"/>
                        <a:pt x="0" y="30"/>
                      </a:cubicBezTo>
                      <a:cubicBezTo>
                        <a:pt x="0" y="46"/>
                        <a:pt x="50" y="56"/>
                        <a:pt x="110" y="56"/>
                      </a:cubicBezTo>
                      <a:cubicBezTo>
                        <a:pt x="170" y="56"/>
                        <a:pt x="220" y="46"/>
                        <a:pt x="220" y="30"/>
                      </a:cubicBezTo>
                      <a:cubicBezTo>
                        <a:pt x="220" y="0"/>
                        <a:pt x="220" y="0"/>
                        <a:pt x="220" y="0"/>
                      </a:cubicBezTo>
                      <a:cubicBezTo>
                        <a:pt x="220" y="14"/>
                        <a:pt x="170" y="26"/>
                        <a:pt x="110" y="26"/>
                      </a:cubicBezTo>
                    </a:path>
                  </a:pathLst>
                </a:custGeom>
                <a:solidFill>
                  <a:srgbClr val="EE87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56" name="Freeform 65">
                  <a:extLst>
                    <a:ext uri="{FF2B5EF4-FFF2-40B4-BE49-F238E27FC236}">
                      <a16:creationId xmlns:a16="http://schemas.microsoft.com/office/drawing/2014/main" id="{43A3CE5B-CEA3-4BDE-89D8-50658ABABF4F}"/>
                    </a:ext>
                  </a:extLst>
                </p:cNvPr>
                <p:cNvSpPr>
                  <a:spLocks/>
                </p:cNvSpPr>
                <p:nvPr/>
              </p:nvSpPr>
              <p:spPr bwMode="auto">
                <a:xfrm>
                  <a:off x="1284274" y="2764260"/>
                  <a:ext cx="448408" cy="65942"/>
                </a:xfrm>
                <a:custGeom>
                  <a:avLst/>
                  <a:gdLst>
                    <a:gd name="T0" fmla="*/ 116 w 220"/>
                    <a:gd name="T1" fmla="*/ 28 h 32"/>
                    <a:gd name="T2" fmla="*/ 6 w 220"/>
                    <a:gd name="T3" fmla="*/ 2 h 32"/>
                    <a:gd name="T4" fmla="*/ 6 w 220"/>
                    <a:gd name="T5" fmla="*/ 0 h 32"/>
                    <a:gd name="T6" fmla="*/ 0 w 220"/>
                    <a:gd name="T7" fmla="*/ 8 h 32"/>
                    <a:gd name="T8" fmla="*/ 111 w 220"/>
                    <a:gd name="T9" fmla="*/ 32 h 32"/>
                    <a:gd name="T10" fmla="*/ 220 w 220"/>
                    <a:gd name="T11" fmla="*/ 11 h 32"/>
                    <a:gd name="T12" fmla="*/ 116 w 220"/>
                    <a:gd name="T13" fmla="*/ 28 h 32"/>
                  </a:gdLst>
                  <a:ahLst/>
                  <a:cxnLst>
                    <a:cxn ang="0">
                      <a:pos x="T0" y="T1"/>
                    </a:cxn>
                    <a:cxn ang="0">
                      <a:pos x="T2" y="T3"/>
                    </a:cxn>
                    <a:cxn ang="0">
                      <a:pos x="T4" y="T5"/>
                    </a:cxn>
                    <a:cxn ang="0">
                      <a:pos x="T6" y="T7"/>
                    </a:cxn>
                    <a:cxn ang="0">
                      <a:pos x="T8" y="T9"/>
                    </a:cxn>
                    <a:cxn ang="0">
                      <a:pos x="T10" y="T11"/>
                    </a:cxn>
                    <a:cxn ang="0">
                      <a:pos x="T12" y="T13"/>
                    </a:cxn>
                  </a:cxnLst>
                  <a:rect l="0" t="0" r="r" b="b"/>
                  <a:pathLst>
                    <a:path w="220" h="32">
                      <a:moveTo>
                        <a:pt x="116" y="28"/>
                      </a:moveTo>
                      <a:cubicBezTo>
                        <a:pt x="55" y="28"/>
                        <a:pt x="6" y="17"/>
                        <a:pt x="6" y="2"/>
                      </a:cubicBezTo>
                      <a:cubicBezTo>
                        <a:pt x="6" y="0"/>
                        <a:pt x="6" y="0"/>
                        <a:pt x="6" y="0"/>
                      </a:cubicBezTo>
                      <a:cubicBezTo>
                        <a:pt x="2" y="2"/>
                        <a:pt x="0" y="5"/>
                        <a:pt x="0" y="8"/>
                      </a:cubicBezTo>
                      <a:cubicBezTo>
                        <a:pt x="0" y="22"/>
                        <a:pt x="50" y="32"/>
                        <a:pt x="111" y="32"/>
                      </a:cubicBezTo>
                      <a:cubicBezTo>
                        <a:pt x="167" y="32"/>
                        <a:pt x="213" y="23"/>
                        <a:pt x="220" y="11"/>
                      </a:cubicBezTo>
                      <a:cubicBezTo>
                        <a:pt x="205" y="21"/>
                        <a:pt x="164" y="28"/>
                        <a:pt x="116" y="28"/>
                      </a:cubicBezTo>
                    </a:path>
                  </a:pathLst>
                </a:custGeom>
                <a:solidFill>
                  <a:srgbClr val="FACB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57" name="Oval 66">
                  <a:extLst>
                    <a:ext uri="{FF2B5EF4-FFF2-40B4-BE49-F238E27FC236}">
                      <a16:creationId xmlns:a16="http://schemas.microsoft.com/office/drawing/2014/main" id="{1E0A6156-7DAE-47C2-87FA-A93DB7195F02}"/>
                    </a:ext>
                  </a:extLst>
                </p:cNvPr>
                <p:cNvSpPr>
                  <a:spLocks noChangeArrowheads="1"/>
                </p:cNvSpPr>
                <p:nvPr/>
              </p:nvSpPr>
              <p:spPr bwMode="auto">
                <a:xfrm>
                  <a:off x="1284274" y="2658752"/>
                  <a:ext cx="448408" cy="99646"/>
                </a:xfrm>
                <a:prstGeom prst="ellipse">
                  <a:avLst/>
                </a:prstGeom>
                <a:solidFill>
                  <a:srgbClr val="F0B3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58" name="Freeform 67">
                  <a:extLst>
                    <a:ext uri="{FF2B5EF4-FFF2-40B4-BE49-F238E27FC236}">
                      <a16:creationId xmlns:a16="http://schemas.microsoft.com/office/drawing/2014/main" id="{2DB4AB37-BB1B-4B86-AAA4-90EC2BAA141E}"/>
                    </a:ext>
                  </a:extLst>
                </p:cNvPr>
                <p:cNvSpPr>
                  <a:spLocks/>
                </p:cNvSpPr>
                <p:nvPr/>
              </p:nvSpPr>
              <p:spPr bwMode="auto">
                <a:xfrm>
                  <a:off x="1284274" y="2708575"/>
                  <a:ext cx="448408" cy="115765"/>
                </a:xfrm>
                <a:custGeom>
                  <a:avLst/>
                  <a:gdLst>
                    <a:gd name="T0" fmla="*/ 110 w 220"/>
                    <a:gd name="T1" fmla="*/ 26 h 57"/>
                    <a:gd name="T2" fmla="*/ 0 w 220"/>
                    <a:gd name="T3" fmla="*/ 0 h 57"/>
                    <a:gd name="T4" fmla="*/ 0 w 220"/>
                    <a:gd name="T5" fmla="*/ 32 h 57"/>
                    <a:gd name="T6" fmla="*/ 110 w 220"/>
                    <a:gd name="T7" fmla="*/ 57 h 57"/>
                    <a:gd name="T8" fmla="*/ 220 w 220"/>
                    <a:gd name="T9" fmla="*/ 32 h 57"/>
                    <a:gd name="T10" fmla="*/ 220 w 220"/>
                    <a:gd name="T11" fmla="*/ 0 h 57"/>
                    <a:gd name="T12" fmla="*/ 110 w 220"/>
                    <a:gd name="T13" fmla="*/ 26 h 57"/>
                  </a:gdLst>
                  <a:ahLst/>
                  <a:cxnLst>
                    <a:cxn ang="0">
                      <a:pos x="T0" y="T1"/>
                    </a:cxn>
                    <a:cxn ang="0">
                      <a:pos x="T2" y="T3"/>
                    </a:cxn>
                    <a:cxn ang="0">
                      <a:pos x="T4" y="T5"/>
                    </a:cxn>
                    <a:cxn ang="0">
                      <a:pos x="T6" y="T7"/>
                    </a:cxn>
                    <a:cxn ang="0">
                      <a:pos x="T8" y="T9"/>
                    </a:cxn>
                    <a:cxn ang="0">
                      <a:pos x="T10" y="T11"/>
                    </a:cxn>
                    <a:cxn ang="0">
                      <a:pos x="T12" y="T13"/>
                    </a:cxn>
                  </a:cxnLst>
                  <a:rect l="0" t="0" r="r" b="b"/>
                  <a:pathLst>
                    <a:path w="220" h="57">
                      <a:moveTo>
                        <a:pt x="110" y="26"/>
                      </a:moveTo>
                      <a:cubicBezTo>
                        <a:pt x="50" y="26"/>
                        <a:pt x="0" y="15"/>
                        <a:pt x="0" y="0"/>
                      </a:cubicBezTo>
                      <a:cubicBezTo>
                        <a:pt x="0" y="32"/>
                        <a:pt x="0" y="32"/>
                        <a:pt x="0" y="32"/>
                      </a:cubicBezTo>
                      <a:cubicBezTo>
                        <a:pt x="0" y="46"/>
                        <a:pt x="50" y="57"/>
                        <a:pt x="110" y="57"/>
                      </a:cubicBezTo>
                      <a:cubicBezTo>
                        <a:pt x="170" y="57"/>
                        <a:pt x="220" y="46"/>
                        <a:pt x="220" y="32"/>
                      </a:cubicBezTo>
                      <a:cubicBezTo>
                        <a:pt x="220" y="0"/>
                        <a:pt x="220" y="0"/>
                        <a:pt x="220" y="0"/>
                      </a:cubicBezTo>
                      <a:cubicBezTo>
                        <a:pt x="220" y="15"/>
                        <a:pt x="170" y="26"/>
                        <a:pt x="110" y="26"/>
                      </a:cubicBezTo>
                    </a:path>
                  </a:pathLst>
                </a:custGeom>
                <a:solidFill>
                  <a:srgbClr val="EE87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59" name="Freeform 68">
                  <a:extLst>
                    <a:ext uri="{FF2B5EF4-FFF2-40B4-BE49-F238E27FC236}">
                      <a16:creationId xmlns:a16="http://schemas.microsoft.com/office/drawing/2014/main" id="{6EBC4AA1-01B1-40F2-9CD9-992E84AB091B}"/>
                    </a:ext>
                  </a:extLst>
                </p:cNvPr>
                <p:cNvSpPr>
                  <a:spLocks/>
                </p:cNvSpPr>
                <p:nvPr/>
              </p:nvSpPr>
              <p:spPr bwMode="auto">
                <a:xfrm>
                  <a:off x="1284274" y="2690990"/>
                  <a:ext cx="448408" cy="67408"/>
                </a:xfrm>
                <a:custGeom>
                  <a:avLst/>
                  <a:gdLst>
                    <a:gd name="T0" fmla="*/ 116 w 220"/>
                    <a:gd name="T1" fmla="*/ 27 h 33"/>
                    <a:gd name="T2" fmla="*/ 6 w 220"/>
                    <a:gd name="T3" fmla="*/ 3 h 33"/>
                    <a:gd name="T4" fmla="*/ 6 w 220"/>
                    <a:gd name="T5" fmla="*/ 0 h 33"/>
                    <a:gd name="T6" fmla="*/ 0 w 220"/>
                    <a:gd name="T7" fmla="*/ 8 h 33"/>
                    <a:gd name="T8" fmla="*/ 111 w 220"/>
                    <a:gd name="T9" fmla="*/ 33 h 33"/>
                    <a:gd name="T10" fmla="*/ 220 w 220"/>
                    <a:gd name="T11" fmla="*/ 11 h 33"/>
                    <a:gd name="T12" fmla="*/ 116 w 220"/>
                    <a:gd name="T13" fmla="*/ 27 h 33"/>
                  </a:gdLst>
                  <a:ahLst/>
                  <a:cxnLst>
                    <a:cxn ang="0">
                      <a:pos x="T0" y="T1"/>
                    </a:cxn>
                    <a:cxn ang="0">
                      <a:pos x="T2" y="T3"/>
                    </a:cxn>
                    <a:cxn ang="0">
                      <a:pos x="T4" y="T5"/>
                    </a:cxn>
                    <a:cxn ang="0">
                      <a:pos x="T6" y="T7"/>
                    </a:cxn>
                    <a:cxn ang="0">
                      <a:pos x="T8" y="T9"/>
                    </a:cxn>
                    <a:cxn ang="0">
                      <a:pos x="T10" y="T11"/>
                    </a:cxn>
                    <a:cxn ang="0">
                      <a:pos x="T12" y="T13"/>
                    </a:cxn>
                  </a:cxnLst>
                  <a:rect l="0" t="0" r="r" b="b"/>
                  <a:pathLst>
                    <a:path w="220" h="33">
                      <a:moveTo>
                        <a:pt x="116" y="27"/>
                      </a:moveTo>
                      <a:cubicBezTo>
                        <a:pt x="55" y="27"/>
                        <a:pt x="6" y="16"/>
                        <a:pt x="6" y="3"/>
                      </a:cubicBezTo>
                      <a:cubicBezTo>
                        <a:pt x="6" y="2"/>
                        <a:pt x="6" y="0"/>
                        <a:pt x="6" y="0"/>
                      </a:cubicBezTo>
                      <a:cubicBezTo>
                        <a:pt x="2" y="2"/>
                        <a:pt x="0" y="5"/>
                        <a:pt x="0" y="8"/>
                      </a:cubicBezTo>
                      <a:cubicBezTo>
                        <a:pt x="0" y="21"/>
                        <a:pt x="50" y="33"/>
                        <a:pt x="111" y="33"/>
                      </a:cubicBezTo>
                      <a:cubicBezTo>
                        <a:pt x="167" y="33"/>
                        <a:pt x="213" y="23"/>
                        <a:pt x="220" y="11"/>
                      </a:cubicBezTo>
                      <a:cubicBezTo>
                        <a:pt x="205" y="20"/>
                        <a:pt x="164" y="27"/>
                        <a:pt x="116" y="27"/>
                      </a:cubicBezTo>
                    </a:path>
                  </a:pathLst>
                </a:custGeom>
                <a:solidFill>
                  <a:srgbClr val="FACB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60" name="Oval 69">
                  <a:extLst>
                    <a:ext uri="{FF2B5EF4-FFF2-40B4-BE49-F238E27FC236}">
                      <a16:creationId xmlns:a16="http://schemas.microsoft.com/office/drawing/2014/main" id="{54873902-FC0B-4566-95D9-381EBA27EEE3}"/>
                    </a:ext>
                  </a:extLst>
                </p:cNvPr>
                <p:cNvSpPr>
                  <a:spLocks noChangeArrowheads="1"/>
                </p:cNvSpPr>
                <p:nvPr/>
              </p:nvSpPr>
              <p:spPr bwMode="auto">
                <a:xfrm>
                  <a:off x="1284274" y="2588414"/>
                  <a:ext cx="448408" cy="102577"/>
                </a:xfrm>
                <a:prstGeom prst="ellipse">
                  <a:avLst/>
                </a:prstGeom>
                <a:solidFill>
                  <a:srgbClr val="F0B3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61" name="Freeform 70">
                  <a:extLst>
                    <a:ext uri="{FF2B5EF4-FFF2-40B4-BE49-F238E27FC236}">
                      <a16:creationId xmlns:a16="http://schemas.microsoft.com/office/drawing/2014/main" id="{0ED6BDB2-3297-4933-8147-C3E8161D427C}"/>
                    </a:ext>
                  </a:extLst>
                </p:cNvPr>
                <p:cNvSpPr>
                  <a:spLocks/>
                </p:cNvSpPr>
                <p:nvPr/>
              </p:nvSpPr>
              <p:spPr bwMode="auto">
                <a:xfrm>
                  <a:off x="1284274" y="2642632"/>
                  <a:ext cx="448408" cy="108438"/>
                </a:xfrm>
                <a:custGeom>
                  <a:avLst/>
                  <a:gdLst>
                    <a:gd name="T0" fmla="*/ 110 w 220"/>
                    <a:gd name="T1" fmla="*/ 24 h 53"/>
                    <a:gd name="T2" fmla="*/ 0 w 220"/>
                    <a:gd name="T3" fmla="*/ 0 h 53"/>
                    <a:gd name="T4" fmla="*/ 0 w 220"/>
                    <a:gd name="T5" fmla="*/ 29 h 53"/>
                    <a:gd name="T6" fmla="*/ 110 w 220"/>
                    <a:gd name="T7" fmla="*/ 53 h 53"/>
                    <a:gd name="T8" fmla="*/ 220 w 220"/>
                    <a:gd name="T9" fmla="*/ 29 h 53"/>
                    <a:gd name="T10" fmla="*/ 220 w 220"/>
                    <a:gd name="T11" fmla="*/ 0 h 53"/>
                    <a:gd name="T12" fmla="*/ 110 w 220"/>
                    <a:gd name="T13" fmla="*/ 24 h 53"/>
                  </a:gdLst>
                  <a:ahLst/>
                  <a:cxnLst>
                    <a:cxn ang="0">
                      <a:pos x="T0" y="T1"/>
                    </a:cxn>
                    <a:cxn ang="0">
                      <a:pos x="T2" y="T3"/>
                    </a:cxn>
                    <a:cxn ang="0">
                      <a:pos x="T4" y="T5"/>
                    </a:cxn>
                    <a:cxn ang="0">
                      <a:pos x="T6" y="T7"/>
                    </a:cxn>
                    <a:cxn ang="0">
                      <a:pos x="T8" y="T9"/>
                    </a:cxn>
                    <a:cxn ang="0">
                      <a:pos x="T10" y="T11"/>
                    </a:cxn>
                    <a:cxn ang="0">
                      <a:pos x="T12" y="T13"/>
                    </a:cxn>
                  </a:cxnLst>
                  <a:rect l="0" t="0" r="r" b="b"/>
                  <a:pathLst>
                    <a:path w="220" h="53">
                      <a:moveTo>
                        <a:pt x="110" y="24"/>
                      </a:moveTo>
                      <a:cubicBezTo>
                        <a:pt x="50" y="24"/>
                        <a:pt x="0" y="13"/>
                        <a:pt x="0" y="0"/>
                      </a:cubicBezTo>
                      <a:cubicBezTo>
                        <a:pt x="0" y="29"/>
                        <a:pt x="0" y="29"/>
                        <a:pt x="0" y="29"/>
                      </a:cubicBezTo>
                      <a:cubicBezTo>
                        <a:pt x="0" y="42"/>
                        <a:pt x="50" y="53"/>
                        <a:pt x="110" y="53"/>
                      </a:cubicBezTo>
                      <a:cubicBezTo>
                        <a:pt x="170" y="53"/>
                        <a:pt x="220" y="42"/>
                        <a:pt x="220" y="29"/>
                      </a:cubicBezTo>
                      <a:cubicBezTo>
                        <a:pt x="220" y="0"/>
                        <a:pt x="220" y="0"/>
                        <a:pt x="220" y="0"/>
                      </a:cubicBezTo>
                      <a:cubicBezTo>
                        <a:pt x="220" y="13"/>
                        <a:pt x="170" y="24"/>
                        <a:pt x="110" y="24"/>
                      </a:cubicBezTo>
                    </a:path>
                  </a:pathLst>
                </a:custGeom>
                <a:solidFill>
                  <a:srgbClr val="EE87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62" name="Freeform 71">
                  <a:extLst>
                    <a:ext uri="{FF2B5EF4-FFF2-40B4-BE49-F238E27FC236}">
                      <a16:creationId xmlns:a16="http://schemas.microsoft.com/office/drawing/2014/main" id="{3F8A9B17-92B9-4B36-8E34-51789F3BDEEF}"/>
                    </a:ext>
                  </a:extLst>
                </p:cNvPr>
                <p:cNvSpPr>
                  <a:spLocks/>
                </p:cNvSpPr>
                <p:nvPr/>
              </p:nvSpPr>
              <p:spPr bwMode="auto">
                <a:xfrm>
                  <a:off x="1284274" y="2625048"/>
                  <a:ext cx="448408" cy="65942"/>
                </a:xfrm>
                <a:custGeom>
                  <a:avLst/>
                  <a:gdLst>
                    <a:gd name="T0" fmla="*/ 116 w 220"/>
                    <a:gd name="T1" fmla="*/ 27 h 33"/>
                    <a:gd name="T2" fmla="*/ 6 w 220"/>
                    <a:gd name="T3" fmla="*/ 2 h 33"/>
                    <a:gd name="T4" fmla="*/ 6 w 220"/>
                    <a:gd name="T5" fmla="*/ 0 h 33"/>
                    <a:gd name="T6" fmla="*/ 0 w 220"/>
                    <a:gd name="T7" fmla="*/ 7 h 33"/>
                    <a:gd name="T8" fmla="*/ 111 w 220"/>
                    <a:gd name="T9" fmla="*/ 33 h 33"/>
                    <a:gd name="T10" fmla="*/ 220 w 220"/>
                    <a:gd name="T11" fmla="*/ 11 h 33"/>
                    <a:gd name="T12" fmla="*/ 116 w 220"/>
                    <a:gd name="T13" fmla="*/ 27 h 33"/>
                  </a:gdLst>
                  <a:ahLst/>
                  <a:cxnLst>
                    <a:cxn ang="0">
                      <a:pos x="T0" y="T1"/>
                    </a:cxn>
                    <a:cxn ang="0">
                      <a:pos x="T2" y="T3"/>
                    </a:cxn>
                    <a:cxn ang="0">
                      <a:pos x="T4" y="T5"/>
                    </a:cxn>
                    <a:cxn ang="0">
                      <a:pos x="T6" y="T7"/>
                    </a:cxn>
                    <a:cxn ang="0">
                      <a:pos x="T8" y="T9"/>
                    </a:cxn>
                    <a:cxn ang="0">
                      <a:pos x="T10" y="T11"/>
                    </a:cxn>
                    <a:cxn ang="0">
                      <a:pos x="T12" y="T13"/>
                    </a:cxn>
                  </a:cxnLst>
                  <a:rect l="0" t="0" r="r" b="b"/>
                  <a:pathLst>
                    <a:path w="220" h="33">
                      <a:moveTo>
                        <a:pt x="116" y="27"/>
                      </a:moveTo>
                      <a:cubicBezTo>
                        <a:pt x="55" y="27"/>
                        <a:pt x="6" y="16"/>
                        <a:pt x="6" y="2"/>
                      </a:cubicBezTo>
                      <a:cubicBezTo>
                        <a:pt x="6" y="1"/>
                        <a:pt x="6" y="1"/>
                        <a:pt x="6" y="0"/>
                      </a:cubicBezTo>
                      <a:cubicBezTo>
                        <a:pt x="2" y="1"/>
                        <a:pt x="0" y="4"/>
                        <a:pt x="0" y="7"/>
                      </a:cubicBezTo>
                      <a:cubicBezTo>
                        <a:pt x="0" y="21"/>
                        <a:pt x="50" y="33"/>
                        <a:pt x="111" y="33"/>
                      </a:cubicBezTo>
                      <a:cubicBezTo>
                        <a:pt x="167" y="33"/>
                        <a:pt x="213" y="23"/>
                        <a:pt x="220" y="11"/>
                      </a:cubicBezTo>
                      <a:cubicBezTo>
                        <a:pt x="205" y="20"/>
                        <a:pt x="164" y="27"/>
                        <a:pt x="116" y="27"/>
                      </a:cubicBezTo>
                    </a:path>
                  </a:pathLst>
                </a:custGeom>
                <a:solidFill>
                  <a:srgbClr val="FACB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63" name="Oval 72">
                  <a:extLst>
                    <a:ext uri="{FF2B5EF4-FFF2-40B4-BE49-F238E27FC236}">
                      <a16:creationId xmlns:a16="http://schemas.microsoft.com/office/drawing/2014/main" id="{F0EF7A35-A241-44A2-9B21-C758E6835FB0}"/>
                    </a:ext>
                  </a:extLst>
                </p:cNvPr>
                <p:cNvSpPr>
                  <a:spLocks noChangeArrowheads="1"/>
                </p:cNvSpPr>
                <p:nvPr/>
              </p:nvSpPr>
              <p:spPr bwMode="auto">
                <a:xfrm>
                  <a:off x="1284274" y="2521006"/>
                  <a:ext cx="448408" cy="104042"/>
                </a:xfrm>
                <a:prstGeom prst="ellipse">
                  <a:avLst/>
                </a:prstGeom>
                <a:solidFill>
                  <a:srgbClr val="F0B3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64" name="Freeform 73">
                  <a:extLst>
                    <a:ext uri="{FF2B5EF4-FFF2-40B4-BE49-F238E27FC236}">
                      <a16:creationId xmlns:a16="http://schemas.microsoft.com/office/drawing/2014/main" id="{A56241F2-C1F5-4E2D-9A7C-328CF9583A05}"/>
                    </a:ext>
                  </a:extLst>
                </p:cNvPr>
                <p:cNvSpPr>
                  <a:spLocks/>
                </p:cNvSpPr>
                <p:nvPr/>
              </p:nvSpPr>
              <p:spPr bwMode="auto">
                <a:xfrm>
                  <a:off x="1284274" y="2567898"/>
                  <a:ext cx="448408" cy="117231"/>
                </a:xfrm>
                <a:custGeom>
                  <a:avLst/>
                  <a:gdLst>
                    <a:gd name="T0" fmla="*/ 110 w 220"/>
                    <a:gd name="T1" fmla="*/ 27 h 58"/>
                    <a:gd name="T2" fmla="*/ 0 w 220"/>
                    <a:gd name="T3" fmla="*/ 0 h 58"/>
                    <a:gd name="T4" fmla="*/ 0 w 220"/>
                    <a:gd name="T5" fmla="*/ 32 h 58"/>
                    <a:gd name="T6" fmla="*/ 110 w 220"/>
                    <a:gd name="T7" fmla="*/ 58 h 58"/>
                    <a:gd name="T8" fmla="*/ 220 w 220"/>
                    <a:gd name="T9" fmla="*/ 32 h 58"/>
                    <a:gd name="T10" fmla="*/ 220 w 220"/>
                    <a:gd name="T11" fmla="*/ 0 h 58"/>
                    <a:gd name="T12" fmla="*/ 110 w 220"/>
                    <a:gd name="T13" fmla="*/ 27 h 58"/>
                  </a:gdLst>
                  <a:ahLst/>
                  <a:cxnLst>
                    <a:cxn ang="0">
                      <a:pos x="T0" y="T1"/>
                    </a:cxn>
                    <a:cxn ang="0">
                      <a:pos x="T2" y="T3"/>
                    </a:cxn>
                    <a:cxn ang="0">
                      <a:pos x="T4" y="T5"/>
                    </a:cxn>
                    <a:cxn ang="0">
                      <a:pos x="T6" y="T7"/>
                    </a:cxn>
                    <a:cxn ang="0">
                      <a:pos x="T8" y="T9"/>
                    </a:cxn>
                    <a:cxn ang="0">
                      <a:pos x="T10" y="T11"/>
                    </a:cxn>
                    <a:cxn ang="0">
                      <a:pos x="T12" y="T13"/>
                    </a:cxn>
                  </a:cxnLst>
                  <a:rect l="0" t="0" r="r" b="b"/>
                  <a:pathLst>
                    <a:path w="220" h="58">
                      <a:moveTo>
                        <a:pt x="110" y="27"/>
                      </a:moveTo>
                      <a:cubicBezTo>
                        <a:pt x="50" y="27"/>
                        <a:pt x="0" y="15"/>
                        <a:pt x="0" y="0"/>
                      </a:cubicBezTo>
                      <a:cubicBezTo>
                        <a:pt x="0" y="32"/>
                        <a:pt x="0" y="32"/>
                        <a:pt x="0" y="32"/>
                      </a:cubicBezTo>
                      <a:cubicBezTo>
                        <a:pt x="0" y="46"/>
                        <a:pt x="50" y="58"/>
                        <a:pt x="110" y="58"/>
                      </a:cubicBezTo>
                      <a:cubicBezTo>
                        <a:pt x="170" y="58"/>
                        <a:pt x="220" y="46"/>
                        <a:pt x="220" y="32"/>
                      </a:cubicBezTo>
                      <a:cubicBezTo>
                        <a:pt x="220" y="0"/>
                        <a:pt x="220" y="0"/>
                        <a:pt x="220" y="0"/>
                      </a:cubicBezTo>
                      <a:cubicBezTo>
                        <a:pt x="220" y="15"/>
                        <a:pt x="170" y="27"/>
                        <a:pt x="110" y="27"/>
                      </a:cubicBezTo>
                    </a:path>
                  </a:pathLst>
                </a:custGeom>
                <a:solidFill>
                  <a:srgbClr val="EE87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65" name="Freeform 74">
                  <a:extLst>
                    <a:ext uri="{FF2B5EF4-FFF2-40B4-BE49-F238E27FC236}">
                      <a16:creationId xmlns:a16="http://schemas.microsoft.com/office/drawing/2014/main" id="{5F9CF829-A048-4E14-8A06-675EF1703004}"/>
                    </a:ext>
                  </a:extLst>
                </p:cNvPr>
                <p:cNvSpPr>
                  <a:spLocks/>
                </p:cNvSpPr>
                <p:nvPr/>
              </p:nvSpPr>
              <p:spPr bwMode="auto">
                <a:xfrm>
                  <a:off x="1284274" y="2551778"/>
                  <a:ext cx="448408" cy="73269"/>
                </a:xfrm>
                <a:custGeom>
                  <a:avLst/>
                  <a:gdLst>
                    <a:gd name="T0" fmla="*/ 116 w 220"/>
                    <a:gd name="T1" fmla="*/ 30 h 36"/>
                    <a:gd name="T2" fmla="*/ 6 w 220"/>
                    <a:gd name="T3" fmla="*/ 3 h 36"/>
                    <a:gd name="T4" fmla="*/ 6 w 220"/>
                    <a:gd name="T5" fmla="*/ 0 h 36"/>
                    <a:gd name="T6" fmla="*/ 0 w 220"/>
                    <a:gd name="T7" fmla="*/ 8 h 36"/>
                    <a:gd name="T8" fmla="*/ 111 w 220"/>
                    <a:gd name="T9" fmla="*/ 36 h 36"/>
                    <a:gd name="T10" fmla="*/ 220 w 220"/>
                    <a:gd name="T11" fmla="*/ 12 h 36"/>
                    <a:gd name="T12" fmla="*/ 116 w 220"/>
                    <a:gd name="T13" fmla="*/ 30 h 36"/>
                  </a:gdLst>
                  <a:ahLst/>
                  <a:cxnLst>
                    <a:cxn ang="0">
                      <a:pos x="T0" y="T1"/>
                    </a:cxn>
                    <a:cxn ang="0">
                      <a:pos x="T2" y="T3"/>
                    </a:cxn>
                    <a:cxn ang="0">
                      <a:pos x="T4" y="T5"/>
                    </a:cxn>
                    <a:cxn ang="0">
                      <a:pos x="T6" y="T7"/>
                    </a:cxn>
                    <a:cxn ang="0">
                      <a:pos x="T8" y="T9"/>
                    </a:cxn>
                    <a:cxn ang="0">
                      <a:pos x="T10" y="T11"/>
                    </a:cxn>
                    <a:cxn ang="0">
                      <a:pos x="T12" y="T13"/>
                    </a:cxn>
                  </a:cxnLst>
                  <a:rect l="0" t="0" r="r" b="b"/>
                  <a:pathLst>
                    <a:path w="220" h="36">
                      <a:moveTo>
                        <a:pt x="116" y="30"/>
                      </a:moveTo>
                      <a:cubicBezTo>
                        <a:pt x="55" y="30"/>
                        <a:pt x="6" y="18"/>
                        <a:pt x="6" y="3"/>
                      </a:cubicBezTo>
                      <a:cubicBezTo>
                        <a:pt x="6" y="3"/>
                        <a:pt x="6" y="1"/>
                        <a:pt x="6" y="0"/>
                      </a:cubicBezTo>
                      <a:cubicBezTo>
                        <a:pt x="2" y="3"/>
                        <a:pt x="0" y="5"/>
                        <a:pt x="0" y="8"/>
                      </a:cubicBezTo>
                      <a:cubicBezTo>
                        <a:pt x="0" y="24"/>
                        <a:pt x="50" y="36"/>
                        <a:pt x="111" y="36"/>
                      </a:cubicBezTo>
                      <a:cubicBezTo>
                        <a:pt x="167" y="36"/>
                        <a:pt x="213" y="25"/>
                        <a:pt x="220" y="12"/>
                      </a:cubicBezTo>
                      <a:cubicBezTo>
                        <a:pt x="205" y="22"/>
                        <a:pt x="164" y="30"/>
                        <a:pt x="116" y="30"/>
                      </a:cubicBezTo>
                    </a:path>
                  </a:pathLst>
                </a:custGeom>
                <a:solidFill>
                  <a:srgbClr val="FACB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66" name="Oval 75">
                  <a:extLst>
                    <a:ext uri="{FF2B5EF4-FFF2-40B4-BE49-F238E27FC236}">
                      <a16:creationId xmlns:a16="http://schemas.microsoft.com/office/drawing/2014/main" id="{1B999ED5-C5E0-4204-891B-6F752F65BEA5}"/>
                    </a:ext>
                  </a:extLst>
                </p:cNvPr>
                <p:cNvSpPr>
                  <a:spLocks noChangeArrowheads="1"/>
                </p:cNvSpPr>
                <p:nvPr/>
              </p:nvSpPr>
              <p:spPr bwMode="auto">
                <a:xfrm>
                  <a:off x="1284274" y="2447737"/>
                  <a:ext cx="448408" cy="104042"/>
                </a:xfrm>
                <a:prstGeom prst="ellipse">
                  <a:avLst/>
                </a:prstGeom>
                <a:solidFill>
                  <a:srgbClr val="F0B3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67" name="Freeform 76">
                  <a:extLst>
                    <a:ext uri="{FF2B5EF4-FFF2-40B4-BE49-F238E27FC236}">
                      <a16:creationId xmlns:a16="http://schemas.microsoft.com/office/drawing/2014/main" id="{FA6EE816-FD76-4EB0-84F6-B135A1A152D6}"/>
                    </a:ext>
                  </a:extLst>
                </p:cNvPr>
                <p:cNvSpPr>
                  <a:spLocks/>
                </p:cNvSpPr>
                <p:nvPr/>
              </p:nvSpPr>
              <p:spPr bwMode="auto">
                <a:xfrm>
                  <a:off x="1284274" y="2500490"/>
                  <a:ext cx="448408" cy="111369"/>
                </a:xfrm>
                <a:custGeom>
                  <a:avLst/>
                  <a:gdLst>
                    <a:gd name="T0" fmla="*/ 110 w 220"/>
                    <a:gd name="T1" fmla="*/ 26 h 55"/>
                    <a:gd name="T2" fmla="*/ 0 w 220"/>
                    <a:gd name="T3" fmla="*/ 0 h 55"/>
                    <a:gd name="T4" fmla="*/ 0 w 220"/>
                    <a:gd name="T5" fmla="*/ 30 h 55"/>
                    <a:gd name="T6" fmla="*/ 110 w 220"/>
                    <a:gd name="T7" fmla="*/ 55 h 55"/>
                    <a:gd name="T8" fmla="*/ 220 w 220"/>
                    <a:gd name="T9" fmla="*/ 30 h 55"/>
                    <a:gd name="T10" fmla="*/ 220 w 220"/>
                    <a:gd name="T11" fmla="*/ 0 h 55"/>
                    <a:gd name="T12" fmla="*/ 110 w 220"/>
                    <a:gd name="T13" fmla="*/ 26 h 55"/>
                  </a:gdLst>
                  <a:ahLst/>
                  <a:cxnLst>
                    <a:cxn ang="0">
                      <a:pos x="T0" y="T1"/>
                    </a:cxn>
                    <a:cxn ang="0">
                      <a:pos x="T2" y="T3"/>
                    </a:cxn>
                    <a:cxn ang="0">
                      <a:pos x="T4" y="T5"/>
                    </a:cxn>
                    <a:cxn ang="0">
                      <a:pos x="T6" y="T7"/>
                    </a:cxn>
                    <a:cxn ang="0">
                      <a:pos x="T8" y="T9"/>
                    </a:cxn>
                    <a:cxn ang="0">
                      <a:pos x="T10" y="T11"/>
                    </a:cxn>
                    <a:cxn ang="0">
                      <a:pos x="T12" y="T13"/>
                    </a:cxn>
                  </a:cxnLst>
                  <a:rect l="0" t="0" r="r" b="b"/>
                  <a:pathLst>
                    <a:path w="220" h="55">
                      <a:moveTo>
                        <a:pt x="110" y="26"/>
                      </a:moveTo>
                      <a:cubicBezTo>
                        <a:pt x="50" y="26"/>
                        <a:pt x="0" y="15"/>
                        <a:pt x="0" y="0"/>
                      </a:cubicBezTo>
                      <a:cubicBezTo>
                        <a:pt x="0" y="30"/>
                        <a:pt x="0" y="30"/>
                        <a:pt x="0" y="30"/>
                      </a:cubicBezTo>
                      <a:cubicBezTo>
                        <a:pt x="0" y="44"/>
                        <a:pt x="50" y="55"/>
                        <a:pt x="110" y="55"/>
                      </a:cubicBezTo>
                      <a:cubicBezTo>
                        <a:pt x="170" y="55"/>
                        <a:pt x="220" y="44"/>
                        <a:pt x="220" y="30"/>
                      </a:cubicBezTo>
                      <a:cubicBezTo>
                        <a:pt x="220" y="0"/>
                        <a:pt x="220" y="0"/>
                        <a:pt x="220" y="0"/>
                      </a:cubicBezTo>
                      <a:cubicBezTo>
                        <a:pt x="220" y="15"/>
                        <a:pt x="170" y="26"/>
                        <a:pt x="110" y="26"/>
                      </a:cubicBezTo>
                    </a:path>
                  </a:pathLst>
                </a:custGeom>
                <a:solidFill>
                  <a:srgbClr val="EE87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68" name="Freeform 77">
                  <a:extLst>
                    <a:ext uri="{FF2B5EF4-FFF2-40B4-BE49-F238E27FC236}">
                      <a16:creationId xmlns:a16="http://schemas.microsoft.com/office/drawing/2014/main" id="{2A621F59-CF1B-4954-A3DD-14891342EA5F}"/>
                    </a:ext>
                  </a:extLst>
                </p:cNvPr>
                <p:cNvSpPr>
                  <a:spLocks/>
                </p:cNvSpPr>
                <p:nvPr/>
              </p:nvSpPr>
              <p:spPr bwMode="auto">
                <a:xfrm>
                  <a:off x="1284274" y="2482906"/>
                  <a:ext cx="448408" cy="68873"/>
                </a:xfrm>
                <a:custGeom>
                  <a:avLst/>
                  <a:gdLst>
                    <a:gd name="T0" fmla="*/ 116 w 220"/>
                    <a:gd name="T1" fmla="*/ 29 h 34"/>
                    <a:gd name="T2" fmla="*/ 6 w 220"/>
                    <a:gd name="T3" fmla="*/ 3 h 34"/>
                    <a:gd name="T4" fmla="*/ 6 w 220"/>
                    <a:gd name="T5" fmla="*/ 0 h 34"/>
                    <a:gd name="T6" fmla="*/ 0 w 220"/>
                    <a:gd name="T7" fmla="*/ 8 h 34"/>
                    <a:gd name="T8" fmla="*/ 111 w 220"/>
                    <a:gd name="T9" fmla="*/ 34 h 34"/>
                    <a:gd name="T10" fmla="*/ 220 w 220"/>
                    <a:gd name="T11" fmla="*/ 11 h 34"/>
                    <a:gd name="T12" fmla="*/ 116 w 220"/>
                    <a:gd name="T13" fmla="*/ 29 h 34"/>
                  </a:gdLst>
                  <a:ahLst/>
                  <a:cxnLst>
                    <a:cxn ang="0">
                      <a:pos x="T0" y="T1"/>
                    </a:cxn>
                    <a:cxn ang="0">
                      <a:pos x="T2" y="T3"/>
                    </a:cxn>
                    <a:cxn ang="0">
                      <a:pos x="T4" y="T5"/>
                    </a:cxn>
                    <a:cxn ang="0">
                      <a:pos x="T6" y="T7"/>
                    </a:cxn>
                    <a:cxn ang="0">
                      <a:pos x="T8" y="T9"/>
                    </a:cxn>
                    <a:cxn ang="0">
                      <a:pos x="T10" y="T11"/>
                    </a:cxn>
                    <a:cxn ang="0">
                      <a:pos x="T12" y="T13"/>
                    </a:cxn>
                  </a:cxnLst>
                  <a:rect l="0" t="0" r="r" b="b"/>
                  <a:pathLst>
                    <a:path w="220" h="34">
                      <a:moveTo>
                        <a:pt x="116" y="29"/>
                      </a:moveTo>
                      <a:cubicBezTo>
                        <a:pt x="55" y="29"/>
                        <a:pt x="6" y="17"/>
                        <a:pt x="6" y="3"/>
                      </a:cubicBezTo>
                      <a:cubicBezTo>
                        <a:pt x="6" y="2"/>
                        <a:pt x="6" y="1"/>
                        <a:pt x="6" y="0"/>
                      </a:cubicBezTo>
                      <a:cubicBezTo>
                        <a:pt x="2" y="3"/>
                        <a:pt x="0" y="5"/>
                        <a:pt x="0" y="8"/>
                      </a:cubicBezTo>
                      <a:cubicBezTo>
                        <a:pt x="0" y="23"/>
                        <a:pt x="50" y="34"/>
                        <a:pt x="111" y="34"/>
                      </a:cubicBezTo>
                      <a:cubicBezTo>
                        <a:pt x="167" y="34"/>
                        <a:pt x="213" y="24"/>
                        <a:pt x="220" y="11"/>
                      </a:cubicBezTo>
                      <a:cubicBezTo>
                        <a:pt x="205" y="21"/>
                        <a:pt x="164" y="29"/>
                        <a:pt x="116" y="29"/>
                      </a:cubicBezTo>
                    </a:path>
                  </a:pathLst>
                </a:custGeom>
                <a:solidFill>
                  <a:srgbClr val="FACB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69" name="Oval 78">
                  <a:extLst>
                    <a:ext uri="{FF2B5EF4-FFF2-40B4-BE49-F238E27FC236}">
                      <a16:creationId xmlns:a16="http://schemas.microsoft.com/office/drawing/2014/main" id="{86E59FC3-0BEA-493D-9C54-D3E0F75F661E}"/>
                    </a:ext>
                  </a:extLst>
                </p:cNvPr>
                <p:cNvSpPr>
                  <a:spLocks noChangeArrowheads="1"/>
                </p:cNvSpPr>
                <p:nvPr/>
              </p:nvSpPr>
              <p:spPr bwMode="auto">
                <a:xfrm>
                  <a:off x="1284274" y="2380329"/>
                  <a:ext cx="448408" cy="102577"/>
                </a:xfrm>
                <a:prstGeom prst="ellipse">
                  <a:avLst/>
                </a:prstGeom>
                <a:solidFill>
                  <a:srgbClr val="F0B3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70" name="Freeform 79">
                  <a:extLst>
                    <a:ext uri="{FF2B5EF4-FFF2-40B4-BE49-F238E27FC236}">
                      <a16:creationId xmlns:a16="http://schemas.microsoft.com/office/drawing/2014/main" id="{6C9A3DB2-2E5E-426D-A345-D0DCAB7A20D4}"/>
                    </a:ext>
                  </a:extLst>
                </p:cNvPr>
                <p:cNvSpPr>
                  <a:spLocks/>
                </p:cNvSpPr>
                <p:nvPr/>
              </p:nvSpPr>
              <p:spPr bwMode="auto">
                <a:xfrm>
                  <a:off x="1284274" y="2433083"/>
                  <a:ext cx="448408" cy="112834"/>
                </a:xfrm>
                <a:custGeom>
                  <a:avLst/>
                  <a:gdLst>
                    <a:gd name="T0" fmla="*/ 110 w 220"/>
                    <a:gd name="T1" fmla="*/ 26 h 55"/>
                    <a:gd name="T2" fmla="*/ 0 w 220"/>
                    <a:gd name="T3" fmla="*/ 0 h 55"/>
                    <a:gd name="T4" fmla="*/ 0 w 220"/>
                    <a:gd name="T5" fmla="*/ 30 h 55"/>
                    <a:gd name="T6" fmla="*/ 110 w 220"/>
                    <a:gd name="T7" fmla="*/ 55 h 55"/>
                    <a:gd name="T8" fmla="*/ 220 w 220"/>
                    <a:gd name="T9" fmla="*/ 30 h 55"/>
                    <a:gd name="T10" fmla="*/ 220 w 220"/>
                    <a:gd name="T11" fmla="*/ 0 h 55"/>
                    <a:gd name="T12" fmla="*/ 110 w 220"/>
                    <a:gd name="T13" fmla="*/ 26 h 55"/>
                  </a:gdLst>
                  <a:ahLst/>
                  <a:cxnLst>
                    <a:cxn ang="0">
                      <a:pos x="T0" y="T1"/>
                    </a:cxn>
                    <a:cxn ang="0">
                      <a:pos x="T2" y="T3"/>
                    </a:cxn>
                    <a:cxn ang="0">
                      <a:pos x="T4" y="T5"/>
                    </a:cxn>
                    <a:cxn ang="0">
                      <a:pos x="T6" y="T7"/>
                    </a:cxn>
                    <a:cxn ang="0">
                      <a:pos x="T8" y="T9"/>
                    </a:cxn>
                    <a:cxn ang="0">
                      <a:pos x="T10" y="T11"/>
                    </a:cxn>
                    <a:cxn ang="0">
                      <a:pos x="T12" y="T13"/>
                    </a:cxn>
                  </a:cxnLst>
                  <a:rect l="0" t="0" r="r" b="b"/>
                  <a:pathLst>
                    <a:path w="220" h="55">
                      <a:moveTo>
                        <a:pt x="110" y="26"/>
                      </a:moveTo>
                      <a:cubicBezTo>
                        <a:pt x="50" y="26"/>
                        <a:pt x="0" y="14"/>
                        <a:pt x="0" y="0"/>
                      </a:cubicBezTo>
                      <a:cubicBezTo>
                        <a:pt x="0" y="30"/>
                        <a:pt x="0" y="30"/>
                        <a:pt x="0" y="30"/>
                      </a:cubicBezTo>
                      <a:cubicBezTo>
                        <a:pt x="0" y="44"/>
                        <a:pt x="50" y="55"/>
                        <a:pt x="110" y="55"/>
                      </a:cubicBezTo>
                      <a:cubicBezTo>
                        <a:pt x="170" y="55"/>
                        <a:pt x="220" y="44"/>
                        <a:pt x="220" y="30"/>
                      </a:cubicBezTo>
                      <a:cubicBezTo>
                        <a:pt x="220" y="0"/>
                        <a:pt x="220" y="0"/>
                        <a:pt x="220" y="0"/>
                      </a:cubicBezTo>
                      <a:cubicBezTo>
                        <a:pt x="220" y="14"/>
                        <a:pt x="170" y="26"/>
                        <a:pt x="110" y="26"/>
                      </a:cubicBezTo>
                    </a:path>
                  </a:pathLst>
                </a:custGeom>
                <a:solidFill>
                  <a:srgbClr val="EE87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71" name="Freeform 80">
                  <a:extLst>
                    <a:ext uri="{FF2B5EF4-FFF2-40B4-BE49-F238E27FC236}">
                      <a16:creationId xmlns:a16="http://schemas.microsoft.com/office/drawing/2014/main" id="{D9D56F4E-C4DB-4718-90B2-8F99078C89EB}"/>
                    </a:ext>
                  </a:extLst>
                </p:cNvPr>
                <p:cNvSpPr>
                  <a:spLocks/>
                </p:cNvSpPr>
                <p:nvPr/>
              </p:nvSpPr>
              <p:spPr bwMode="auto">
                <a:xfrm>
                  <a:off x="1284274" y="2415498"/>
                  <a:ext cx="448408" cy="67408"/>
                </a:xfrm>
                <a:custGeom>
                  <a:avLst/>
                  <a:gdLst>
                    <a:gd name="T0" fmla="*/ 116 w 220"/>
                    <a:gd name="T1" fmla="*/ 28 h 33"/>
                    <a:gd name="T2" fmla="*/ 6 w 220"/>
                    <a:gd name="T3" fmla="*/ 4 h 33"/>
                    <a:gd name="T4" fmla="*/ 6 w 220"/>
                    <a:gd name="T5" fmla="*/ 0 h 33"/>
                    <a:gd name="T6" fmla="*/ 0 w 220"/>
                    <a:gd name="T7" fmla="*/ 9 h 33"/>
                    <a:gd name="T8" fmla="*/ 111 w 220"/>
                    <a:gd name="T9" fmla="*/ 33 h 33"/>
                    <a:gd name="T10" fmla="*/ 220 w 220"/>
                    <a:gd name="T11" fmla="*/ 12 h 33"/>
                    <a:gd name="T12" fmla="*/ 116 w 220"/>
                    <a:gd name="T13" fmla="*/ 28 h 33"/>
                  </a:gdLst>
                  <a:ahLst/>
                  <a:cxnLst>
                    <a:cxn ang="0">
                      <a:pos x="T0" y="T1"/>
                    </a:cxn>
                    <a:cxn ang="0">
                      <a:pos x="T2" y="T3"/>
                    </a:cxn>
                    <a:cxn ang="0">
                      <a:pos x="T4" y="T5"/>
                    </a:cxn>
                    <a:cxn ang="0">
                      <a:pos x="T6" y="T7"/>
                    </a:cxn>
                    <a:cxn ang="0">
                      <a:pos x="T8" y="T9"/>
                    </a:cxn>
                    <a:cxn ang="0">
                      <a:pos x="T10" y="T11"/>
                    </a:cxn>
                    <a:cxn ang="0">
                      <a:pos x="T12" y="T13"/>
                    </a:cxn>
                  </a:cxnLst>
                  <a:rect l="0" t="0" r="r" b="b"/>
                  <a:pathLst>
                    <a:path w="220" h="33">
                      <a:moveTo>
                        <a:pt x="116" y="28"/>
                      </a:moveTo>
                      <a:cubicBezTo>
                        <a:pt x="55" y="28"/>
                        <a:pt x="6" y="18"/>
                        <a:pt x="6" y="4"/>
                      </a:cubicBezTo>
                      <a:cubicBezTo>
                        <a:pt x="6" y="2"/>
                        <a:pt x="6" y="2"/>
                        <a:pt x="6" y="0"/>
                      </a:cubicBezTo>
                      <a:cubicBezTo>
                        <a:pt x="2" y="3"/>
                        <a:pt x="0" y="6"/>
                        <a:pt x="0" y="9"/>
                      </a:cubicBezTo>
                      <a:cubicBezTo>
                        <a:pt x="0" y="23"/>
                        <a:pt x="50" y="33"/>
                        <a:pt x="111" y="33"/>
                      </a:cubicBezTo>
                      <a:cubicBezTo>
                        <a:pt x="167" y="33"/>
                        <a:pt x="213" y="25"/>
                        <a:pt x="220" y="12"/>
                      </a:cubicBezTo>
                      <a:cubicBezTo>
                        <a:pt x="205" y="22"/>
                        <a:pt x="164" y="28"/>
                        <a:pt x="116" y="28"/>
                      </a:cubicBezTo>
                    </a:path>
                  </a:pathLst>
                </a:custGeom>
                <a:solidFill>
                  <a:srgbClr val="FACB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72" name="Oval 81">
                  <a:extLst>
                    <a:ext uri="{FF2B5EF4-FFF2-40B4-BE49-F238E27FC236}">
                      <a16:creationId xmlns:a16="http://schemas.microsoft.com/office/drawing/2014/main" id="{EDC6C267-34D2-43DC-838D-5549A54278E7}"/>
                    </a:ext>
                  </a:extLst>
                </p:cNvPr>
                <p:cNvSpPr>
                  <a:spLocks noChangeArrowheads="1"/>
                </p:cNvSpPr>
                <p:nvPr/>
              </p:nvSpPr>
              <p:spPr bwMode="auto">
                <a:xfrm>
                  <a:off x="1284274" y="2311455"/>
                  <a:ext cx="448408" cy="104042"/>
                </a:xfrm>
                <a:prstGeom prst="ellipse">
                  <a:avLst/>
                </a:prstGeom>
                <a:solidFill>
                  <a:srgbClr val="F0B3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73" name="Freeform 82">
                  <a:extLst>
                    <a:ext uri="{FF2B5EF4-FFF2-40B4-BE49-F238E27FC236}">
                      <a16:creationId xmlns:a16="http://schemas.microsoft.com/office/drawing/2014/main" id="{84ADCC02-93AE-46DA-9168-15DC6932044C}"/>
                    </a:ext>
                  </a:extLst>
                </p:cNvPr>
                <p:cNvSpPr>
                  <a:spLocks/>
                </p:cNvSpPr>
                <p:nvPr/>
              </p:nvSpPr>
              <p:spPr bwMode="auto">
                <a:xfrm>
                  <a:off x="1284274" y="2362744"/>
                  <a:ext cx="448408" cy="115765"/>
                </a:xfrm>
                <a:custGeom>
                  <a:avLst/>
                  <a:gdLst>
                    <a:gd name="T0" fmla="*/ 110 w 220"/>
                    <a:gd name="T1" fmla="*/ 25 h 57"/>
                    <a:gd name="T2" fmla="*/ 0 w 220"/>
                    <a:gd name="T3" fmla="*/ 0 h 57"/>
                    <a:gd name="T4" fmla="*/ 0 w 220"/>
                    <a:gd name="T5" fmla="*/ 30 h 57"/>
                    <a:gd name="T6" fmla="*/ 110 w 220"/>
                    <a:gd name="T7" fmla="*/ 57 h 57"/>
                    <a:gd name="T8" fmla="*/ 220 w 220"/>
                    <a:gd name="T9" fmla="*/ 30 h 57"/>
                    <a:gd name="T10" fmla="*/ 220 w 220"/>
                    <a:gd name="T11" fmla="*/ 0 h 57"/>
                    <a:gd name="T12" fmla="*/ 110 w 220"/>
                    <a:gd name="T13" fmla="*/ 25 h 57"/>
                  </a:gdLst>
                  <a:ahLst/>
                  <a:cxnLst>
                    <a:cxn ang="0">
                      <a:pos x="T0" y="T1"/>
                    </a:cxn>
                    <a:cxn ang="0">
                      <a:pos x="T2" y="T3"/>
                    </a:cxn>
                    <a:cxn ang="0">
                      <a:pos x="T4" y="T5"/>
                    </a:cxn>
                    <a:cxn ang="0">
                      <a:pos x="T6" y="T7"/>
                    </a:cxn>
                    <a:cxn ang="0">
                      <a:pos x="T8" y="T9"/>
                    </a:cxn>
                    <a:cxn ang="0">
                      <a:pos x="T10" y="T11"/>
                    </a:cxn>
                    <a:cxn ang="0">
                      <a:pos x="T12" y="T13"/>
                    </a:cxn>
                  </a:cxnLst>
                  <a:rect l="0" t="0" r="r" b="b"/>
                  <a:pathLst>
                    <a:path w="220" h="57">
                      <a:moveTo>
                        <a:pt x="110" y="25"/>
                      </a:moveTo>
                      <a:cubicBezTo>
                        <a:pt x="50" y="25"/>
                        <a:pt x="0" y="14"/>
                        <a:pt x="0" y="0"/>
                      </a:cubicBezTo>
                      <a:cubicBezTo>
                        <a:pt x="0" y="30"/>
                        <a:pt x="0" y="30"/>
                        <a:pt x="0" y="30"/>
                      </a:cubicBezTo>
                      <a:cubicBezTo>
                        <a:pt x="0" y="45"/>
                        <a:pt x="50" y="57"/>
                        <a:pt x="110" y="57"/>
                      </a:cubicBezTo>
                      <a:cubicBezTo>
                        <a:pt x="170" y="57"/>
                        <a:pt x="220" y="45"/>
                        <a:pt x="220" y="30"/>
                      </a:cubicBezTo>
                      <a:cubicBezTo>
                        <a:pt x="220" y="0"/>
                        <a:pt x="220" y="0"/>
                        <a:pt x="220" y="0"/>
                      </a:cubicBezTo>
                      <a:cubicBezTo>
                        <a:pt x="220" y="14"/>
                        <a:pt x="170" y="25"/>
                        <a:pt x="110" y="25"/>
                      </a:cubicBezTo>
                    </a:path>
                  </a:pathLst>
                </a:custGeom>
                <a:solidFill>
                  <a:srgbClr val="EE87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74" name="Freeform 83">
                  <a:extLst>
                    <a:ext uri="{FF2B5EF4-FFF2-40B4-BE49-F238E27FC236}">
                      <a16:creationId xmlns:a16="http://schemas.microsoft.com/office/drawing/2014/main" id="{433574E1-8367-449F-BE99-877A758F0C73}"/>
                    </a:ext>
                  </a:extLst>
                </p:cNvPr>
                <p:cNvSpPr>
                  <a:spLocks/>
                </p:cNvSpPr>
                <p:nvPr/>
              </p:nvSpPr>
              <p:spPr bwMode="auto">
                <a:xfrm>
                  <a:off x="1284274" y="2342229"/>
                  <a:ext cx="448408" cy="73269"/>
                </a:xfrm>
                <a:custGeom>
                  <a:avLst/>
                  <a:gdLst>
                    <a:gd name="T0" fmla="*/ 116 w 220"/>
                    <a:gd name="T1" fmla="*/ 31 h 36"/>
                    <a:gd name="T2" fmla="*/ 6 w 220"/>
                    <a:gd name="T3" fmla="*/ 4 h 36"/>
                    <a:gd name="T4" fmla="*/ 6 w 220"/>
                    <a:gd name="T5" fmla="*/ 0 h 36"/>
                    <a:gd name="T6" fmla="*/ 0 w 220"/>
                    <a:gd name="T7" fmla="*/ 10 h 36"/>
                    <a:gd name="T8" fmla="*/ 111 w 220"/>
                    <a:gd name="T9" fmla="*/ 36 h 36"/>
                    <a:gd name="T10" fmla="*/ 220 w 220"/>
                    <a:gd name="T11" fmla="*/ 13 h 36"/>
                    <a:gd name="T12" fmla="*/ 116 w 220"/>
                    <a:gd name="T13" fmla="*/ 31 h 36"/>
                  </a:gdLst>
                  <a:ahLst/>
                  <a:cxnLst>
                    <a:cxn ang="0">
                      <a:pos x="T0" y="T1"/>
                    </a:cxn>
                    <a:cxn ang="0">
                      <a:pos x="T2" y="T3"/>
                    </a:cxn>
                    <a:cxn ang="0">
                      <a:pos x="T4" y="T5"/>
                    </a:cxn>
                    <a:cxn ang="0">
                      <a:pos x="T6" y="T7"/>
                    </a:cxn>
                    <a:cxn ang="0">
                      <a:pos x="T8" y="T9"/>
                    </a:cxn>
                    <a:cxn ang="0">
                      <a:pos x="T10" y="T11"/>
                    </a:cxn>
                    <a:cxn ang="0">
                      <a:pos x="T12" y="T13"/>
                    </a:cxn>
                  </a:cxnLst>
                  <a:rect l="0" t="0" r="r" b="b"/>
                  <a:pathLst>
                    <a:path w="220" h="36">
                      <a:moveTo>
                        <a:pt x="116" y="31"/>
                      </a:moveTo>
                      <a:cubicBezTo>
                        <a:pt x="55" y="31"/>
                        <a:pt x="6" y="19"/>
                        <a:pt x="6" y="4"/>
                      </a:cubicBezTo>
                      <a:cubicBezTo>
                        <a:pt x="6" y="2"/>
                        <a:pt x="6" y="2"/>
                        <a:pt x="6" y="0"/>
                      </a:cubicBezTo>
                      <a:cubicBezTo>
                        <a:pt x="2" y="3"/>
                        <a:pt x="0" y="6"/>
                        <a:pt x="0" y="10"/>
                      </a:cubicBezTo>
                      <a:cubicBezTo>
                        <a:pt x="0" y="24"/>
                        <a:pt x="50" y="36"/>
                        <a:pt x="111" y="36"/>
                      </a:cubicBezTo>
                      <a:cubicBezTo>
                        <a:pt x="167" y="36"/>
                        <a:pt x="213" y="26"/>
                        <a:pt x="220" y="13"/>
                      </a:cubicBezTo>
                      <a:cubicBezTo>
                        <a:pt x="205" y="24"/>
                        <a:pt x="164" y="31"/>
                        <a:pt x="116" y="31"/>
                      </a:cubicBezTo>
                    </a:path>
                  </a:pathLst>
                </a:custGeom>
                <a:solidFill>
                  <a:srgbClr val="FACB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75" name="Oval 84">
                  <a:extLst>
                    <a:ext uri="{FF2B5EF4-FFF2-40B4-BE49-F238E27FC236}">
                      <a16:creationId xmlns:a16="http://schemas.microsoft.com/office/drawing/2014/main" id="{A8A42BED-9C0C-405A-9AEB-D98B6B18ECEB}"/>
                    </a:ext>
                  </a:extLst>
                </p:cNvPr>
                <p:cNvSpPr>
                  <a:spLocks noChangeArrowheads="1"/>
                </p:cNvSpPr>
                <p:nvPr/>
              </p:nvSpPr>
              <p:spPr bwMode="auto">
                <a:xfrm>
                  <a:off x="1284274" y="2238186"/>
                  <a:ext cx="448408" cy="104042"/>
                </a:xfrm>
                <a:prstGeom prst="ellipse">
                  <a:avLst/>
                </a:prstGeom>
                <a:solidFill>
                  <a:srgbClr val="F0B3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76" name="Freeform 85">
                  <a:extLst>
                    <a:ext uri="{FF2B5EF4-FFF2-40B4-BE49-F238E27FC236}">
                      <a16:creationId xmlns:a16="http://schemas.microsoft.com/office/drawing/2014/main" id="{2B0690AB-A04C-4238-BD89-C7826FC383F5}"/>
                    </a:ext>
                  </a:extLst>
                </p:cNvPr>
                <p:cNvSpPr>
                  <a:spLocks/>
                </p:cNvSpPr>
                <p:nvPr/>
              </p:nvSpPr>
              <p:spPr bwMode="auto">
                <a:xfrm>
                  <a:off x="1284274" y="2295337"/>
                  <a:ext cx="448408" cy="106973"/>
                </a:xfrm>
                <a:custGeom>
                  <a:avLst/>
                  <a:gdLst>
                    <a:gd name="T0" fmla="*/ 110 w 220"/>
                    <a:gd name="T1" fmla="*/ 24 h 53"/>
                    <a:gd name="T2" fmla="*/ 0 w 220"/>
                    <a:gd name="T3" fmla="*/ 0 h 53"/>
                    <a:gd name="T4" fmla="*/ 0 w 220"/>
                    <a:gd name="T5" fmla="*/ 29 h 53"/>
                    <a:gd name="T6" fmla="*/ 110 w 220"/>
                    <a:gd name="T7" fmla="*/ 53 h 53"/>
                    <a:gd name="T8" fmla="*/ 220 w 220"/>
                    <a:gd name="T9" fmla="*/ 29 h 53"/>
                    <a:gd name="T10" fmla="*/ 220 w 220"/>
                    <a:gd name="T11" fmla="*/ 0 h 53"/>
                    <a:gd name="T12" fmla="*/ 110 w 220"/>
                    <a:gd name="T13" fmla="*/ 24 h 53"/>
                  </a:gdLst>
                  <a:ahLst/>
                  <a:cxnLst>
                    <a:cxn ang="0">
                      <a:pos x="T0" y="T1"/>
                    </a:cxn>
                    <a:cxn ang="0">
                      <a:pos x="T2" y="T3"/>
                    </a:cxn>
                    <a:cxn ang="0">
                      <a:pos x="T4" y="T5"/>
                    </a:cxn>
                    <a:cxn ang="0">
                      <a:pos x="T6" y="T7"/>
                    </a:cxn>
                    <a:cxn ang="0">
                      <a:pos x="T8" y="T9"/>
                    </a:cxn>
                    <a:cxn ang="0">
                      <a:pos x="T10" y="T11"/>
                    </a:cxn>
                    <a:cxn ang="0">
                      <a:pos x="T12" y="T13"/>
                    </a:cxn>
                  </a:cxnLst>
                  <a:rect l="0" t="0" r="r" b="b"/>
                  <a:pathLst>
                    <a:path w="220" h="53">
                      <a:moveTo>
                        <a:pt x="110" y="24"/>
                      </a:moveTo>
                      <a:cubicBezTo>
                        <a:pt x="50" y="24"/>
                        <a:pt x="0" y="13"/>
                        <a:pt x="0" y="0"/>
                      </a:cubicBezTo>
                      <a:cubicBezTo>
                        <a:pt x="0" y="29"/>
                        <a:pt x="0" y="29"/>
                        <a:pt x="0" y="29"/>
                      </a:cubicBezTo>
                      <a:cubicBezTo>
                        <a:pt x="0" y="42"/>
                        <a:pt x="50" y="53"/>
                        <a:pt x="110" y="53"/>
                      </a:cubicBezTo>
                      <a:cubicBezTo>
                        <a:pt x="170" y="53"/>
                        <a:pt x="220" y="42"/>
                        <a:pt x="220" y="29"/>
                      </a:cubicBezTo>
                      <a:cubicBezTo>
                        <a:pt x="220" y="0"/>
                        <a:pt x="220" y="0"/>
                        <a:pt x="220" y="0"/>
                      </a:cubicBezTo>
                      <a:cubicBezTo>
                        <a:pt x="220" y="13"/>
                        <a:pt x="170" y="24"/>
                        <a:pt x="110" y="24"/>
                      </a:cubicBezTo>
                    </a:path>
                  </a:pathLst>
                </a:custGeom>
                <a:solidFill>
                  <a:srgbClr val="EE87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77" name="Freeform 86">
                  <a:extLst>
                    <a:ext uri="{FF2B5EF4-FFF2-40B4-BE49-F238E27FC236}">
                      <a16:creationId xmlns:a16="http://schemas.microsoft.com/office/drawing/2014/main" id="{870A4197-F70D-4C66-9970-666E60679AC1}"/>
                    </a:ext>
                  </a:extLst>
                </p:cNvPr>
                <p:cNvSpPr>
                  <a:spLocks/>
                </p:cNvSpPr>
                <p:nvPr/>
              </p:nvSpPr>
              <p:spPr bwMode="auto">
                <a:xfrm>
                  <a:off x="1284274" y="2276286"/>
                  <a:ext cx="448408" cy="65942"/>
                </a:xfrm>
                <a:custGeom>
                  <a:avLst/>
                  <a:gdLst>
                    <a:gd name="T0" fmla="*/ 116 w 220"/>
                    <a:gd name="T1" fmla="*/ 27 h 32"/>
                    <a:gd name="T2" fmla="*/ 6 w 220"/>
                    <a:gd name="T3" fmla="*/ 3 h 32"/>
                    <a:gd name="T4" fmla="*/ 6 w 220"/>
                    <a:gd name="T5" fmla="*/ 0 h 32"/>
                    <a:gd name="T6" fmla="*/ 0 w 220"/>
                    <a:gd name="T7" fmla="*/ 8 h 32"/>
                    <a:gd name="T8" fmla="*/ 111 w 220"/>
                    <a:gd name="T9" fmla="*/ 32 h 32"/>
                    <a:gd name="T10" fmla="*/ 220 w 220"/>
                    <a:gd name="T11" fmla="*/ 11 h 32"/>
                    <a:gd name="T12" fmla="*/ 116 w 220"/>
                    <a:gd name="T13" fmla="*/ 27 h 32"/>
                  </a:gdLst>
                  <a:ahLst/>
                  <a:cxnLst>
                    <a:cxn ang="0">
                      <a:pos x="T0" y="T1"/>
                    </a:cxn>
                    <a:cxn ang="0">
                      <a:pos x="T2" y="T3"/>
                    </a:cxn>
                    <a:cxn ang="0">
                      <a:pos x="T4" y="T5"/>
                    </a:cxn>
                    <a:cxn ang="0">
                      <a:pos x="T6" y="T7"/>
                    </a:cxn>
                    <a:cxn ang="0">
                      <a:pos x="T8" y="T9"/>
                    </a:cxn>
                    <a:cxn ang="0">
                      <a:pos x="T10" y="T11"/>
                    </a:cxn>
                    <a:cxn ang="0">
                      <a:pos x="T12" y="T13"/>
                    </a:cxn>
                  </a:cxnLst>
                  <a:rect l="0" t="0" r="r" b="b"/>
                  <a:pathLst>
                    <a:path w="220" h="32">
                      <a:moveTo>
                        <a:pt x="116" y="27"/>
                      </a:moveTo>
                      <a:cubicBezTo>
                        <a:pt x="55" y="27"/>
                        <a:pt x="6" y="17"/>
                        <a:pt x="6" y="3"/>
                      </a:cubicBezTo>
                      <a:cubicBezTo>
                        <a:pt x="6" y="2"/>
                        <a:pt x="6" y="1"/>
                        <a:pt x="6" y="0"/>
                      </a:cubicBezTo>
                      <a:cubicBezTo>
                        <a:pt x="2" y="2"/>
                        <a:pt x="0" y="5"/>
                        <a:pt x="0" y="8"/>
                      </a:cubicBezTo>
                      <a:cubicBezTo>
                        <a:pt x="0" y="21"/>
                        <a:pt x="50" y="32"/>
                        <a:pt x="111" y="32"/>
                      </a:cubicBezTo>
                      <a:cubicBezTo>
                        <a:pt x="167" y="32"/>
                        <a:pt x="213" y="23"/>
                        <a:pt x="220" y="11"/>
                      </a:cubicBezTo>
                      <a:cubicBezTo>
                        <a:pt x="205" y="20"/>
                        <a:pt x="164" y="27"/>
                        <a:pt x="116" y="27"/>
                      </a:cubicBezTo>
                    </a:path>
                  </a:pathLst>
                </a:custGeom>
                <a:solidFill>
                  <a:srgbClr val="FACB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78" name="Oval 87">
                  <a:extLst>
                    <a:ext uri="{FF2B5EF4-FFF2-40B4-BE49-F238E27FC236}">
                      <a16:creationId xmlns:a16="http://schemas.microsoft.com/office/drawing/2014/main" id="{77ECACD1-1CB0-4D28-A40A-3EBD99AA2DC6}"/>
                    </a:ext>
                  </a:extLst>
                </p:cNvPr>
                <p:cNvSpPr>
                  <a:spLocks noChangeArrowheads="1"/>
                </p:cNvSpPr>
                <p:nvPr/>
              </p:nvSpPr>
              <p:spPr bwMode="auto">
                <a:xfrm>
                  <a:off x="1284274" y="2170778"/>
                  <a:ext cx="448408" cy="105508"/>
                </a:xfrm>
                <a:prstGeom prst="ellipse">
                  <a:avLst/>
                </a:prstGeom>
                <a:solidFill>
                  <a:srgbClr val="F0B3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79" name="Freeform 88">
                  <a:extLst>
                    <a:ext uri="{FF2B5EF4-FFF2-40B4-BE49-F238E27FC236}">
                      <a16:creationId xmlns:a16="http://schemas.microsoft.com/office/drawing/2014/main" id="{2CF68BA0-817E-4580-B00C-4C23A1DB7978}"/>
                    </a:ext>
                  </a:extLst>
                </p:cNvPr>
                <p:cNvSpPr>
                  <a:spLocks/>
                </p:cNvSpPr>
                <p:nvPr/>
              </p:nvSpPr>
              <p:spPr bwMode="auto">
                <a:xfrm>
                  <a:off x="1284274" y="2222067"/>
                  <a:ext cx="448408" cy="114300"/>
                </a:xfrm>
                <a:custGeom>
                  <a:avLst/>
                  <a:gdLst>
                    <a:gd name="T0" fmla="*/ 110 w 220"/>
                    <a:gd name="T1" fmla="*/ 25 h 56"/>
                    <a:gd name="T2" fmla="*/ 0 w 220"/>
                    <a:gd name="T3" fmla="*/ 0 h 56"/>
                    <a:gd name="T4" fmla="*/ 0 w 220"/>
                    <a:gd name="T5" fmla="*/ 30 h 56"/>
                    <a:gd name="T6" fmla="*/ 110 w 220"/>
                    <a:gd name="T7" fmla="*/ 56 h 56"/>
                    <a:gd name="T8" fmla="*/ 220 w 220"/>
                    <a:gd name="T9" fmla="*/ 30 h 56"/>
                    <a:gd name="T10" fmla="*/ 220 w 220"/>
                    <a:gd name="T11" fmla="*/ 0 h 56"/>
                    <a:gd name="T12" fmla="*/ 110 w 220"/>
                    <a:gd name="T13" fmla="*/ 25 h 56"/>
                  </a:gdLst>
                  <a:ahLst/>
                  <a:cxnLst>
                    <a:cxn ang="0">
                      <a:pos x="T0" y="T1"/>
                    </a:cxn>
                    <a:cxn ang="0">
                      <a:pos x="T2" y="T3"/>
                    </a:cxn>
                    <a:cxn ang="0">
                      <a:pos x="T4" y="T5"/>
                    </a:cxn>
                    <a:cxn ang="0">
                      <a:pos x="T6" y="T7"/>
                    </a:cxn>
                    <a:cxn ang="0">
                      <a:pos x="T8" y="T9"/>
                    </a:cxn>
                    <a:cxn ang="0">
                      <a:pos x="T10" y="T11"/>
                    </a:cxn>
                    <a:cxn ang="0">
                      <a:pos x="T12" y="T13"/>
                    </a:cxn>
                  </a:cxnLst>
                  <a:rect l="0" t="0" r="r" b="b"/>
                  <a:pathLst>
                    <a:path w="220" h="56">
                      <a:moveTo>
                        <a:pt x="110" y="25"/>
                      </a:moveTo>
                      <a:cubicBezTo>
                        <a:pt x="50" y="25"/>
                        <a:pt x="0" y="13"/>
                        <a:pt x="0" y="0"/>
                      </a:cubicBezTo>
                      <a:cubicBezTo>
                        <a:pt x="0" y="30"/>
                        <a:pt x="0" y="30"/>
                        <a:pt x="0" y="30"/>
                      </a:cubicBezTo>
                      <a:cubicBezTo>
                        <a:pt x="0" y="45"/>
                        <a:pt x="50" y="56"/>
                        <a:pt x="110" y="56"/>
                      </a:cubicBezTo>
                      <a:cubicBezTo>
                        <a:pt x="170" y="56"/>
                        <a:pt x="220" y="45"/>
                        <a:pt x="220" y="30"/>
                      </a:cubicBezTo>
                      <a:cubicBezTo>
                        <a:pt x="220" y="0"/>
                        <a:pt x="220" y="0"/>
                        <a:pt x="220" y="0"/>
                      </a:cubicBezTo>
                      <a:cubicBezTo>
                        <a:pt x="220" y="13"/>
                        <a:pt x="170" y="25"/>
                        <a:pt x="110" y="25"/>
                      </a:cubicBezTo>
                    </a:path>
                  </a:pathLst>
                </a:custGeom>
                <a:solidFill>
                  <a:srgbClr val="EE87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80" name="Freeform 89">
                  <a:extLst>
                    <a:ext uri="{FF2B5EF4-FFF2-40B4-BE49-F238E27FC236}">
                      <a16:creationId xmlns:a16="http://schemas.microsoft.com/office/drawing/2014/main" id="{5CD40472-CCBA-48DC-9BA8-C33881C8DD71}"/>
                    </a:ext>
                  </a:extLst>
                </p:cNvPr>
                <p:cNvSpPr>
                  <a:spLocks/>
                </p:cNvSpPr>
                <p:nvPr/>
              </p:nvSpPr>
              <p:spPr bwMode="auto">
                <a:xfrm>
                  <a:off x="1284274" y="2210344"/>
                  <a:ext cx="448408" cy="65942"/>
                </a:xfrm>
                <a:custGeom>
                  <a:avLst/>
                  <a:gdLst>
                    <a:gd name="T0" fmla="*/ 116 w 220"/>
                    <a:gd name="T1" fmla="*/ 27 h 33"/>
                    <a:gd name="T2" fmla="*/ 6 w 220"/>
                    <a:gd name="T3" fmla="*/ 3 h 33"/>
                    <a:gd name="T4" fmla="*/ 6 w 220"/>
                    <a:gd name="T5" fmla="*/ 0 h 33"/>
                    <a:gd name="T6" fmla="*/ 0 w 220"/>
                    <a:gd name="T7" fmla="*/ 8 h 33"/>
                    <a:gd name="T8" fmla="*/ 111 w 220"/>
                    <a:gd name="T9" fmla="*/ 33 h 33"/>
                    <a:gd name="T10" fmla="*/ 220 w 220"/>
                    <a:gd name="T11" fmla="*/ 11 h 33"/>
                    <a:gd name="T12" fmla="*/ 116 w 220"/>
                    <a:gd name="T13" fmla="*/ 27 h 33"/>
                  </a:gdLst>
                  <a:ahLst/>
                  <a:cxnLst>
                    <a:cxn ang="0">
                      <a:pos x="T0" y="T1"/>
                    </a:cxn>
                    <a:cxn ang="0">
                      <a:pos x="T2" y="T3"/>
                    </a:cxn>
                    <a:cxn ang="0">
                      <a:pos x="T4" y="T5"/>
                    </a:cxn>
                    <a:cxn ang="0">
                      <a:pos x="T6" y="T7"/>
                    </a:cxn>
                    <a:cxn ang="0">
                      <a:pos x="T8" y="T9"/>
                    </a:cxn>
                    <a:cxn ang="0">
                      <a:pos x="T10" y="T11"/>
                    </a:cxn>
                    <a:cxn ang="0">
                      <a:pos x="T12" y="T13"/>
                    </a:cxn>
                  </a:cxnLst>
                  <a:rect l="0" t="0" r="r" b="b"/>
                  <a:pathLst>
                    <a:path w="220" h="33">
                      <a:moveTo>
                        <a:pt x="116" y="27"/>
                      </a:moveTo>
                      <a:cubicBezTo>
                        <a:pt x="55" y="27"/>
                        <a:pt x="6" y="16"/>
                        <a:pt x="6" y="3"/>
                      </a:cubicBezTo>
                      <a:cubicBezTo>
                        <a:pt x="6" y="2"/>
                        <a:pt x="6" y="0"/>
                        <a:pt x="6" y="0"/>
                      </a:cubicBezTo>
                      <a:cubicBezTo>
                        <a:pt x="2" y="2"/>
                        <a:pt x="0" y="5"/>
                        <a:pt x="0" y="8"/>
                      </a:cubicBezTo>
                      <a:cubicBezTo>
                        <a:pt x="0" y="21"/>
                        <a:pt x="50" y="33"/>
                        <a:pt x="111" y="33"/>
                      </a:cubicBezTo>
                      <a:cubicBezTo>
                        <a:pt x="167" y="33"/>
                        <a:pt x="213" y="23"/>
                        <a:pt x="220" y="11"/>
                      </a:cubicBezTo>
                      <a:cubicBezTo>
                        <a:pt x="205" y="20"/>
                        <a:pt x="164" y="27"/>
                        <a:pt x="116" y="27"/>
                      </a:cubicBezTo>
                    </a:path>
                  </a:pathLst>
                </a:custGeom>
                <a:solidFill>
                  <a:srgbClr val="FACB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81" name="Oval 90">
                  <a:extLst>
                    <a:ext uri="{FF2B5EF4-FFF2-40B4-BE49-F238E27FC236}">
                      <a16:creationId xmlns:a16="http://schemas.microsoft.com/office/drawing/2014/main" id="{16ED33B6-F3A4-4033-8E6F-DB5213AAC814}"/>
                    </a:ext>
                  </a:extLst>
                </p:cNvPr>
                <p:cNvSpPr>
                  <a:spLocks noChangeArrowheads="1"/>
                </p:cNvSpPr>
                <p:nvPr/>
              </p:nvSpPr>
              <p:spPr bwMode="auto">
                <a:xfrm>
                  <a:off x="1284274" y="2103371"/>
                  <a:ext cx="448408" cy="106973"/>
                </a:xfrm>
                <a:prstGeom prst="ellipse">
                  <a:avLst/>
                </a:prstGeom>
                <a:solidFill>
                  <a:srgbClr val="F0B3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82" name="Freeform 91">
                  <a:extLst>
                    <a:ext uri="{FF2B5EF4-FFF2-40B4-BE49-F238E27FC236}">
                      <a16:creationId xmlns:a16="http://schemas.microsoft.com/office/drawing/2014/main" id="{F45D531D-064E-4FA7-8243-E00FDDA9F8D0}"/>
                    </a:ext>
                  </a:extLst>
                </p:cNvPr>
                <p:cNvSpPr>
                  <a:spLocks/>
                </p:cNvSpPr>
                <p:nvPr/>
              </p:nvSpPr>
              <p:spPr bwMode="auto">
                <a:xfrm>
                  <a:off x="1284274" y="2154660"/>
                  <a:ext cx="448408" cy="114300"/>
                </a:xfrm>
                <a:custGeom>
                  <a:avLst/>
                  <a:gdLst>
                    <a:gd name="T0" fmla="*/ 110 w 220"/>
                    <a:gd name="T1" fmla="*/ 26 h 56"/>
                    <a:gd name="T2" fmla="*/ 0 w 220"/>
                    <a:gd name="T3" fmla="*/ 0 h 56"/>
                    <a:gd name="T4" fmla="*/ 0 w 220"/>
                    <a:gd name="T5" fmla="*/ 31 h 56"/>
                    <a:gd name="T6" fmla="*/ 110 w 220"/>
                    <a:gd name="T7" fmla="*/ 56 h 56"/>
                    <a:gd name="T8" fmla="*/ 220 w 220"/>
                    <a:gd name="T9" fmla="*/ 31 h 56"/>
                    <a:gd name="T10" fmla="*/ 220 w 220"/>
                    <a:gd name="T11" fmla="*/ 0 h 56"/>
                    <a:gd name="T12" fmla="*/ 110 w 220"/>
                    <a:gd name="T13" fmla="*/ 26 h 56"/>
                  </a:gdLst>
                  <a:ahLst/>
                  <a:cxnLst>
                    <a:cxn ang="0">
                      <a:pos x="T0" y="T1"/>
                    </a:cxn>
                    <a:cxn ang="0">
                      <a:pos x="T2" y="T3"/>
                    </a:cxn>
                    <a:cxn ang="0">
                      <a:pos x="T4" y="T5"/>
                    </a:cxn>
                    <a:cxn ang="0">
                      <a:pos x="T6" y="T7"/>
                    </a:cxn>
                    <a:cxn ang="0">
                      <a:pos x="T8" y="T9"/>
                    </a:cxn>
                    <a:cxn ang="0">
                      <a:pos x="T10" y="T11"/>
                    </a:cxn>
                    <a:cxn ang="0">
                      <a:pos x="T12" y="T13"/>
                    </a:cxn>
                  </a:cxnLst>
                  <a:rect l="0" t="0" r="r" b="b"/>
                  <a:pathLst>
                    <a:path w="220" h="56">
                      <a:moveTo>
                        <a:pt x="110" y="26"/>
                      </a:moveTo>
                      <a:cubicBezTo>
                        <a:pt x="50" y="26"/>
                        <a:pt x="0" y="14"/>
                        <a:pt x="0" y="0"/>
                      </a:cubicBezTo>
                      <a:cubicBezTo>
                        <a:pt x="0" y="31"/>
                        <a:pt x="0" y="31"/>
                        <a:pt x="0" y="31"/>
                      </a:cubicBezTo>
                      <a:cubicBezTo>
                        <a:pt x="0" y="45"/>
                        <a:pt x="50" y="56"/>
                        <a:pt x="110" y="56"/>
                      </a:cubicBezTo>
                      <a:cubicBezTo>
                        <a:pt x="170" y="56"/>
                        <a:pt x="220" y="45"/>
                        <a:pt x="220" y="31"/>
                      </a:cubicBezTo>
                      <a:cubicBezTo>
                        <a:pt x="220" y="0"/>
                        <a:pt x="220" y="0"/>
                        <a:pt x="220" y="0"/>
                      </a:cubicBezTo>
                      <a:cubicBezTo>
                        <a:pt x="220" y="14"/>
                        <a:pt x="170" y="26"/>
                        <a:pt x="110" y="26"/>
                      </a:cubicBezTo>
                    </a:path>
                  </a:pathLst>
                </a:custGeom>
                <a:solidFill>
                  <a:srgbClr val="EE87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83" name="Freeform 92">
                  <a:extLst>
                    <a:ext uri="{FF2B5EF4-FFF2-40B4-BE49-F238E27FC236}">
                      <a16:creationId xmlns:a16="http://schemas.microsoft.com/office/drawing/2014/main" id="{2E898C0B-9137-49C4-89A0-50E0B2910270}"/>
                    </a:ext>
                  </a:extLst>
                </p:cNvPr>
                <p:cNvSpPr>
                  <a:spLocks/>
                </p:cNvSpPr>
                <p:nvPr/>
              </p:nvSpPr>
              <p:spPr bwMode="auto">
                <a:xfrm>
                  <a:off x="1284274" y="2137075"/>
                  <a:ext cx="448408" cy="73269"/>
                </a:xfrm>
                <a:custGeom>
                  <a:avLst/>
                  <a:gdLst>
                    <a:gd name="T0" fmla="*/ 115 w 220"/>
                    <a:gd name="T1" fmla="*/ 30 h 36"/>
                    <a:gd name="T2" fmla="*/ 6 w 220"/>
                    <a:gd name="T3" fmla="*/ 3 h 36"/>
                    <a:gd name="T4" fmla="*/ 7 w 220"/>
                    <a:gd name="T5" fmla="*/ 0 h 36"/>
                    <a:gd name="T6" fmla="*/ 0 w 220"/>
                    <a:gd name="T7" fmla="*/ 9 h 36"/>
                    <a:gd name="T8" fmla="*/ 111 w 220"/>
                    <a:gd name="T9" fmla="*/ 36 h 36"/>
                    <a:gd name="T10" fmla="*/ 220 w 220"/>
                    <a:gd name="T11" fmla="*/ 12 h 36"/>
                    <a:gd name="T12" fmla="*/ 115 w 220"/>
                    <a:gd name="T13" fmla="*/ 30 h 36"/>
                  </a:gdLst>
                  <a:ahLst/>
                  <a:cxnLst>
                    <a:cxn ang="0">
                      <a:pos x="T0" y="T1"/>
                    </a:cxn>
                    <a:cxn ang="0">
                      <a:pos x="T2" y="T3"/>
                    </a:cxn>
                    <a:cxn ang="0">
                      <a:pos x="T4" y="T5"/>
                    </a:cxn>
                    <a:cxn ang="0">
                      <a:pos x="T6" y="T7"/>
                    </a:cxn>
                    <a:cxn ang="0">
                      <a:pos x="T8" y="T9"/>
                    </a:cxn>
                    <a:cxn ang="0">
                      <a:pos x="T10" y="T11"/>
                    </a:cxn>
                    <a:cxn ang="0">
                      <a:pos x="T12" y="T13"/>
                    </a:cxn>
                  </a:cxnLst>
                  <a:rect l="0" t="0" r="r" b="b"/>
                  <a:pathLst>
                    <a:path w="220" h="36">
                      <a:moveTo>
                        <a:pt x="115" y="30"/>
                      </a:moveTo>
                      <a:cubicBezTo>
                        <a:pt x="55" y="30"/>
                        <a:pt x="6" y="17"/>
                        <a:pt x="6" y="3"/>
                      </a:cubicBezTo>
                      <a:cubicBezTo>
                        <a:pt x="6" y="2"/>
                        <a:pt x="6" y="1"/>
                        <a:pt x="7" y="0"/>
                      </a:cubicBezTo>
                      <a:cubicBezTo>
                        <a:pt x="3" y="3"/>
                        <a:pt x="0" y="5"/>
                        <a:pt x="0" y="9"/>
                      </a:cubicBezTo>
                      <a:cubicBezTo>
                        <a:pt x="0" y="23"/>
                        <a:pt x="50" y="36"/>
                        <a:pt x="111" y="36"/>
                      </a:cubicBezTo>
                      <a:cubicBezTo>
                        <a:pt x="166" y="36"/>
                        <a:pt x="213" y="25"/>
                        <a:pt x="220" y="12"/>
                      </a:cubicBezTo>
                      <a:cubicBezTo>
                        <a:pt x="204" y="22"/>
                        <a:pt x="163" y="30"/>
                        <a:pt x="115" y="30"/>
                      </a:cubicBezTo>
                    </a:path>
                  </a:pathLst>
                </a:custGeom>
                <a:solidFill>
                  <a:srgbClr val="FACB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84" name="Freeform 93">
                  <a:extLst>
                    <a:ext uri="{FF2B5EF4-FFF2-40B4-BE49-F238E27FC236}">
                      <a16:creationId xmlns:a16="http://schemas.microsoft.com/office/drawing/2014/main" id="{32E72A4F-7CC7-48FC-93A2-511ED40BEB1A}"/>
                    </a:ext>
                  </a:extLst>
                </p:cNvPr>
                <p:cNvSpPr>
                  <a:spLocks noEditPoints="1"/>
                </p:cNvSpPr>
                <p:nvPr/>
              </p:nvSpPr>
              <p:spPr bwMode="auto">
                <a:xfrm>
                  <a:off x="1659412" y="2814083"/>
                  <a:ext cx="73269" cy="30773"/>
                </a:xfrm>
                <a:custGeom>
                  <a:avLst/>
                  <a:gdLst>
                    <a:gd name="T0" fmla="*/ 35 w 36"/>
                    <a:gd name="T1" fmla="*/ 15 h 15"/>
                    <a:gd name="T2" fmla="*/ 35 w 36"/>
                    <a:gd name="T3" fmla="*/ 15 h 15"/>
                    <a:gd name="T4" fmla="*/ 36 w 36"/>
                    <a:gd name="T5" fmla="*/ 15 h 15"/>
                    <a:gd name="T6" fmla="*/ 36 w 36"/>
                    <a:gd name="T7" fmla="*/ 15 h 15"/>
                    <a:gd name="T8" fmla="*/ 36 w 36"/>
                    <a:gd name="T9" fmla="*/ 15 h 15"/>
                    <a:gd name="T10" fmla="*/ 36 w 36"/>
                    <a:gd name="T11" fmla="*/ 15 h 15"/>
                    <a:gd name="T12" fmla="*/ 36 w 36"/>
                    <a:gd name="T13" fmla="*/ 14 h 15"/>
                    <a:gd name="T14" fmla="*/ 36 w 36"/>
                    <a:gd name="T15" fmla="*/ 15 h 15"/>
                    <a:gd name="T16" fmla="*/ 36 w 36"/>
                    <a:gd name="T17" fmla="*/ 14 h 15"/>
                    <a:gd name="T18" fmla="*/ 36 w 36"/>
                    <a:gd name="T19" fmla="*/ 14 h 15"/>
                    <a:gd name="T20" fmla="*/ 36 w 36"/>
                    <a:gd name="T21" fmla="*/ 14 h 15"/>
                    <a:gd name="T22" fmla="*/ 36 w 36"/>
                    <a:gd name="T23" fmla="*/ 14 h 15"/>
                    <a:gd name="T24" fmla="*/ 36 w 36"/>
                    <a:gd name="T25" fmla="*/ 14 h 15"/>
                    <a:gd name="T26" fmla="*/ 36 w 36"/>
                    <a:gd name="T27" fmla="*/ 14 h 15"/>
                    <a:gd name="T28" fmla="*/ 36 w 36"/>
                    <a:gd name="T29" fmla="*/ 14 h 15"/>
                    <a:gd name="T30" fmla="*/ 36 w 36"/>
                    <a:gd name="T31" fmla="*/ 14 h 15"/>
                    <a:gd name="T32" fmla="*/ 36 w 36"/>
                    <a:gd name="T33" fmla="*/ 14 h 15"/>
                    <a:gd name="T34" fmla="*/ 36 w 36"/>
                    <a:gd name="T35" fmla="*/ 14 h 15"/>
                    <a:gd name="T36" fmla="*/ 36 w 36"/>
                    <a:gd name="T37" fmla="*/ 14 h 15"/>
                    <a:gd name="T38" fmla="*/ 36 w 36"/>
                    <a:gd name="T39" fmla="*/ 14 h 15"/>
                    <a:gd name="T40" fmla="*/ 36 w 36"/>
                    <a:gd name="T41" fmla="*/ 14 h 15"/>
                    <a:gd name="T42" fmla="*/ 36 w 36"/>
                    <a:gd name="T43" fmla="*/ 14 h 15"/>
                    <a:gd name="T44" fmla="*/ 36 w 36"/>
                    <a:gd name="T45" fmla="*/ 14 h 15"/>
                    <a:gd name="T46" fmla="*/ 36 w 36"/>
                    <a:gd name="T47" fmla="*/ 13 h 15"/>
                    <a:gd name="T48" fmla="*/ 36 w 36"/>
                    <a:gd name="T49" fmla="*/ 13 h 15"/>
                    <a:gd name="T50" fmla="*/ 5 w 36"/>
                    <a:gd name="T51" fmla="*/ 0 h 15"/>
                    <a:gd name="T52" fmla="*/ 0 w 36"/>
                    <a:gd name="T53" fmla="*/ 2 h 15"/>
                    <a:gd name="T54" fmla="*/ 5 w 36"/>
                    <a:gd name="T5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 h="15">
                      <a:moveTo>
                        <a:pt x="35" y="15"/>
                      </a:moveTo>
                      <a:cubicBezTo>
                        <a:pt x="35" y="15"/>
                        <a:pt x="35" y="15"/>
                        <a:pt x="35" y="15"/>
                      </a:cubicBezTo>
                      <a:moveTo>
                        <a:pt x="36" y="15"/>
                      </a:moveTo>
                      <a:cubicBezTo>
                        <a:pt x="36" y="15"/>
                        <a:pt x="36" y="15"/>
                        <a:pt x="36" y="15"/>
                      </a:cubicBezTo>
                      <a:moveTo>
                        <a:pt x="36" y="15"/>
                      </a:moveTo>
                      <a:cubicBezTo>
                        <a:pt x="36" y="15"/>
                        <a:pt x="36" y="15"/>
                        <a:pt x="36" y="15"/>
                      </a:cubicBezTo>
                      <a:moveTo>
                        <a:pt x="36" y="14"/>
                      </a:moveTo>
                      <a:cubicBezTo>
                        <a:pt x="36" y="15"/>
                        <a:pt x="36" y="15"/>
                        <a:pt x="36" y="15"/>
                      </a:cubicBezTo>
                      <a:cubicBezTo>
                        <a:pt x="36" y="14"/>
                        <a:pt x="36" y="14"/>
                        <a:pt x="36" y="14"/>
                      </a:cubicBezTo>
                      <a:moveTo>
                        <a:pt x="36" y="14"/>
                      </a:moveTo>
                      <a:cubicBezTo>
                        <a:pt x="36" y="14"/>
                        <a:pt x="36" y="14"/>
                        <a:pt x="36" y="14"/>
                      </a:cubicBezTo>
                      <a:moveTo>
                        <a:pt x="36" y="14"/>
                      </a:moveTo>
                      <a:cubicBezTo>
                        <a:pt x="36" y="14"/>
                        <a:pt x="36" y="14"/>
                        <a:pt x="36" y="14"/>
                      </a:cubicBezTo>
                      <a:moveTo>
                        <a:pt x="36" y="14"/>
                      </a:moveTo>
                      <a:cubicBezTo>
                        <a:pt x="36" y="14"/>
                        <a:pt x="36" y="14"/>
                        <a:pt x="36" y="14"/>
                      </a:cubicBezTo>
                      <a:moveTo>
                        <a:pt x="36" y="14"/>
                      </a:moveTo>
                      <a:cubicBezTo>
                        <a:pt x="36" y="14"/>
                        <a:pt x="36" y="14"/>
                        <a:pt x="36" y="14"/>
                      </a:cubicBezTo>
                      <a:moveTo>
                        <a:pt x="36" y="14"/>
                      </a:moveTo>
                      <a:cubicBezTo>
                        <a:pt x="36" y="14"/>
                        <a:pt x="36" y="14"/>
                        <a:pt x="36" y="14"/>
                      </a:cubicBezTo>
                      <a:moveTo>
                        <a:pt x="36" y="14"/>
                      </a:moveTo>
                      <a:cubicBezTo>
                        <a:pt x="36" y="14"/>
                        <a:pt x="36" y="14"/>
                        <a:pt x="36" y="14"/>
                      </a:cubicBezTo>
                      <a:moveTo>
                        <a:pt x="36" y="14"/>
                      </a:moveTo>
                      <a:cubicBezTo>
                        <a:pt x="36" y="14"/>
                        <a:pt x="36" y="14"/>
                        <a:pt x="36" y="14"/>
                      </a:cubicBezTo>
                      <a:moveTo>
                        <a:pt x="36" y="13"/>
                      </a:moveTo>
                      <a:cubicBezTo>
                        <a:pt x="36" y="13"/>
                        <a:pt x="36" y="13"/>
                        <a:pt x="36" y="13"/>
                      </a:cubicBezTo>
                      <a:moveTo>
                        <a:pt x="5" y="0"/>
                      </a:moveTo>
                      <a:cubicBezTo>
                        <a:pt x="3" y="1"/>
                        <a:pt x="1" y="1"/>
                        <a:pt x="0" y="2"/>
                      </a:cubicBezTo>
                      <a:cubicBezTo>
                        <a:pt x="1" y="1"/>
                        <a:pt x="3" y="1"/>
                        <a:pt x="5" y="0"/>
                      </a:cubicBezTo>
                    </a:path>
                  </a:pathLst>
                </a:custGeom>
                <a:solidFill>
                  <a:srgbClr val="D59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85" name="Freeform 94">
                  <a:extLst>
                    <a:ext uri="{FF2B5EF4-FFF2-40B4-BE49-F238E27FC236}">
                      <a16:creationId xmlns:a16="http://schemas.microsoft.com/office/drawing/2014/main" id="{6053689E-D470-45AB-9C7B-446C867A02FE}"/>
                    </a:ext>
                  </a:extLst>
                </p:cNvPr>
                <p:cNvSpPr>
                  <a:spLocks noEditPoints="1"/>
                </p:cNvSpPr>
                <p:nvPr/>
              </p:nvSpPr>
              <p:spPr bwMode="auto">
                <a:xfrm>
                  <a:off x="1659412" y="2737883"/>
                  <a:ext cx="73269" cy="80596"/>
                </a:xfrm>
                <a:custGeom>
                  <a:avLst/>
                  <a:gdLst>
                    <a:gd name="T0" fmla="*/ 35 w 36"/>
                    <a:gd name="T1" fmla="*/ 18 h 39"/>
                    <a:gd name="T2" fmla="*/ 14 w 36"/>
                    <a:gd name="T3" fmla="*/ 31 h 39"/>
                    <a:gd name="T4" fmla="*/ 34 w 36"/>
                    <a:gd name="T5" fmla="*/ 23 h 39"/>
                    <a:gd name="T6" fmla="*/ 0 w 36"/>
                    <a:gd name="T7" fmla="*/ 39 h 39"/>
                    <a:gd name="T8" fmla="*/ 5 w 36"/>
                    <a:gd name="T9" fmla="*/ 38 h 39"/>
                    <a:gd name="T10" fmla="*/ 36 w 36"/>
                    <a:gd name="T11" fmla="*/ 19 h 39"/>
                    <a:gd name="T12" fmla="*/ 35 w 36"/>
                    <a:gd name="T13" fmla="*/ 18 h 39"/>
                    <a:gd name="T14" fmla="*/ 7 w 36"/>
                    <a:gd name="T15" fmla="*/ 0 h 39"/>
                    <a:gd name="T16" fmla="*/ 0 w 36"/>
                    <a:gd name="T17" fmla="*/ 2 h 39"/>
                    <a:gd name="T18" fmla="*/ 7 w 36"/>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9">
                      <a:moveTo>
                        <a:pt x="35" y="18"/>
                      </a:moveTo>
                      <a:cubicBezTo>
                        <a:pt x="34" y="23"/>
                        <a:pt x="26" y="28"/>
                        <a:pt x="14" y="31"/>
                      </a:cubicBezTo>
                      <a:cubicBezTo>
                        <a:pt x="22" y="28"/>
                        <a:pt x="30" y="26"/>
                        <a:pt x="34" y="23"/>
                      </a:cubicBezTo>
                      <a:cubicBezTo>
                        <a:pt x="31" y="28"/>
                        <a:pt x="18" y="35"/>
                        <a:pt x="0" y="39"/>
                      </a:cubicBezTo>
                      <a:cubicBezTo>
                        <a:pt x="1" y="39"/>
                        <a:pt x="3" y="39"/>
                        <a:pt x="5" y="38"/>
                      </a:cubicBezTo>
                      <a:cubicBezTo>
                        <a:pt x="23" y="33"/>
                        <a:pt x="35" y="27"/>
                        <a:pt x="36" y="19"/>
                      </a:cubicBezTo>
                      <a:cubicBezTo>
                        <a:pt x="36" y="18"/>
                        <a:pt x="35" y="18"/>
                        <a:pt x="35" y="18"/>
                      </a:cubicBezTo>
                      <a:moveTo>
                        <a:pt x="7" y="0"/>
                      </a:moveTo>
                      <a:cubicBezTo>
                        <a:pt x="5" y="1"/>
                        <a:pt x="3" y="2"/>
                        <a:pt x="0" y="2"/>
                      </a:cubicBezTo>
                      <a:cubicBezTo>
                        <a:pt x="3" y="2"/>
                        <a:pt x="5" y="1"/>
                        <a:pt x="7" y="0"/>
                      </a:cubicBezTo>
                    </a:path>
                  </a:pathLst>
                </a:custGeom>
                <a:solidFill>
                  <a:srgbClr val="EA8E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86" name="Freeform 95">
                  <a:extLst>
                    <a:ext uri="{FF2B5EF4-FFF2-40B4-BE49-F238E27FC236}">
                      <a16:creationId xmlns:a16="http://schemas.microsoft.com/office/drawing/2014/main" id="{DB5F7EDC-04F3-4E26-84C6-3FB60A875C35}"/>
                    </a:ext>
                  </a:extLst>
                </p:cNvPr>
                <p:cNvSpPr>
                  <a:spLocks/>
                </p:cNvSpPr>
                <p:nvPr/>
              </p:nvSpPr>
              <p:spPr bwMode="auto">
                <a:xfrm>
                  <a:off x="1659412" y="2777448"/>
                  <a:ext cx="73269" cy="101111"/>
                </a:xfrm>
                <a:custGeom>
                  <a:avLst/>
                  <a:gdLst>
                    <a:gd name="T0" fmla="*/ 36 w 36"/>
                    <a:gd name="T1" fmla="*/ 0 h 50"/>
                    <a:gd name="T2" fmla="*/ 36 w 36"/>
                    <a:gd name="T3" fmla="*/ 0 h 50"/>
                    <a:gd name="T4" fmla="*/ 5 w 36"/>
                    <a:gd name="T5" fmla="*/ 18 h 50"/>
                    <a:gd name="T6" fmla="*/ 0 w 36"/>
                    <a:gd name="T7" fmla="*/ 19 h 50"/>
                    <a:gd name="T8" fmla="*/ 0 w 36"/>
                    <a:gd name="T9" fmla="*/ 50 h 50"/>
                    <a:gd name="T10" fmla="*/ 35 w 36"/>
                    <a:gd name="T11" fmla="*/ 32 h 50"/>
                    <a:gd name="T12" fmla="*/ 36 w 36"/>
                    <a:gd name="T13" fmla="*/ 32 h 50"/>
                    <a:gd name="T14" fmla="*/ 36 w 36"/>
                    <a:gd name="T15" fmla="*/ 32 h 50"/>
                    <a:gd name="T16" fmla="*/ 36 w 36"/>
                    <a:gd name="T17" fmla="*/ 31 h 50"/>
                    <a:gd name="T18" fmla="*/ 36 w 36"/>
                    <a:gd name="T19" fmla="*/ 22 h 50"/>
                    <a:gd name="T20" fmla="*/ 36 w 36"/>
                    <a:gd name="T2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50">
                      <a:moveTo>
                        <a:pt x="36" y="0"/>
                      </a:moveTo>
                      <a:cubicBezTo>
                        <a:pt x="36" y="0"/>
                        <a:pt x="36" y="0"/>
                        <a:pt x="36" y="0"/>
                      </a:cubicBezTo>
                      <a:cubicBezTo>
                        <a:pt x="35" y="6"/>
                        <a:pt x="23" y="13"/>
                        <a:pt x="5" y="18"/>
                      </a:cubicBezTo>
                      <a:cubicBezTo>
                        <a:pt x="3" y="18"/>
                        <a:pt x="1" y="18"/>
                        <a:pt x="0" y="19"/>
                      </a:cubicBezTo>
                      <a:cubicBezTo>
                        <a:pt x="0" y="50"/>
                        <a:pt x="0" y="50"/>
                        <a:pt x="0" y="50"/>
                      </a:cubicBezTo>
                      <a:cubicBezTo>
                        <a:pt x="20" y="45"/>
                        <a:pt x="34" y="39"/>
                        <a:pt x="35" y="32"/>
                      </a:cubicBezTo>
                      <a:cubicBezTo>
                        <a:pt x="35" y="32"/>
                        <a:pt x="35" y="32"/>
                        <a:pt x="36" y="32"/>
                      </a:cubicBezTo>
                      <a:cubicBezTo>
                        <a:pt x="36" y="32"/>
                        <a:pt x="36" y="32"/>
                        <a:pt x="36" y="32"/>
                      </a:cubicBezTo>
                      <a:cubicBezTo>
                        <a:pt x="36" y="32"/>
                        <a:pt x="36" y="32"/>
                        <a:pt x="36" y="31"/>
                      </a:cubicBezTo>
                      <a:cubicBezTo>
                        <a:pt x="36" y="22"/>
                        <a:pt x="36" y="22"/>
                        <a:pt x="36" y="22"/>
                      </a:cubicBezTo>
                      <a:cubicBezTo>
                        <a:pt x="36" y="0"/>
                        <a:pt x="36" y="0"/>
                        <a:pt x="36" y="0"/>
                      </a:cubicBezTo>
                    </a:path>
                  </a:pathLst>
                </a:custGeom>
                <a:solidFill>
                  <a:srgbClr val="EA6D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87" name="Freeform 96">
                  <a:extLst>
                    <a:ext uri="{FF2B5EF4-FFF2-40B4-BE49-F238E27FC236}">
                      <a16:creationId xmlns:a16="http://schemas.microsoft.com/office/drawing/2014/main" id="{18B12250-6585-4D26-AAB2-506CE1DB2F63}"/>
                    </a:ext>
                  </a:extLst>
                </p:cNvPr>
                <p:cNvSpPr>
                  <a:spLocks/>
                </p:cNvSpPr>
                <p:nvPr/>
              </p:nvSpPr>
              <p:spPr bwMode="auto">
                <a:xfrm>
                  <a:off x="1659412" y="2783309"/>
                  <a:ext cx="73269" cy="35169"/>
                </a:xfrm>
                <a:custGeom>
                  <a:avLst/>
                  <a:gdLst>
                    <a:gd name="T0" fmla="*/ 36 w 36"/>
                    <a:gd name="T1" fmla="*/ 0 h 17"/>
                    <a:gd name="T2" fmla="*/ 14 w 36"/>
                    <a:gd name="T3" fmla="*/ 10 h 17"/>
                    <a:gd name="T4" fmla="*/ 0 w 36"/>
                    <a:gd name="T5" fmla="*/ 13 h 17"/>
                    <a:gd name="T6" fmla="*/ 0 w 36"/>
                    <a:gd name="T7" fmla="*/ 17 h 17"/>
                    <a:gd name="T8" fmla="*/ 36 w 36"/>
                    <a:gd name="T9" fmla="*/ 0 h 17"/>
                  </a:gdLst>
                  <a:ahLst/>
                  <a:cxnLst>
                    <a:cxn ang="0">
                      <a:pos x="T0" y="T1"/>
                    </a:cxn>
                    <a:cxn ang="0">
                      <a:pos x="T2" y="T3"/>
                    </a:cxn>
                    <a:cxn ang="0">
                      <a:pos x="T4" y="T5"/>
                    </a:cxn>
                    <a:cxn ang="0">
                      <a:pos x="T6" y="T7"/>
                    </a:cxn>
                    <a:cxn ang="0">
                      <a:pos x="T8" y="T9"/>
                    </a:cxn>
                  </a:cxnLst>
                  <a:rect l="0" t="0" r="r" b="b"/>
                  <a:pathLst>
                    <a:path w="36" h="17">
                      <a:moveTo>
                        <a:pt x="36" y="0"/>
                      </a:moveTo>
                      <a:cubicBezTo>
                        <a:pt x="31" y="4"/>
                        <a:pt x="23" y="7"/>
                        <a:pt x="14" y="10"/>
                      </a:cubicBezTo>
                      <a:cubicBezTo>
                        <a:pt x="10" y="10"/>
                        <a:pt x="5" y="11"/>
                        <a:pt x="0" y="13"/>
                      </a:cubicBezTo>
                      <a:cubicBezTo>
                        <a:pt x="0" y="17"/>
                        <a:pt x="0" y="17"/>
                        <a:pt x="0" y="17"/>
                      </a:cubicBezTo>
                      <a:cubicBezTo>
                        <a:pt x="19" y="13"/>
                        <a:pt x="32" y="7"/>
                        <a:pt x="36" y="0"/>
                      </a:cubicBezTo>
                    </a:path>
                  </a:pathLst>
                </a:custGeom>
                <a:solidFill>
                  <a:srgbClr val="F3A2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88" name="Freeform 97">
                  <a:extLst>
                    <a:ext uri="{FF2B5EF4-FFF2-40B4-BE49-F238E27FC236}">
                      <a16:creationId xmlns:a16="http://schemas.microsoft.com/office/drawing/2014/main" id="{EBEFE766-2C49-41D5-90F5-70E0F10C0EE8}"/>
                    </a:ext>
                  </a:extLst>
                </p:cNvPr>
                <p:cNvSpPr>
                  <a:spLocks noEditPoints="1"/>
                </p:cNvSpPr>
                <p:nvPr/>
              </p:nvSpPr>
              <p:spPr bwMode="auto">
                <a:xfrm>
                  <a:off x="1659412" y="2671940"/>
                  <a:ext cx="73269" cy="73269"/>
                </a:xfrm>
                <a:custGeom>
                  <a:avLst/>
                  <a:gdLst>
                    <a:gd name="T0" fmla="*/ 35 w 36"/>
                    <a:gd name="T1" fmla="*/ 16 h 36"/>
                    <a:gd name="T2" fmla="*/ 14 w 36"/>
                    <a:gd name="T3" fmla="*/ 29 h 36"/>
                    <a:gd name="T4" fmla="*/ 34 w 36"/>
                    <a:gd name="T5" fmla="*/ 21 h 36"/>
                    <a:gd name="T6" fmla="*/ 0 w 36"/>
                    <a:gd name="T7" fmla="*/ 36 h 36"/>
                    <a:gd name="T8" fmla="*/ 7 w 36"/>
                    <a:gd name="T9" fmla="*/ 34 h 36"/>
                    <a:gd name="T10" fmla="*/ 36 w 36"/>
                    <a:gd name="T11" fmla="*/ 18 h 36"/>
                    <a:gd name="T12" fmla="*/ 35 w 36"/>
                    <a:gd name="T13" fmla="*/ 16 h 36"/>
                    <a:gd name="T14" fmla="*/ 7 w 36"/>
                    <a:gd name="T15" fmla="*/ 0 h 36"/>
                    <a:gd name="T16" fmla="*/ 0 w 36"/>
                    <a:gd name="T17" fmla="*/ 2 h 36"/>
                    <a:gd name="T18" fmla="*/ 7 w 36"/>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5" y="16"/>
                      </a:moveTo>
                      <a:cubicBezTo>
                        <a:pt x="34" y="21"/>
                        <a:pt x="26" y="25"/>
                        <a:pt x="14" y="29"/>
                      </a:cubicBezTo>
                      <a:cubicBezTo>
                        <a:pt x="22" y="27"/>
                        <a:pt x="30" y="24"/>
                        <a:pt x="34" y="21"/>
                      </a:cubicBezTo>
                      <a:cubicBezTo>
                        <a:pt x="31" y="27"/>
                        <a:pt x="18" y="32"/>
                        <a:pt x="0" y="36"/>
                      </a:cubicBezTo>
                      <a:cubicBezTo>
                        <a:pt x="3" y="36"/>
                        <a:pt x="5" y="35"/>
                        <a:pt x="7" y="34"/>
                      </a:cubicBezTo>
                      <a:cubicBezTo>
                        <a:pt x="24" y="30"/>
                        <a:pt x="35" y="24"/>
                        <a:pt x="36" y="18"/>
                      </a:cubicBezTo>
                      <a:cubicBezTo>
                        <a:pt x="36" y="18"/>
                        <a:pt x="35" y="17"/>
                        <a:pt x="35" y="16"/>
                      </a:cubicBezTo>
                      <a:moveTo>
                        <a:pt x="7" y="0"/>
                      </a:moveTo>
                      <a:cubicBezTo>
                        <a:pt x="5" y="1"/>
                        <a:pt x="3" y="1"/>
                        <a:pt x="0" y="2"/>
                      </a:cubicBezTo>
                      <a:cubicBezTo>
                        <a:pt x="3" y="1"/>
                        <a:pt x="5" y="1"/>
                        <a:pt x="7" y="0"/>
                      </a:cubicBezTo>
                    </a:path>
                  </a:pathLst>
                </a:custGeom>
                <a:solidFill>
                  <a:srgbClr val="EA8E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89" name="Freeform 98">
                  <a:extLst>
                    <a:ext uri="{FF2B5EF4-FFF2-40B4-BE49-F238E27FC236}">
                      <a16:creationId xmlns:a16="http://schemas.microsoft.com/office/drawing/2014/main" id="{1FBBD13B-DA42-427F-ACBC-C7131E52D70F}"/>
                    </a:ext>
                  </a:extLst>
                </p:cNvPr>
                <p:cNvSpPr>
                  <a:spLocks/>
                </p:cNvSpPr>
                <p:nvPr/>
              </p:nvSpPr>
              <p:spPr bwMode="auto">
                <a:xfrm>
                  <a:off x="1659412" y="2708575"/>
                  <a:ext cx="73269" cy="96715"/>
                </a:xfrm>
                <a:custGeom>
                  <a:avLst/>
                  <a:gdLst>
                    <a:gd name="T0" fmla="*/ 36 w 36"/>
                    <a:gd name="T1" fmla="*/ 0 h 48"/>
                    <a:gd name="T2" fmla="*/ 36 w 36"/>
                    <a:gd name="T3" fmla="*/ 0 h 48"/>
                    <a:gd name="T4" fmla="*/ 7 w 36"/>
                    <a:gd name="T5" fmla="*/ 17 h 48"/>
                    <a:gd name="T6" fmla="*/ 0 w 36"/>
                    <a:gd name="T7" fmla="*/ 19 h 48"/>
                    <a:gd name="T8" fmla="*/ 0 w 36"/>
                    <a:gd name="T9" fmla="*/ 48 h 48"/>
                    <a:gd name="T10" fmla="*/ 14 w 36"/>
                    <a:gd name="T11" fmla="*/ 45 h 48"/>
                    <a:gd name="T12" fmla="*/ 35 w 36"/>
                    <a:gd name="T13" fmla="*/ 33 h 48"/>
                    <a:gd name="T14" fmla="*/ 35 w 36"/>
                    <a:gd name="T15" fmla="*/ 32 h 48"/>
                    <a:gd name="T16" fmla="*/ 36 w 36"/>
                    <a:gd name="T17" fmla="*/ 31 h 48"/>
                    <a:gd name="T18" fmla="*/ 36 w 36"/>
                    <a:gd name="T1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48">
                      <a:moveTo>
                        <a:pt x="36" y="0"/>
                      </a:moveTo>
                      <a:cubicBezTo>
                        <a:pt x="36" y="0"/>
                        <a:pt x="36" y="0"/>
                        <a:pt x="36" y="0"/>
                      </a:cubicBezTo>
                      <a:cubicBezTo>
                        <a:pt x="35" y="7"/>
                        <a:pt x="24" y="13"/>
                        <a:pt x="7" y="17"/>
                      </a:cubicBezTo>
                      <a:cubicBezTo>
                        <a:pt x="5" y="17"/>
                        <a:pt x="3" y="18"/>
                        <a:pt x="0" y="19"/>
                      </a:cubicBezTo>
                      <a:cubicBezTo>
                        <a:pt x="0" y="48"/>
                        <a:pt x="0" y="48"/>
                        <a:pt x="0" y="48"/>
                      </a:cubicBezTo>
                      <a:cubicBezTo>
                        <a:pt x="5" y="47"/>
                        <a:pt x="9" y="46"/>
                        <a:pt x="14" y="45"/>
                      </a:cubicBezTo>
                      <a:cubicBezTo>
                        <a:pt x="26" y="41"/>
                        <a:pt x="34" y="37"/>
                        <a:pt x="35" y="33"/>
                      </a:cubicBezTo>
                      <a:cubicBezTo>
                        <a:pt x="35" y="32"/>
                        <a:pt x="35" y="32"/>
                        <a:pt x="35" y="32"/>
                      </a:cubicBezTo>
                      <a:cubicBezTo>
                        <a:pt x="36" y="31"/>
                        <a:pt x="36" y="31"/>
                        <a:pt x="36" y="31"/>
                      </a:cubicBezTo>
                      <a:cubicBezTo>
                        <a:pt x="36" y="0"/>
                        <a:pt x="36" y="0"/>
                        <a:pt x="36" y="0"/>
                      </a:cubicBezTo>
                    </a:path>
                  </a:pathLst>
                </a:custGeom>
                <a:solidFill>
                  <a:srgbClr val="EA6D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90" name="Freeform 99">
                  <a:extLst>
                    <a:ext uri="{FF2B5EF4-FFF2-40B4-BE49-F238E27FC236}">
                      <a16:creationId xmlns:a16="http://schemas.microsoft.com/office/drawing/2014/main" id="{1DEB231B-EBF9-451E-B159-C81F611AD3FA}"/>
                    </a:ext>
                  </a:extLst>
                </p:cNvPr>
                <p:cNvSpPr>
                  <a:spLocks/>
                </p:cNvSpPr>
                <p:nvPr/>
              </p:nvSpPr>
              <p:spPr bwMode="auto">
                <a:xfrm>
                  <a:off x="1659412" y="2715902"/>
                  <a:ext cx="73269" cy="29308"/>
                </a:xfrm>
                <a:custGeom>
                  <a:avLst/>
                  <a:gdLst>
                    <a:gd name="T0" fmla="*/ 36 w 36"/>
                    <a:gd name="T1" fmla="*/ 0 h 14"/>
                    <a:gd name="T2" fmla="*/ 14 w 36"/>
                    <a:gd name="T3" fmla="*/ 7 h 14"/>
                    <a:gd name="T4" fmla="*/ 0 w 36"/>
                    <a:gd name="T5" fmla="*/ 11 h 14"/>
                    <a:gd name="T6" fmla="*/ 0 w 36"/>
                    <a:gd name="T7" fmla="*/ 14 h 14"/>
                    <a:gd name="T8" fmla="*/ 36 w 36"/>
                    <a:gd name="T9" fmla="*/ 0 h 14"/>
                  </a:gdLst>
                  <a:ahLst/>
                  <a:cxnLst>
                    <a:cxn ang="0">
                      <a:pos x="T0" y="T1"/>
                    </a:cxn>
                    <a:cxn ang="0">
                      <a:pos x="T2" y="T3"/>
                    </a:cxn>
                    <a:cxn ang="0">
                      <a:pos x="T4" y="T5"/>
                    </a:cxn>
                    <a:cxn ang="0">
                      <a:pos x="T6" y="T7"/>
                    </a:cxn>
                    <a:cxn ang="0">
                      <a:pos x="T8" y="T9"/>
                    </a:cxn>
                  </a:cxnLst>
                  <a:rect l="0" t="0" r="r" b="b"/>
                  <a:pathLst>
                    <a:path w="36" h="14">
                      <a:moveTo>
                        <a:pt x="36" y="0"/>
                      </a:moveTo>
                      <a:cubicBezTo>
                        <a:pt x="31" y="3"/>
                        <a:pt x="23" y="5"/>
                        <a:pt x="14" y="7"/>
                      </a:cubicBezTo>
                      <a:cubicBezTo>
                        <a:pt x="10" y="9"/>
                        <a:pt x="5" y="10"/>
                        <a:pt x="0" y="11"/>
                      </a:cubicBezTo>
                      <a:cubicBezTo>
                        <a:pt x="0" y="14"/>
                        <a:pt x="0" y="14"/>
                        <a:pt x="0" y="14"/>
                      </a:cubicBezTo>
                      <a:cubicBezTo>
                        <a:pt x="19" y="11"/>
                        <a:pt x="32" y="5"/>
                        <a:pt x="36" y="0"/>
                      </a:cubicBezTo>
                    </a:path>
                  </a:pathLst>
                </a:custGeom>
                <a:solidFill>
                  <a:srgbClr val="F3A2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91" name="Freeform 100">
                  <a:extLst>
                    <a:ext uri="{FF2B5EF4-FFF2-40B4-BE49-F238E27FC236}">
                      <a16:creationId xmlns:a16="http://schemas.microsoft.com/office/drawing/2014/main" id="{168A4E5A-4DC7-46A2-A8A6-341C9304000A}"/>
                    </a:ext>
                  </a:extLst>
                </p:cNvPr>
                <p:cNvSpPr>
                  <a:spLocks/>
                </p:cNvSpPr>
                <p:nvPr/>
              </p:nvSpPr>
              <p:spPr bwMode="auto">
                <a:xfrm>
                  <a:off x="1659412" y="2635306"/>
                  <a:ext cx="73269" cy="43962"/>
                </a:xfrm>
                <a:custGeom>
                  <a:avLst/>
                  <a:gdLst>
                    <a:gd name="T0" fmla="*/ 35 w 36"/>
                    <a:gd name="T1" fmla="*/ 0 h 22"/>
                    <a:gd name="T2" fmla="*/ 14 w 36"/>
                    <a:gd name="T3" fmla="*/ 15 h 22"/>
                    <a:gd name="T4" fmla="*/ 34 w 36"/>
                    <a:gd name="T5" fmla="*/ 6 h 22"/>
                    <a:gd name="T6" fmla="*/ 0 w 36"/>
                    <a:gd name="T7" fmla="*/ 22 h 22"/>
                    <a:gd name="T8" fmla="*/ 7 w 36"/>
                    <a:gd name="T9" fmla="*/ 20 h 22"/>
                    <a:gd name="T10" fmla="*/ 28 w 36"/>
                    <a:gd name="T11" fmla="*/ 12 h 22"/>
                    <a:gd name="T12" fmla="*/ 28 w 36"/>
                    <a:gd name="T13" fmla="*/ 11 h 22"/>
                    <a:gd name="T14" fmla="*/ 36 w 36"/>
                    <a:gd name="T15" fmla="*/ 3 h 22"/>
                    <a:gd name="T16" fmla="*/ 36 w 36"/>
                    <a:gd name="T17" fmla="*/ 2 h 22"/>
                    <a:gd name="T18" fmla="*/ 35 w 36"/>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22">
                      <a:moveTo>
                        <a:pt x="35" y="0"/>
                      </a:moveTo>
                      <a:cubicBezTo>
                        <a:pt x="34" y="6"/>
                        <a:pt x="26" y="10"/>
                        <a:pt x="14" y="15"/>
                      </a:cubicBezTo>
                      <a:cubicBezTo>
                        <a:pt x="22" y="12"/>
                        <a:pt x="30" y="8"/>
                        <a:pt x="34" y="6"/>
                      </a:cubicBezTo>
                      <a:cubicBezTo>
                        <a:pt x="31" y="12"/>
                        <a:pt x="18" y="17"/>
                        <a:pt x="0" y="22"/>
                      </a:cubicBezTo>
                      <a:cubicBezTo>
                        <a:pt x="3" y="21"/>
                        <a:pt x="5" y="21"/>
                        <a:pt x="7" y="20"/>
                      </a:cubicBezTo>
                      <a:cubicBezTo>
                        <a:pt x="16" y="17"/>
                        <a:pt x="23" y="15"/>
                        <a:pt x="28" y="12"/>
                      </a:cubicBezTo>
                      <a:cubicBezTo>
                        <a:pt x="28" y="11"/>
                        <a:pt x="28" y="11"/>
                        <a:pt x="28" y="11"/>
                      </a:cubicBezTo>
                      <a:cubicBezTo>
                        <a:pt x="33" y="8"/>
                        <a:pt x="35" y="6"/>
                        <a:pt x="36" y="3"/>
                      </a:cubicBezTo>
                      <a:cubicBezTo>
                        <a:pt x="36" y="2"/>
                        <a:pt x="36" y="2"/>
                        <a:pt x="36" y="2"/>
                      </a:cubicBezTo>
                      <a:cubicBezTo>
                        <a:pt x="36" y="1"/>
                        <a:pt x="35" y="1"/>
                        <a:pt x="35" y="0"/>
                      </a:cubicBezTo>
                    </a:path>
                  </a:pathLst>
                </a:custGeom>
                <a:solidFill>
                  <a:srgbClr val="EA8E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92" name="Freeform 101">
                  <a:extLst>
                    <a:ext uri="{FF2B5EF4-FFF2-40B4-BE49-F238E27FC236}">
                      <a16:creationId xmlns:a16="http://schemas.microsoft.com/office/drawing/2014/main" id="{48CBDFAD-049C-4D5A-BF23-D5DD84AEFB9A}"/>
                    </a:ext>
                  </a:extLst>
                </p:cNvPr>
                <p:cNvSpPr>
                  <a:spLocks/>
                </p:cNvSpPr>
                <p:nvPr/>
              </p:nvSpPr>
              <p:spPr bwMode="auto">
                <a:xfrm>
                  <a:off x="1659412" y="2642632"/>
                  <a:ext cx="73269" cy="95250"/>
                </a:xfrm>
                <a:custGeom>
                  <a:avLst/>
                  <a:gdLst>
                    <a:gd name="T0" fmla="*/ 36 w 36"/>
                    <a:gd name="T1" fmla="*/ 0 h 47"/>
                    <a:gd name="T2" fmla="*/ 36 w 36"/>
                    <a:gd name="T3" fmla="*/ 0 h 47"/>
                    <a:gd name="T4" fmla="*/ 36 w 36"/>
                    <a:gd name="T5" fmla="*/ 1 h 47"/>
                    <a:gd name="T6" fmla="*/ 28 w 36"/>
                    <a:gd name="T7" fmla="*/ 8 h 47"/>
                    <a:gd name="T8" fmla="*/ 28 w 36"/>
                    <a:gd name="T9" fmla="*/ 8 h 47"/>
                    <a:gd name="T10" fmla="*/ 7 w 36"/>
                    <a:gd name="T11" fmla="*/ 16 h 47"/>
                    <a:gd name="T12" fmla="*/ 0 w 36"/>
                    <a:gd name="T13" fmla="*/ 18 h 47"/>
                    <a:gd name="T14" fmla="*/ 0 w 36"/>
                    <a:gd name="T15" fmla="*/ 47 h 47"/>
                    <a:gd name="T16" fmla="*/ 14 w 36"/>
                    <a:gd name="T17" fmla="*/ 44 h 47"/>
                    <a:gd name="T18" fmla="*/ 35 w 36"/>
                    <a:gd name="T19" fmla="*/ 32 h 47"/>
                    <a:gd name="T20" fmla="*/ 36 w 36"/>
                    <a:gd name="T21" fmla="*/ 30 h 47"/>
                    <a:gd name="T22" fmla="*/ 36 w 36"/>
                    <a:gd name="T2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47">
                      <a:moveTo>
                        <a:pt x="36" y="0"/>
                      </a:moveTo>
                      <a:cubicBezTo>
                        <a:pt x="36" y="0"/>
                        <a:pt x="36" y="0"/>
                        <a:pt x="36" y="0"/>
                      </a:cubicBezTo>
                      <a:cubicBezTo>
                        <a:pt x="36" y="0"/>
                        <a:pt x="36" y="0"/>
                        <a:pt x="36" y="1"/>
                      </a:cubicBezTo>
                      <a:cubicBezTo>
                        <a:pt x="35" y="3"/>
                        <a:pt x="33" y="6"/>
                        <a:pt x="28" y="8"/>
                      </a:cubicBezTo>
                      <a:cubicBezTo>
                        <a:pt x="28" y="8"/>
                        <a:pt x="28" y="8"/>
                        <a:pt x="28" y="8"/>
                      </a:cubicBezTo>
                      <a:cubicBezTo>
                        <a:pt x="23" y="11"/>
                        <a:pt x="16" y="14"/>
                        <a:pt x="7" y="16"/>
                      </a:cubicBezTo>
                      <a:cubicBezTo>
                        <a:pt x="5" y="17"/>
                        <a:pt x="3" y="17"/>
                        <a:pt x="0" y="18"/>
                      </a:cubicBezTo>
                      <a:cubicBezTo>
                        <a:pt x="0" y="47"/>
                        <a:pt x="0" y="47"/>
                        <a:pt x="0" y="47"/>
                      </a:cubicBezTo>
                      <a:cubicBezTo>
                        <a:pt x="5" y="47"/>
                        <a:pt x="9" y="45"/>
                        <a:pt x="14" y="44"/>
                      </a:cubicBezTo>
                      <a:cubicBezTo>
                        <a:pt x="26" y="41"/>
                        <a:pt x="34" y="36"/>
                        <a:pt x="35" y="32"/>
                      </a:cubicBezTo>
                      <a:cubicBezTo>
                        <a:pt x="35" y="31"/>
                        <a:pt x="36" y="30"/>
                        <a:pt x="36" y="30"/>
                      </a:cubicBezTo>
                      <a:cubicBezTo>
                        <a:pt x="36" y="0"/>
                        <a:pt x="36" y="0"/>
                        <a:pt x="36" y="0"/>
                      </a:cubicBezTo>
                    </a:path>
                  </a:pathLst>
                </a:custGeom>
                <a:solidFill>
                  <a:srgbClr val="EA6D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93" name="Freeform 102">
                  <a:extLst>
                    <a:ext uri="{FF2B5EF4-FFF2-40B4-BE49-F238E27FC236}">
                      <a16:creationId xmlns:a16="http://schemas.microsoft.com/office/drawing/2014/main" id="{4CBCA1E5-6860-4D17-8EC2-2563767B47EC}"/>
                    </a:ext>
                  </a:extLst>
                </p:cNvPr>
                <p:cNvSpPr>
                  <a:spLocks/>
                </p:cNvSpPr>
                <p:nvPr/>
              </p:nvSpPr>
              <p:spPr bwMode="auto">
                <a:xfrm>
                  <a:off x="1659412" y="2647029"/>
                  <a:ext cx="73269" cy="32238"/>
                </a:xfrm>
                <a:custGeom>
                  <a:avLst/>
                  <a:gdLst>
                    <a:gd name="T0" fmla="*/ 36 w 36"/>
                    <a:gd name="T1" fmla="*/ 0 h 16"/>
                    <a:gd name="T2" fmla="*/ 14 w 36"/>
                    <a:gd name="T3" fmla="*/ 9 h 16"/>
                    <a:gd name="T4" fmla="*/ 0 w 36"/>
                    <a:gd name="T5" fmla="*/ 12 h 16"/>
                    <a:gd name="T6" fmla="*/ 0 w 36"/>
                    <a:gd name="T7" fmla="*/ 16 h 16"/>
                    <a:gd name="T8" fmla="*/ 36 w 36"/>
                    <a:gd name="T9" fmla="*/ 0 h 16"/>
                  </a:gdLst>
                  <a:ahLst/>
                  <a:cxnLst>
                    <a:cxn ang="0">
                      <a:pos x="T0" y="T1"/>
                    </a:cxn>
                    <a:cxn ang="0">
                      <a:pos x="T2" y="T3"/>
                    </a:cxn>
                    <a:cxn ang="0">
                      <a:pos x="T4" y="T5"/>
                    </a:cxn>
                    <a:cxn ang="0">
                      <a:pos x="T6" y="T7"/>
                    </a:cxn>
                    <a:cxn ang="0">
                      <a:pos x="T8" y="T9"/>
                    </a:cxn>
                  </a:cxnLst>
                  <a:rect l="0" t="0" r="r" b="b"/>
                  <a:pathLst>
                    <a:path w="36" h="16">
                      <a:moveTo>
                        <a:pt x="36" y="0"/>
                      </a:moveTo>
                      <a:cubicBezTo>
                        <a:pt x="31" y="3"/>
                        <a:pt x="23" y="6"/>
                        <a:pt x="14" y="9"/>
                      </a:cubicBezTo>
                      <a:cubicBezTo>
                        <a:pt x="10" y="10"/>
                        <a:pt x="5" y="11"/>
                        <a:pt x="0" y="12"/>
                      </a:cubicBezTo>
                      <a:cubicBezTo>
                        <a:pt x="0" y="16"/>
                        <a:pt x="0" y="16"/>
                        <a:pt x="0" y="16"/>
                      </a:cubicBezTo>
                      <a:cubicBezTo>
                        <a:pt x="19" y="12"/>
                        <a:pt x="32" y="6"/>
                        <a:pt x="36" y="0"/>
                      </a:cubicBezTo>
                    </a:path>
                  </a:pathLst>
                </a:custGeom>
                <a:solidFill>
                  <a:srgbClr val="F3A2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94" name="Freeform 103">
                  <a:extLst>
                    <a:ext uri="{FF2B5EF4-FFF2-40B4-BE49-F238E27FC236}">
                      <a16:creationId xmlns:a16="http://schemas.microsoft.com/office/drawing/2014/main" id="{1D55FE53-0DA2-4BF6-944D-EFA072899803}"/>
                    </a:ext>
                  </a:extLst>
                </p:cNvPr>
                <p:cNvSpPr>
                  <a:spLocks/>
                </p:cNvSpPr>
                <p:nvPr/>
              </p:nvSpPr>
              <p:spPr bwMode="auto">
                <a:xfrm>
                  <a:off x="1659412" y="2567898"/>
                  <a:ext cx="73269" cy="38100"/>
                </a:xfrm>
                <a:custGeom>
                  <a:avLst/>
                  <a:gdLst>
                    <a:gd name="T0" fmla="*/ 35 w 36"/>
                    <a:gd name="T1" fmla="*/ 0 h 19"/>
                    <a:gd name="T2" fmla="*/ 14 w 36"/>
                    <a:gd name="T3" fmla="*/ 12 h 19"/>
                    <a:gd name="T4" fmla="*/ 34 w 36"/>
                    <a:gd name="T5" fmla="*/ 5 h 19"/>
                    <a:gd name="T6" fmla="*/ 0 w 36"/>
                    <a:gd name="T7" fmla="*/ 19 h 19"/>
                    <a:gd name="T8" fmla="*/ 36 w 36"/>
                    <a:gd name="T9" fmla="*/ 2 h 19"/>
                    <a:gd name="T10" fmla="*/ 36 w 36"/>
                    <a:gd name="T11" fmla="*/ 2 h 19"/>
                    <a:gd name="T12" fmla="*/ 35 w 36"/>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6" h="19">
                      <a:moveTo>
                        <a:pt x="35" y="0"/>
                      </a:moveTo>
                      <a:cubicBezTo>
                        <a:pt x="34" y="5"/>
                        <a:pt x="26" y="9"/>
                        <a:pt x="14" y="12"/>
                      </a:cubicBezTo>
                      <a:cubicBezTo>
                        <a:pt x="22" y="10"/>
                        <a:pt x="30" y="8"/>
                        <a:pt x="34" y="5"/>
                      </a:cubicBezTo>
                      <a:cubicBezTo>
                        <a:pt x="31" y="10"/>
                        <a:pt x="18" y="15"/>
                        <a:pt x="0" y="19"/>
                      </a:cubicBezTo>
                      <a:cubicBezTo>
                        <a:pt x="21" y="15"/>
                        <a:pt x="34" y="9"/>
                        <a:pt x="36" y="2"/>
                      </a:cubicBezTo>
                      <a:cubicBezTo>
                        <a:pt x="36" y="2"/>
                        <a:pt x="36" y="2"/>
                        <a:pt x="36" y="2"/>
                      </a:cubicBezTo>
                      <a:cubicBezTo>
                        <a:pt x="36" y="1"/>
                        <a:pt x="35" y="1"/>
                        <a:pt x="35" y="0"/>
                      </a:cubicBezTo>
                    </a:path>
                  </a:pathLst>
                </a:custGeom>
                <a:solidFill>
                  <a:srgbClr val="EA8E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95" name="Freeform 104">
                  <a:extLst>
                    <a:ext uri="{FF2B5EF4-FFF2-40B4-BE49-F238E27FC236}">
                      <a16:creationId xmlns:a16="http://schemas.microsoft.com/office/drawing/2014/main" id="{BEAF912E-C31D-40D0-82F3-3660DEB368DE}"/>
                    </a:ext>
                  </a:extLst>
                </p:cNvPr>
                <p:cNvSpPr>
                  <a:spLocks/>
                </p:cNvSpPr>
                <p:nvPr/>
              </p:nvSpPr>
              <p:spPr bwMode="auto">
                <a:xfrm>
                  <a:off x="1659412" y="2567898"/>
                  <a:ext cx="73269" cy="104042"/>
                </a:xfrm>
                <a:custGeom>
                  <a:avLst/>
                  <a:gdLst>
                    <a:gd name="T0" fmla="*/ 36 w 36"/>
                    <a:gd name="T1" fmla="*/ 0 h 51"/>
                    <a:gd name="T2" fmla="*/ 36 w 36"/>
                    <a:gd name="T3" fmla="*/ 0 h 51"/>
                    <a:gd name="T4" fmla="*/ 36 w 36"/>
                    <a:gd name="T5" fmla="*/ 1 h 51"/>
                    <a:gd name="T6" fmla="*/ 0 w 36"/>
                    <a:gd name="T7" fmla="*/ 20 h 51"/>
                    <a:gd name="T8" fmla="*/ 0 w 36"/>
                    <a:gd name="T9" fmla="*/ 51 h 51"/>
                    <a:gd name="T10" fmla="*/ 14 w 36"/>
                    <a:gd name="T11" fmla="*/ 48 h 51"/>
                    <a:gd name="T12" fmla="*/ 35 w 36"/>
                    <a:gd name="T13" fmla="*/ 33 h 51"/>
                    <a:gd name="T14" fmla="*/ 36 w 36"/>
                    <a:gd name="T15" fmla="*/ 32 h 51"/>
                    <a:gd name="T16" fmla="*/ 36 w 36"/>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51">
                      <a:moveTo>
                        <a:pt x="36" y="0"/>
                      </a:moveTo>
                      <a:cubicBezTo>
                        <a:pt x="36" y="0"/>
                        <a:pt x="36" y="0"/>
                        <a:pt x="36" y="0"/>
                      </a:cubicBezTo>
                      <a:cubicBezTo>
                        <a:pt x="36" y="1"/>
                        <a:pt x="36" y="1"/>
                        <a:pt x="36" y="1"/>
                      </a:cubicBezTo>
                      <a:cubicBezTo>
                        <a:pt x="34" y="9"/>
                        <a:pt x="21" y="16"/>
                        <a:pt x="0" y="20"/>
                      </a:cubicBezTo>
                      <a:cubicBezTo>
                        <a:pt x="0" y="51"/>
                        <a:pt x="0" y="51"/>
                        <a:pt x="0" y="51"/>
                      </a:cubicBezTo>
                      <a:cubicBezTo>
                        <a:pt x="5" y="50"/>
                        <a:pt x="9" y="49"/>
                        <a:pt x="14" y="48"/>
                      </a:cubicBezTo>
                      <a:cubicBezTo>
                        <a:pt x="26" y="44"/>
                        <a:pt x="34" y="39"/>
                        <a:pt x="35" y="33"/>
                      </a:cubicBezTo>
                      <a:cubicBezTo>
                        <a:pt x="35" y="33"/>
                        <a:pt x="36" y="33"/>
                        <a:pt x="36" y="32"/>
                      </a:cubicBezTo>
                      <a:cubicBezTo>
                        <a:pt x="36" y="0"/>
                        <a:pt x="36" y="0"/>
                        <a:pt x="36" y="0"/>
                      </a:cubicBezTo>
                    </a:path>
                  </a:pathLst>
                </a:custGeom>
                <a:solidFill>
                  <a:srgbClr val="EA6D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96" name="Freeform 105">
                  <a:extLst>
                    <a:ext uri="{FF2B5EF4-FFF2-40B4-BE49-F238E27FC236}">
                      <a16:creationId xmlns:a16="http://schemas.microsoft.com/office/drawing/2014/main" id="{9862A4C8-4EB1-4FEB-B61D-15AD166634FE}"/>
                    </a:ext>
                  </a:extLst>
                </p:cNvPr>
                <p:cNvSpPr>
                  <a:spLocks/>
                </p:cNvSpPr>
                <p:nvPr/>
              </p:nvSpPr>
              <p:spPr bwMode="auto">
                <a:xfrm>
                  <a:off x="1659412" y="2573760"/>
                  <a:ext cx="73269" cy="32238"/>
                </a:xfrm>
                <a:custGeom>
                  <a:avLst/>
                  <a:gdLst>
                    <a:gd name="T0" fmla="*/ 36 w 36"/>
                    <a:gd name="T1" fmla="*/ 0 h 16"/>
                    <a:gd name="T2" fmla="*/ 14 w 36"/>
                    <a:gd name="T3" fmla="*/ 9 h 16"/>
                    <a:gd name="T4" fmla="*/ 0 w 36"/>
                    <a:gd name="T5" fmla="*/ 12 h 16"/>
                    <a:gd name="T6" fmla="*/ 0 w 36"/>
                    <a:gd name="T7" fmla="*/ 16 h 16"/>
                    <a:gd name="T8" fmla="*/ 36 w 36"/>
                    <a:gd name="T9" fmla="*/ 0 h 16"/>
                  </a:gdLst>
                  <a:ahLst/>
                  <a:cxnLst>
                    <a:cxn ang="0">
                      <a:pos x="T0" y="T1"/>
                    </a:cxn>
                    <a:cxn ang="0">
                      <a:pos x="T2" y="T3"/>
                    </a:cxn>
                    <a:cxn ang="0">
                      <a:pos x="T4" y="T5"/>
                    </a:cxn>
                    <a:cxn ang="0">
                      <a:pos x="T6" y="T7"/>
                    </a:cxn>
                    <a:cxn ang="0">
                      <a:pos x="T8" y="T9"/>
                    </a:cxn>
                  </a:cxnLst>
                  <a:rect l="0" t="0" r="r" b="b"/>
                  <a:pathLst>
                    <a:path w="36" h="16">
                      <a:moveTo>
                        <a:pt x="36" y="0"/>
                      </a:moveTo>
                      <a:cubicBezTo>
                        <a:pt x="31" y="3"/>
                        <a:pt x="23" y="6"/>
                        <a:pt x="14" y="9"/>
                      </a:cubicBezTo>
                      <a:cubicBezTo>
                        <a:pt x="10" y="10"/>
                        <a:pt x="5" y="10"/>
                        <a:pt x="0" y="12"/>
                      </a:cubicBezTo>
                      <a:cubicBezTo>
                        <a:pt x="0" y="16"/>
                        <a:pt x="0" y="16"/>
                        <a:pt x="0" y="16"/>
                      </a:cubicBezTo>
                      <a:cubicBezTo>
                        <a:pt x="19" y="12"/>
                        <a:pt x="32" y="6"/>
                        <a:pt x="36" y="0"/>
                      </a:cubicBezTo>
                    </a:path>
                  </a:pathLst>
                </a:custGeom>
                <a:solidFill>
                  <a:srgbClr val="F3A2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97" name="Freeform 106">
                  <a:extLst>
                    <a:ext uri="{FF2B5EF4-FFF2-40B4-BE49-F238E27FC236}">
                      <a16:creationId xmlns:a16="http://schemas.microsoft.com/office/drawing/2014/main" id="{000288EC-2E95-4875-A5F6-05A3DC3A9ABD}"/>
                    </a:ext>
                  </a:extLst>
                </p:cNvPr>
                <p:cNvSpPr>
                  <a:spLocks/>
                </p:cNvSpPr>
                <p:nvPr/>
              </p:nvSpPr>
              <p:spPr bwMode="auto">
                <a:xfrm>
                  <a:off x="1659412" y="2494629"/>
                  <a:ext cx="73269" cy="43962"/>
                </a:xfrm>
                <a:custGeom>
                  <a:avLst/>
                  <a:gdLst>
                    <a:gd name="T0" fmla="*/ 35 w 36"/>
                    <a:gd name="T1" fmla="*/ 0 h 22"/>
                    <a:gd name="T2" fmla="*/ 14 w 36"/>
                    <a:gd name="T3" fmla="*/ 14 h 22"/>
                    <a:gd name="T4" fmla="*/ 34 w 36"/>
                    <a:gd name="T5" fmla="*/ 5 h 22"/>
                    <a:gd name="T6" fmla="*/ 0 w 36"/>
                    <a:gd name="T7" fmla="*/ 22 h 22"/>
                    <a:gd name="T8" fmla="*/ 36 w 36"/>
                    <a:gd name="T9" fmla="*/ 2 h 22"/>
                    <a:gd name="T10" fmla="*/ 36 w 36"/>
                    <a:gd name="T11" fmla="*/ 2 h 22"/>
                    <a:gd name="T12" fmla="*/ 35 w 36"/>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36" h="22">
                      <a:moveTo>
                        <a:pt x="35" y="0"/>
                      </a:moveTo>
                      <a:cubicBezTo>
                        <a:pt x="34" y="5"/>
                        <a:pt x="26" y="10"/>
                        <a:pt x="14" y="14"/>
                      </a:cubicBezTo>
                      <a:cubicBezTo>
                        <a:pt x="22" y="11"/>
                        <a:pt x="30" y="9"/>
                        <a:pt x="34" y="5"/>
                      </a:cubicBezTo>
                      <a:cubicBezTo>
                        <a:pt x="31" y="11"/>
                        <a:pt x="18" y="18"/>
                        <a:pt x="0" y="22"/>
                      </a:cubicBezTo>
                      <a:cubicBezTo>
                        <a:pt x="21" y="17"/>
                        <a:pt x="34" y="10"/>
                        <a:pt x="36" y="2"/>
                      </a:cubicBezTo>
                      <a:cubicBezTo>
                        <a:pt x="36" y="2"/>
                        <a:pt x="36" y="2"/>
                        <a:pt x="36" y="2"/>
                      </a:cubicBezTo>
                      <a:cubicBezTo>
                        <a:pt x="36" y="1"/>
                        <a:pt x="35" y="1"/>
                        <a:pt x="35" y="0"/>
                      </a:cubicBezTo>
                    </a:path>
                  </a:pathLst>
                </a:custGeom>
                <a:solidFill>
                  <a:srgbClr val="EA8E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98" name="Freeform 107">
                  <a:extLst>
                    <a:ext uri="{FF2B5EF4-FFF2-40B4-BE49-F238E27FC236}">
                      <a16:creationId xmlns:a16="http://schemas.microsoft.com/office/drawing/2014/main" id="{B4548432-DDCC-4047-A6AB-3B8C97C71F8F}"/>
                    </a:ext>
                  </a:extLst>
                </p:cNvPr>
                <p:cNvSpPr>
                  <a:spLocks/>
                </p:cNvSpPr>
                <p:nvPr/>
              </p:nvSpPr>
              <p:spPr bwMode="auto">
                <a:xfrm>
                  <a:off x="1659412" y="2500490"/>
                  <a:ext cx="73269" cy="99646"/>
                </a:xfrm>
                <a:custGeom>
                  <a:avLst/>
                  <a:gdLst>
                    <a:gd name="T0" fmla="*/ 36 w 36"/>
                    <a:gd name="T1" fmla="*/ 0 h 49"/>
                    <a:gd name="T2" fmla="*/ 36 w 36"/>
                    <a:gd name="T3" fmla="*/ 0 h 49"/>
                    <a:gd name="T4" fmla="*/ 36 w 36"/>
                    <a:gd name="T5" fmla="*/ 1 h 49"/>
                    <a:gd name="T6" fmla="*/ 0 w 36"/>
                    <a:gd name="T7" fmla="*/ 19 h 49"/>
                    <a:gd name="T8" fmla="*/ 0 w 36"/>
                    <a:gd name="T9" fmla="*/ 49 h 49"/>
                    <a:gd name="T10" fmla="*/ 14 w 36"/>
                    <a:gd name="T11" fmla="*/ 45 h 49"/>
                    <a:gd name="T12" fmla="*/ 35 w 36"/>
                    <a:gd name="T13" fmla="*/ 31 h 49"/>
                    <a:gd name="T14" fmla="*/ 36 w 36"/>
                    <a:gd name="T15" fmla="*/ 31 h 49"/>
                    <a:gd name="T16" fmla="*/ 36 w 36"/>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49">
                      <a:moveTo>
                        <a:pt x="36" y="0"/>
                      </a:moveTo>
                      <a:cubicBezTo>
                        <a:pt x="36" y="0"/>
                        <a:pt x="36" y="0"/>
                        <a:pt x="36" y="0"/>
                      </a:cubicBezTo>
                      <a:cubicBezTo>
                        <a:pt x="36" y="1"/>
                        <a:pt x="36" y="1"/>
                        <a:pt x="36" y="1"/>
                      </a:cubicBezTo>
                      <a:cubicBezTo>
                        <a:pt x="34" y="8"/>
                        <a:pt x="21" y="15"/>
                        <a:pt x="0" y="19"/>
                      </a:cubicBezTo>
                      <a:cubicBezTo>
                        <a:pt x="0" y="49"/>
                        <a:pt x="0" y="49"/>
                        <a:pt x="0" y="49"/>
                      </a:cubicBezTo>
                      <a:cubicBezTo>
                        <a:pt x="5" y="47"/>
                        <a:pt x="9" y="47"/>
                        <a:pt x="14" y="45"/>
                      </a:cubicBezTo>
                      <a:cubicBezTo>
                        <a:pt x="26" y="41"/>
                        <a:pt x="34" y="37"/>
                        <a:pt x="35" y="31"/>
                      </a:cubicBezTo>
                      <a:cubicBezTo>
                        <a:pt x="36" y="31"/>
                        <a:pt x="36" y="31"/>
                        <a:pt x="36" y="31"/>
                      </a:cubicBezTo>
                      <a:cubicBezTo>
                        <a:pt x="36" y="0"/>
                        <a:pt x="36" y="0"/>
                        <a:pt x="36" y="0"/>
                      </a:cubicBezTo>
                    </a:path>
                  </a:pathLst>
                </a:custGeom>
                <a:solidFill>
                  <a:srgbClr val="EA6D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99" name="Freeform 108">
                  <a:extLst>
                    <a:ext uri="{FF2B5EF4-FFF2-40B4-BE49-F238E27FC236}">
                      <a16:creationId xmlns:a16="http://schemas.microsoft.com/office/drawing/2014/main" id="{90041DC2-3C51-4C53-BCE9-E3EB0E07F460}"/>
                    </a:ext>
                  </a:extLst>
                </p:cNvPr>
                <p:cNvSpPr>
                  <a:spLocks/>
                </p:cNvSpPr>
                <p:nvPr/>
              </p:nvSpPr>
              <p:spPr bwMode="auto">
                <a:xfrm>
                  <a:off x="1659412" y="2506352"/>
                  <a:ext cx="73269" cy="32238"/>
                </a:xfrm>
                <a:custGeom>
                  <a:avLst/>
                  <a:gdLst>
                    <a:gd name="T0" fmla="*/ 36 w 36"/>
                    <a:gd name="T1" fmla="*/ 0 h 16"/>
                    <a:gd name="T2" fmla="*/ 14 w 36"/>
                    <a:gd name="T3" fmla="*/ 9 h 16"/>
                    <a:gd name="T4" fmla="*/ 0 w 36"/>
                    <a:gd name="T5" fmla="*/ 12 h 16"/>
                    <a:gd name="T6" fmla="*/ 0 w 36"/>
                    <a:gd name="T7" fmla="*/ 16 h 16"/>
                    <a:gd name="T8" fmla="*/ 36 w 36"/>
                    <a:gd name="T9" fmla="*/ 0 h 16"/>
                  </a:gdLst>
                  <a:ahLst/>
                  <a:cxnLst>
                    <a:cxn ang="0">
                      <a:pos x="T0" y="T1"/>
                    </a:cxn>
                    <a:cxn ang="0">
                      <a:pos x="T2" y="T3"/>
                    </a:cxn>
                    <a:cxn ang="0">
                      <a:pos x="T4" y="T5"/>
                    </a:cxn>
                    <a:cxn ang="0">
                      <a:pos x="T6" y="T7"/>
                    </a:cxn>
                    <a:cxn ang="0">
                      <a:pos x="T8" y="T9"/>
                    </a:cxn>
                  </a:cxnLst>
                  <a:rect l="0" t="0" r="r" b="b"/>
                  <a:pathLst>
                    <a:path w="36" h="16">
                      <a:moveTo>
                        <a:pt x="36" y="0"/>
                      </a:moveTo>
                      <a:cubicBezTo>
                        <a:pt x="31" y="4"/>
                        <a:pt x="23" y="6"/>
                        <a:pt x="14" y="9"/>
                      </a:cubicBezTo>
                      <a:cubicBezTo>
                        <a:pt x="10" y="10"/>
                        <a:pt x="5" y="11"/>
                        <a:pt x="0" y="12"/>
                      </a:cubicBezTo>
                      <a:cubicBezTo>
                        <a:pt x="0" y="16"/>
                        <a:pt x="0" y="16"/>
                        <a:pt x="0" y="16"/>
                      </a:cubicBezTo>
                      <a:cubicBezTo>
                        <a:pt x="19" y="12"/>
                        <a:pt x="32" y="6"/>
                        <a:pt x="36" y="0"/>
                      </a:cubicBezTo>
                    </a:path>
                  </a:pathLst>
                </a:custGeom>
                <a:solidFill>
                  <a:srgbClr val="F3A2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100" name="Freeform 109">
                  <a:extLst>
                    <a:ext uri="{FF2B5EF4-FFF2-40B4-BE49-F238E27FC236}">
                      <a16:creationId xmlns:a16="http://schemas.microsoft.com/office/drawing/2014/main" id="{AC89FB87-0A9F-44F9-AA16-13A4C1BE6601}"/>
                    </a:ext>
                  </a:extLst>
                </p:cNvPr>
                <p:cNvSpPr>
                  <a:spLocks/>
                </p:cNvSpPr>
                <p:nvPr/>
              </p:nvSpPr>
              <p:spPr bwMode="auto">
                <a:xfrm>
                  <a:off x="1659412" y="2427221"/>
                  <a:ext cx="73269" cy="42496"/>
                </a:xfrm>
                <a:custGeom>
                  <a:avLst/>
                  <a:gdLst>
                    <a:gd name="T0" fmla="*/ 35 w 36"/>
                    <a:gd name="T1" fmla="*/ 0 h 21"/>
                    <a:gd name="T2" fmla="*/ 14 w 36"/>
                    <a:gd name="T3" fmla="*/ 14 h 21"/>
                    <a:gd name="T4" fmla="*/ 34 w 36"/>
                    <a:gd name="T5" fmla="*/ 5 h 21"/>
                    <a:gd name="T6" fmla="*/ 0 w 36"/>
                    <a:gd name="T7" fmla="*/ 21 h 21"/>
                    <a:gd name="T8" fmla="*/ 36 w 36"/>
                    <a:gd name="T9" fmla="*/ 3 h 21"/>
                    <a:gd name="T10" fmla="*/ 36 w 36"/>
                    <a:gd name="T11" fmla="*/ 3 h 21"/>
                    <a:gd name="T12" fmla="*/ 35 w 36"/>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6" h="21">
                      <a:moveTo>
                        <a:pt x="35" y="0"/>
                      </a:moveTo>
                      <a:cubicBezTo>
                        <a:pt x="34" y="6"/>
                        <a:pt x="26" y="11"/>
                        <a:pt x="14" y="14"/>
                      </a:cubicBezTo>
                      <a:cubicBezTo>
                        <a:pt x="22" y="12"/>
                        <a:pt x="30" y="9"/>
                        <a:pt x="34" y="5"/>
                      </a:cubicBezTo>
                      <a:cubicBezTo>
                        <a:pt x="31" y="12"/>
                        <a:pt x="18" y="18"/>
                        <a:pt x="0" y="21"/>
                      </a:cubicBezTo>
                      <a:cubicBezTo>
                        <a:pt x="21" y="17"/>
                        <a:pt x="34" y="11"/>
                        <a:pt x="36" y="3"/>
                      </a:cubicBezTo>
                      <a:cubicBezTo>
                        <a:pt x="36" y="3"/>
                        <a:pt x="36" y="3"/>
                        <a:pt x="36" y="3"/>
                      </a:cubicBezTo>
                      <a:cubicBezTo>
                        <a:pt x="36" y="2"/>
                        <a:pt x="35" y="1"/>
                        <a:pt x="35" y="0"/>
                      </a:cubicBezTo>
                    </a:path>
                  </a:pathLst>
                </a:custGeom>
                <a:solidFill>
                  <a:srgbClr val="EA8E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101" name="Freeform 110">
                  <a:extLst>
                    <a:ext uri="{FF2B5EF4-FFF2-40B4-BE49-F238E27FC236}">
                      <a16:creationId xmlns:a16="http://schemas.microsoft.com/office/drawing/2014/main" id="{D35B6240-7B3B-426B-85AE-C4C6FC3A07D0}"/>
                    </a:ext>
                  </a:extLst>
                </p:cNvPr>
                <p:cNvSpPr>
                  <a:spLocks/>
                </p:cNvSpPr>
                <p:nvPr/>
              </p:nvSpPr>
              <p:spPr bwMode="auto">
                <a:xfrm>
                  <a:off x="1659412" y="2433083"/>
                  <a:ext cx="73269" cy="99646"/>
                </a:xfrm>
                <a:custGeom>
                  <a:avLst/>
                  <a:gdLst>
                    <a:gd name="T0" fmla="*/ 36 w 36"/>
                    <a:gd name="T1" fmla="*/ 0 h 49"/>
                    <a:gd name="T2" fmla="*/ 36 w 36"/>
                    <a:gd name="T3" fmla="*/ 0 h 49"/>
                    <a:gd name="T4" fmla="*/ 36 w 36"/>
                    <a:gd name="T5" fmla="*/ 1 h 49"/>
                    <a:gd name="T6" fmla="*/ 0 w 36"/>
                    <a:gd name="T7" fmla="*/ 19 h 49"/>
                    <a:gd name="T8" fmla="*/ 0 w 36"/>
                    <a:gd name="T9" fmla="*/ 49 h 49"/>
                    <a:gd name="T10" fmla="*/ 14 w 36"/>
                    <a:gd name="T11" fmla="*/ 45 h 49"/>
                    <a:gd name="T12" fmla="*/ 35 w 36"/>
                    <a:gd name="T13" fmla="*/ 32 h 49"/>
                    <a:gd name="T14" fmla="*/ 36 w 36"/>
                    <a:gd name="T15" fmla="*/ 30 h 49"/>
                    <a:gd name="T16" fmla="*/ 36 w 36"/>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49">
                      <a:moveTo>
                        <a:pt x="36" y="0"/>
                      </a:moveTo>
                      <a:cubicBezTo>
                        <a:pt x="36" y="0"/>
                        <a:pt x="36" y="0"/>
                        <a:pt x="36" y="0"/>
                      </a:cubicBezTo>
                      <a:cubicBezTo>
                        <a:pt x="36" y="1"/>
                        <a:pt x="36" y="1"/>
                        <a:pt x="36" y="1"/>
                      </a:cubicBezTo>
                      <a:cubicBezTo>
                        <a:pt x="34" y="8"/>
                        <a:pt x="21" y="14"/>
                        <a:pt x="0" y="19"/>
                      </a:cubicBezTo>
                      <a:cubicBezTo>
                        <a:pt x="0" y="49"/>
                        <a:pt x="0" y="49"/>
                        <a:pt x="0" y="49"/>
                      </a:cubicBezTo>
                      <a:cubicBezTo>
                        <a:pt x="5" y="48"/>
                        <a:pt x="9" y="47"/>
                        <a:pt x="14" y="45"/>
                      </a:cubicBezTo>
                      <a:cubicBezTo>
                        <a:pt x="26" y="41"/>
                        <a:pt x="34" y="37"/>
                        <a:pt x="35" y="32"/>
                      </a:cubicBezTo>
                      <a:cubicBezTo>
                        <a:pt x="35" y="31"/>
                        <a:pt x="36" y="31"/>
                        <a:pt x="36" y="30"/>
                      </a:cubicBezTo>
                      <a:cubicBezTo>
                        <a:pt x="36" y="0"/>
                        <a:pt x="36" y="0"/>
                        <a:pt x="36" y="0"/>
                      </a:cubicBezTo>
                    </a:path>
                  </a:pathLst>
                </a:custGeom>
                <a:solidFill>
                  <a:srgbClr val="EA6D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102" name="Freeform 111">
                  <a:extLst>
                    <a:ext uri="{FF2B5EF4-FFF2-40B4-BE49-F238E27FC236}">
                      <a16:creationId xmlns:a16="http://schemas.microsoft.com/office/drawing/2014/main" id="{C8F36910-D679-4DB4-A013-66AF3ACBD873}"/>
                    </a:ext>
                  </a:extLst>
                </p:cNvPr>
                <p:cNvSpPr>
                  <a:spLocks/>
                </p:cNvSpPr>
                <p:nvPr/>
              </p:nvSpPr>
              <p:spPr bwMode="auto">
                <a:xfrm>
                  <a:off x="1659412" y="2441875"/>
                  <a:ext cx="73269" cy="27842"/>
                </a:xfrm>
                <a:custGeom>
                  <a:avLst/>
                  <a:gdLst>
                    <a:gd name="T0" fmla="*/ 36 w 36"/>
                    <a:gd name="T1" fmla="*/ 0 h 14"/>
                    <a:gd name="T2" fmla="*/ 14 w 36"/>
                    <a:gd name="T3" fmla="*/ 8 h 14"/>
                    <a:gd name="T4" fmla="*/ 0 w 36"/>
                    <a:gd name="T5" fmla="*/ 11 h 14"/>
                    <a:gd name="T6" fmla="*/ 0 w 36"/>
                    <a:gd name="T7" fmla="*/ 14 h 14"/>
                    <a:gd name="T8" fmla="*/ 36 w 36"/>
                    <a:gd name="T9" fmla="*/ 0 h 14"/>
                  </a:gdLst>
                  <a:ahLst/>
                  <a:cxnLst>
                    <a:cxn ang="0">
                      <a:pos x="T0" y="T1"/>
                    </a:cxn>
                    <a:cxn ang="0">
                      <a:pos x="T2" y="T3"/>
                    </a:cxn>
                    <a:cxn ang="0">
                      <a:pos x="T4" y="T5"/>
                    </a:cxn>
                    <a:cxn ang="0">
                      <a:pos x="T6" y="T7"/>
                    </a:cxn>
                    <a:cxn ang="0">
                      <a:pos x="T8" y="T9"/>
                    </a:cxn>
                  </a:cxnLst>
                  <a:rect l="0" t="0" r="r" b="b"/>
                  <a:pathLst>
                    <a:path w="36" h="14">
                      <a:moveTo>
                        <a:pt x="36" y="0"/>
                      </a:moveTo>
                      <a:cubicBezTo>
                        <a:pt x="31" y="3"/>
                        <a:pt x="23" y="6"/>
                        <a:pt x="14" y="8"/>
                      </a:cubicBezTo>
                      <a:cubicBezTo>
                        <a:pt x="10" y="9"/>
                        <a:pt x="5" y="10"/>
                        <a:pt x="0" y="11"/>
                      </a:cubicBezTo>
                      <a:cubicBezTo>
                        <a:pt x="0" y="14"/>
                        <a:pt x="0" y="14"/>
                        <a:pt x="0" y="14"/>
                      </a:cubicBezTo>
                      <a:cubicBezTo>
                        <a:pt x="19" y="11"/>
                        <a:pt x="32" y="6"/>
                        <a:pt x="36" y="0"/>
                      </a:cubicBezTo>
                    </a:path>
                  </a:pathLst>
                </a:custGeom>
                <a:solidFill>
                  <a:srgbClr val="F3A2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103" name="Freeform 112">
                  <a:extLst>
                    <a:ext uri="{FF2B5EF4-FFF2-40B4-BE49-F238E27FC236}">
                      <a16:creationId xmlns:a16="http://schemas.microsoft.com/office/drawing/2014/main" id="{512DA926-4018-42D3-AA00-FC711921A23F}"/>
                    </a:ext>
                  </a:extLst>
                </p:cNvPr>
                <p:cNvSpPr>
                  <a:spLocks/>
                </p:cNvSpPr>
                <p:nvPr/>
              </p:nvSpPr>
              <p:spPr bwMode="auto">
                <a:xfrm>
                  <a:off x="1659412" y="2355417"/>
                  <a:ext cx="73269" cy="41031"/>
                </a:xfrm>
                <a:custGeom>
                  <a:avLst/>
                  <a:gdLst>
                    <a:gd name="T0" fmla="*/ 35 w 36"/>
                    <a:gd name="T1" fmla="*/ 0 h 20"/>
                    <a:gd name="T2" fmla="*/ 14 w 36"/>
                    <a:gd name="T3" fmla="*/ 14 h 20"/>
                    <a:gd name="T4" fmla="*/ 34 w 36"/>
                    <a:gd name="T5" fmla="*/ 5 h 20"/>
                    <a:gd name="T6" fmla="*/ 0 w 36"/>
                    <a:gd name="T7" fmla="*/ 20 h 20"/>
                    <a:gd name="T8" fmla="*/ 36 w 36"/>
                    <a:gd name="T9" fmla="*/ 2 h 20"/>
                    <a:gd name="T10" fmla="*/ 36 w 36"/>
                    <a:gd name="T11" fmla="*/ 2 h 20"/>
                    <a:gd name="T12" fmla="*/ 35 w 36"/>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36" h="20">
                      <a:moveTo>
                        <a:pt x="35" y="0"/>
                      </a:moveTo>
                      <a:cubicBezTo>
                        <a:pt x="34" y="5"/>
                        <a:pt x="26" y="10"/>
                        <a:pt x="14" y="14"/>
                      </a:cubicBezTo>
                      <a:cubicBezTo>
                        <a:pt x="22" y="11"/>
                        <a:pt x="30" y="9"/>
                        <a:pt x="34" y="5"/>
                      </a:cubicBezTo>
                      <a:cubicBezTo>
                        <a:pt x="31" y="11"/>
                        <a:pt x="18" y="17"/>
                        <a:pt x="0" y="20"/>
                      </a:cubicBezTo>
                      <a:cubicBezTo>
                        <a:pt x="21" y="17"/>
                        <a:pt x="34" y="10"/>
                        <a:pt x="36" y="2"/>
                      </a:cubicBezTo>
                      <a:cubicBezTo>
                        <a:pt x="36" y="2"/>
                        <a:pt x="36" y="2"/>
                        <a:pt x="36" y="2"/>
                      </a:cubicBezTo>
                      <a:cubicBezTo>
                        <a:pt x="36" y="1"/>
                        <a:pt x="35" y="0"/>
                        <a:pt x="35" y="0"/>
                      </a:cubicBezTo>
                    </a:path>
                  </a:pathLst>
                </a:custGeom>
                <a:solidFill>
                  <a:srgbClr val="EA8E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104" name="Freeform 113">
                  <a:extLst>
                    <a:ext uri="{FF2B5EF4-FFF2-40B4-BE49-F238E27FC236}">
                      <a16:creationId xmlns:a16="http://schemas.microsoft.com/office/drawing/2014/main" id="{C99449E7-2381-4A4C-9DDC-B567567DFF4F}"/>
                    </a:ext>
                  </a:extLst>
                </p:cNvPr>
                <p:cNvSpPr>
                  <a:spLocks/>
                </p:cNvSpPr>
                <p:nvPr/>
              </p:nvSpPr>
              <p:spPr bwMode="auto">
                <a:xfrm>
                  <a:off x="1659412" y="2362744"/>
                  <a:ext cx="73269" cy="96715"/>
                </a:xfrm>
                <a:custGeom>
                  <a:avLst/>
                  <a:gdLst>
                    <a:gd name="T0" fmla="*/ 36 w 36"/>
                    <a:gd name="T1" fmla="*/ 0 h 48"/>
                    <a:gd name="T2" fmla="*/ 36 w 36"/>
                    <a:gd name="T3" fmla="*/ 0 h 48"/>
                    <a:gd name="T4" fmla="*/ 36 w 36"/>
                    <a:gd name="T5" fmla="*/ 0 h 48"/>
                    <a:gd name="T6" fmla="*/ 0 w 36"/>
                    <a:gd name="T7" fmla="*/ 18 h 48"/>
                    <a:gd name="T8" fmla="*/ 0 w 36"/>
                    <a:gd name="T9" fmla="*/ 48 h 48"/>
                    <a:gd name="T10" fmla="*/ 14 w 36"/>
                    <a:gd name="T11" fmla="*/ 44 h 48"/>
                    <a:gd name="T12" fmla="*/ 35 w 36"/>
                    <a:gd name="T13" fmla="*/ 31 h 48"/>
                    <a:gd name="T14" fmla="*/ 36 w 36"/>
                    <a:gd name="T15" fmla="*/ 29 h 48"/>
                    <a:gd name="T16" fmla="*/ 36 w 36"/>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48">
                      <a:moveTo>
                        <a:pt x="36" y="0"/>
                      </a:moveTo>
                      <a:cubicBezTo>
                        <a:pt x="36" y="0"/>
                        <a:pt x="36" y="0"/>
                        <a:pt x="36" y="0"/>
                      </a:cubicBezTo>
                      <a:cubicBezTo>
                        <a:pt x="36" y="0"/>
                        <a:pt x="36" y="0"/>
                        <a:pt x="36" y="0"/>
                      </a:cubicBezTo>
                      <a:cubicBezTo>
                        <a:pt x="34" y="8"/>
                        <a:pt x="21" y="14"/>
                        <a:pt x="0" y="18"/>
                      </a:cubicBezTo>
                      <a:cubicBezTo>
                        <a:pt x="0" y="48"/>
                        <a:pt x="0" y="48"/>
                        <a:pt x="0" y="48"/>
                      </a:cubicBezTo>
                      <a:cubicBezTo>
                        <a:pt x="5" y="47"/>
                        <a:pt x="9" y="46"/>
                        <a:pt x="14" y="44"/>
                      </a:cubicBezTo>
                      <a:cubicBezTo>
                        <a:pt x="26" y="41"/>
                        <a:pt x="34" y="36"/>
                        <a:pt x="35" y="31"/>
                      </a:cubicBezTo>
                      <a:cubicBezTo>
                        <a:pt x="35" y="31"/>
                        <a:pt x="36" y="30"/>
                        <a:pt x="36" y="29"/>
                      </a:cubicBezTo>
                      <a:cubicBezTo>
                        <a:pt x="36" y="0"/>
                        <a:pt x="36" y="0"/>
                        <a:pt x="36" y="0"/>
                      </a:cubicBezTo>
                    </a:path>
                  </a:pathLst>
                </a:custGeom>
                <a:solidFill>
                  <a:srgbClr val="EA6D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105" name="Freeform 114">
                  <a:extLst>
                    <a:ext uri="{FF2B5EF4-FFF2-40B4-BE49-F238E27FC236}">
                      <a16:creationId xmlns:a16="http://schemas.microsoft.com/office/drawing/2014/main" id="{708CBDBE-7447-4B6F-8416-14B10FD1E9B7}"/>
                    </a:ext>
                  </a:extLst>
                </p:cNvPr>
                <p:cNvSpPr>
                  <a:spLocks/>
                </p:cNvSpPr>
                <p:nvPr/>
              </p:nvSpPr>
              <p:spPr bwMode="auto">
                <a:xfrm>
                  <a:off x="1659412" y="2368606"/>
                  <a:ext cx="73269" cy="27842"/>
                </a:xfrm>
                <a:custGeom>
                  <a:avLst/>
                  <a:gdLst>
                    <a:gd name="T0" fmla="*/ 36 w 36"/>
                    <a:gd name="T1" fmla="*/ 0 h 14"/>
                    <a:gd name="T2" fmla="*/ 14 w 36"/>
                    <a:gd name="T3" fmla="*/ 8 h 14"/>
                    <a:gd name="T4" fmla="*/ 0 w 36"/>
                    <a:gd name="T5" fmla="*/ 12 h 14"/>
                    <a:gd name="T6" fmla="*/ 0 w 36"/>
                    <a:gd name="T7" fmla="*/ 14 h 14"/>
                    <a:gd name="T8" fmla="*/ 36 w 36"/>
                    <a:gd name="T9" fmla="*/ 0 h 14"/>
                  </a:gdLst>
                  <a:ahLst/>
                  <a:cxnLst>
                    <a:cxn ang="0">
                      <a:pos x="T0" y="T1"/>
                    </a:cxn>
                    <a:cxn ang="0">
                      <a:pos x="T2" y="T3"/>
                    </a:cxn>
                    <a:cxn ang="0">
                      <a:pos x="T4" y="T5"/>
                    </a:cxn>
                    <a:cxn ang="0">
                      <a:pos x="T6" y="T7"/>
                    </a:cxn>
                    <a:cxn ang="0">
                      <a:pos x="T8" y="T9"/>
                    </a:cxn>
                  </a:cxnLst>
                  <a:rect l="0" t="0" r="r" b="b"/>
                  <a:pathLst>
                    <a:path w="36" h="14">
                      <a:moveTo>
                        <a:pt x="36" y="0"/>
                      </a:moveTo>
                      <a:cubicBezTo>
                        <a:pt x="31" y="3"/>
                        <a:pt x="23" y="6"/>
                        <a:pt x="14" y="8"/>
                      </a:cubicBezTo>
                      <a:cubicBezTo>
                        <a:pt x="10" y="9"/>
                        <a:pt x="5" y="10"/>
                        <a:pt x="0" y="12"/>
                      </a:cubicBezTo>
                      <a:cubicBezTo>
                        <a:pt x="0" y="14"/>
                        <a:pt x="0" y="14"/>
                        <a:pt x="0" y="14"/>
                      </a:cubicBezTo>
                      <a:cubicBezTo>
                        <a:pt x="19" y="11"/>
                        <a:pt x="32" y="6"/>
                        <a:pt x="36" y="0"/>
                      </a:cubicBezTo>
                    </a:path>
                  </a:pathLst>
                </a:custGeom>
                <a:solidFill>
                  <a:srgbClr val="F3A2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106" name="Freeform 115">
                  <a:extLst>
                    <a:ext uri="{FF2B5EF4-FFF2-40B4-BE49-F238E27FC236}">
                      <a16:creationId xmlns:a16="http://schemas.microsoft.com/office/drawing/2014/main" id="{BEC1C7F1-4E0E-41CC-BF44-06CE844D2D76}"/>
                    </a:ext>
                  </a:extLst>
                </p:cNvPr>
                <p:cNvSpPr>
                  <a:spLocks/>
                </p:cNvSpPr>
                <p:nvPr/>
              </p:nvSpPr>
              <p:spPr bwMode="auto">
                <a:xfrm>
                  <a:off x="1659412" y="2289475"/>
                  <a:ext cx="73269" cy="39565"/>
                </a:xfrm>
                <a:custGeom>
                  <a:avLst/>
                  <a:gdLst>
                    <a:gd name="T0" fmla="*/ 35 w 36"/>
                    <a:gd name="T1" fmla="*/ 0 h 20"/>
                    <a:gd name="T2" fmla="*/ 14 w 36"/>
                    <a:gd name="T3" fmla="*/ 13 h 20"/>
                    <a:gd name="T4" fmla="*/ 34 w 36"/>
                    <a:gd name="T5" fmla="*/ 5 h 20"/>
                    <a:gd name="T6" fmla="*/ 0 w 36"/>
                    <a:gd name="T7" fmla="*/ 20 h 20"/>
                    <a:gd name="T8" fmla="*/ 36 w 36"/>
                    <a:gd name="T9" fmla="*/ 2 h 20"/>
                    <a:gd name="T10" fmla="*/ 36 w 36"/>
                    <a:gd name="T11" fmla="*/ 2 h 20"/>
                    <a:gd name="T12" fmla="*/ 35 w 36"/>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36" h="20">
                      <a:moveTo>
                        <a:pt x="35" y="0"/>
                      </a:moveTo>
                      <a:cubicBezTo>
                        <a:pt x="34" y="5"/>
                        <a:pt x="26" y="10"/>
                        <a:pt x="14" y="13"/>
                      </a:cubicBezTo>
                      <a:cubicBezTo>
                        <a:pt x="22" y="11"/>
                        <a:pt x="30" y="8"/>
                        <a:pt x="34" y="5"/>
                      </a:cubicBezTo>
                      <a:cubicBezTo>
                        <a:pt x="31" y="11"/>
                        <a:pt x="18" y="16"/>
                        <a:pt x="0" y="20"/>
                      </a:cubicBezTo>
                      <a:cubicBezTo>
                        <a:pt x="21" y="15"/>
                        <a:pt x="34" y="10"/>
                        <a:pt x="36" y="2"/>
                      </a:cubicBezTo>
                      <a:cubicBezTo>
                        <a:pt x="36" y="2"/>
                        <a:pt x="36" y="2"/>
                        <a:pt x="36" y="2"/>
                      </a:cubicBezTo>
                      <a:cubicBezTo>
                        <a:pt x="36" y="1"/>
                        <a:pt x="35" y="0"/>
                        <a:pt x="35" y="0"/>
                      </a:cubicBezTo>
                    </a:path>
                  </a:pathLst>
                </a:custGeom>
                <a:solidFill>
                  <a:srgbClr val="EA8E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107" name="Freeform 116">
                  <a:extLst>
                    <a:ext uri="{FF2B5EF4-FFF2-40B4-BE49-F238E27FC236}">
                      <a16:creationId xmlns:a16="http://schemas.microsoft.com/office/drawing/2014/main" id="{E2735207-3757-404B-BAEB-587B3940CEE2}"/>
                    </a:ext>
                  </a:extLst>
                </p:cNvPr>
                <p:cNvSpPr>
                  <a:spLocks/>
                </p:cNvSpPr>
                <p:nvPr/>
              </p:nvSpPr>
              <p:spPr bwMode="auto">
                <a:xfrm>
                  <a:off x="1659412" y="2295337"/>
                  <a:ext cx="73269" cy="96715"/>
                </a:xfrm>
                <a:custGeom>
                  <a:avLst/>
                  <a:gdLst>
                    <a:gd name="T0" fmla="*/ 36 w 36"/>
                    <a:gd name="T1" fmla="*/ 0 h 48"/>
                    <a:gd name="T2" fmla="*/ 36 w 36"/>
                    <a:gd name="T3" fmla="*/ 0 h 48"/>
                    <a:gd name="T4" fmla="*/ 36 w 36"/>
                    <a:gd name="T5" fmla="*/ 0 h 48"/>
                    <a:gd name="T6" fmla="*/ 0 w 36"/>
                    <a:gd name="T7" fmla="*/ 18 h 48"/>
                    <a:gd name="T8" fmla="*/ 0 w 36"/>
                    <a:gd name="T9" fmla="*/ 48 h 48"/>
                    <a:gd name="T10" fmla="*/ 14 w 36"/>
                    <a:gd name="T11" fmla="*/ 45 h 48"/>
                    <a:gd name="T12" fmla="*/ 35 w 36"/>
                    <a:gd name="T13" fmla="*/ 31 h 48"/>
                    <a:gd name="T14" fmla="*/ 36 w 36"/>
                    <a:gd name="T15" fmla="*/ 29 h 48"/>
                    <a:gd name="T16" fmla="*/ 36 w 36"/>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48">
                      <a:moveTo>
                        <a:pt x="36" y="0"/>
                      </a:moveTo>
                      <a:cubicBezTo>
                        <a:pt x="36" y="0"/>
                        <a:pt x="36" y="0"/>
                        <a:pt x="36" y="0"/>
                      </a:cubicBezTo>
                      <a:cubicBezTo>
                        <a:pt x="36" y="0"/>
                        <a:pt x="36" y="0"/>
                        <a:pt x="36" y="0"/>
                      </a:cubicBezTo>
                      <a:cubicBezTo>
                        <a:pt x="34" y="8"/>
                        <a:pt x="21" y="14"/>
                        <a:pt x="0" y="18"/>
                      </a:cubicBezTo>
                      <a:cubicBezTo>
                        <a:pt x="0" y="48"/>
                        <a:pt x="0" y="48"/>
                        <a:pt x="0" y="48"/>
                      </a:cubicBezTo>
                      <a:cubicBezTo>
                        <a:pt x="5" y="47"/>
                        <a:pt x="9" y="45"/>
                        <a:pt x="14" y="45"/>
                      </a:cubicBezTo>
                      <a:cubicBezTo>
                        <a:pt x="26" y="41"/>
                        <a:pt x="34" y="36"/>
                        <a:pt x="35" y="31"/>
                      </a:cubicBezTo>
                      <a:cubicBezTo>
                        <a:pt x="35" y="30"/>
                        <a:pt x="36" y="30"/>
                        <a:pt x="36" y="29"/>
                      </a:cubicBezTo>
                      <a:cubicBezTo>
                        <a:pt x="36" y="0"/>
                        <a:pt x="36" y="0"/>
                        <a:pt x="36" y="0"/>
                      </a:cubicBezTo>
                    </a:path>
                  </a:pathLst>
                </a:custGeom>
                <a:solidFill>
                  <a:srgbClr val="EA6D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108" name="Freeform 117">
                  <a:extLst>
                    <a:ext uri="{FF2B5EF4-FFF2-40B4-BE49-F238E27FC236}">
                      <a16:creationId xmlns:a16="http://schemas.microsoft.com/office/drawing/2014/main" id="{1D87ABE0-DD9D-4033-BD62-573FED9DA31C}"/>
                    </a:ext>
                  </a:extLst>
                </p:cNvPr>
                <p:cNvSpPr>
                  <a:spLocks/>
                </p:cNvSpPr>
                <p:nvPr/>
              </p:nvSpPr>
              <p:spPr bwMode="auto">
                <a:xfrm>
                  <a:off x="1659412" y="2299732"/>
                  <a:ext cx="73269" cy="29308"/>
                </a:xfrm>
                <a:custGeom>
                  <a:avLst/>
                  <a:gdLst>
                    <a:gd name="T0" fmla="*/ 36 w 36"/>
                    <a:gd name="T1" fmla="*/ 0 h 15"/>
                    <a:gd name="T2" fmla="*/ 14 w 36"/>
                    <a:gd name="T3" fmla="*/ 8 h 15"/>
                    <a:gd name="T4" fmla="*/ 0 w 36"/>
                    <a:gd name="T5" fmla="*/ 11 h 15"/>
                    <a:gd name="T6" fmla="*/ 0 w 36"/>
                    <a:gd name="T7" fmla="*/ 15 h 15"/>
                    <a:gd name="T8" fmla="*/ 36 w 36"/>
                    <a:gd name="T9" fmla="*/ 0 h 15"/>
                  </a:gdLst>
                  <a:ahLst/>
                  <a:cxnLst>
                    <a:cxn ang="0">
                      <a:pos x="T0" y="T1"/>
                    </a:cxn>
                    <a:cxn ang="0">
                      <a:pos x="T2" y="T3"/>
                    </a:cxn>
                    <a:cxn ang="0">
                      <a:pos x="T4" y="T5"/>
                    </a:cxn>
                    <a:cxn ang="0">
                      <a:pos x="T6" y="T7"/>
                    </a:cxn>
                    <a:cxn ang="0">
                      <a:pos x="T8" y="T9"/>
                    </a:cxn>
                  </a:cxnLst>
                  <a:rect l="0" t="0" r="r" b="b"/>
                  <a:pathLst>
                    <a:path w="36" h="15">
                      <a:moveTo>
                        <a:pt x="36" y="0"/>
                      </a:moveTo>
                      <a:cubicBezTo>
                        <a:pt x="31" y="3"/>
                        <a:pt x="23" y="6"/>
                        <a:pt x="14" y="8"/>
                      </a:cubicBezTo>
                      <a:cubicBezTo>
                        <a:pt x="10" y="9"/>
                        <a:pt x="5" y="10"/>
                        <a:pt x="0" y="11"/>
                      </a:cubicBezTo>
                      <a:cubicBezTo>
                        <a:pt x="0" y="15"/>
                        <a:pt x="0" y="15"/>
                        <a:pt x="0" y="15"/>
                      </a:cubicBezTo>
                      <a:cubicBezTo>
                        <a:pt x="19" y="11"/>
                        <a:pt x="32" y="6"/>
                        <a:pt x="36" y="0"/>
                      </a:cubicBezTo>
                    </a:path>
                  </a:pathLst>
                </a:custGeom>
                <a:solidFill>
                  <a:srgbClr val="F3A2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109" name="Freeform 118">
                  <a:extLst>
                    <a:ext uri="{FF2B5EF4-FFF2-40B4-BE49-F238E27FC236}">
                      <a16:creationId xmlns:a16="http://schemas.microsoft.com/office/drawing/2014/main" id="{5BF6C47D-5F76-4EE6-A004-C8F9FBFB9DC3}"/>
                    </a:ext>
                  </a:extLst>
                </p:cNvPr>
                <p:cNvSpPr>
                  <a:spLocks/>
                </p:cNvSpPr>
                <p:nvPr/>
              </p:nvSpPr>
              <p:spPr bwMode="auto">
                <a:xfrm>
                  <a:off x="1659412" y="2222067"/>
                  <a:ext cx="73269" cy="42496"/>
                </a:xfrm>
                <a:custGeom>
                  <a:avLst/>
                  <a:gdLst>
                    <a:gd name="T0" fmla="*/ 35 w 36"/>
                    <a:gd name="T1" fmla="*/ 0 h 21"/>
                    <a:gd name="T2" fmla="*/ 10 w 36"/>
                    <a:gd name="T3" fmla="*/ 15 h 21"/>
                    <a:gd name="T4" fmla="*/ 34 w 36"/>
                    <a:gd name="T5" fmla="*/ 5 h 21"/>
                    <a:gd name="T6" fmla="*/ 0 w 36"/>
                    <a:gd name="T7" fmla="*/ 21 h 21"/>
                    <a:gd name="T8" fmla="*/ 36 w 36"/>
                    <a:gd name="T9" fmla="*/ 3 h 21"/>
                    <a:gd name="T10" fmla="*/ 36 w 36"/>
                    <a:gd name="T11" fmla="*/ 3 h 21"/>
                    <a:gd name="T12" fmla="*/ 36 w 36"/>
                    <a:gd name="T13" fmla="*/ 2 h 21"/>
                    <a:gd name="T14" fmla="*/ 35 w 36"/>
                    <a:gd name="T15" fmla="*/ 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21">
                      <a:moveTo>
                        <a:pt x="35" y="0"/>
                      </a:moveTo>
                      <a:cubicBezTo>
                        <a:pt x="34" y="5"/>
                        <a:pt x="24" y="11"/>
                        <a:pt x="10" y="15"/>
                      </a:cubicBezTo>
                      <a:cubicBezTo>
                        <a:pt x="21" y="12"/>
                        <a:pt x="29" y="9"/>
                        <a:pt x="34" y="5"/>
                      </a:cubicBezTo>
                      <a:cubicBezTo>
                        <a:pt x="31" y="12"/>
                        <a:pt x="18" y="17"/>
                        <a:pt x="0" y="21"/>
                      </a:cubicBezTo>
                      <a:cubicBezTo>
                        <a:pt x="21" y="17"/>
                        <a:pt x="34" y="10"/>
                        <a:pt x="36" y="3"/>
                      </a:cubicBezTo>
                      <a:cubicBezTo>
                        <a:pt x="36" y="3"/>
                        <a:pt x="36" y="3"/>
                        <a:pt x="36" y="3"/>
                      </a:cubicBezTo>
                      <a:cubicBezTo>
                        <a:pt x="36" y="2"/>
                        <a:pt x="36" y="2"/>
                        <a:pt x="36" y="2"/>
                      </a:cubicBezTo>
                      <a:cubicBezTo>
                        <a:pt x="36" y="1"/>
                        <a:pt x="35" y="1"/>
                        <a:pt x="35" y="0"/>
                      </a:cubicBezTo>
                    </a:path>
                  </a:pathLst>
                </a:custGeom>
                <a:solidFill>
                  <a:srgbClr val="EA8E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110" name="Freeform 119">
                  <a:extLst>
                    <a:ext uri="{FF2B5EF4-FFF2-40B4-BE49-F238E27FC236}">
                      <a16:creationId xmlns:a16="http://schemas.microsoft.com/office/drawing/2014/main" id="{5EDD88E6-5986-4873-A60C-2B4A34F92DFD}"/>
                    </a:ext>
                  </a:extLst>
                </p:cNvPr>
                <p:cNvSpPr>
                  <a:spLocks/>
                </p:cNvSpPr>
                <p:nvPr/>
              </p:nvSpPr>
              <p:spPr bwMode="auto">
                <a:xfrm>
                  <a:off x="1659412" y="2222067"/>
                  <a:ext cx="73269" cy="104042"/>
                </a:xfrm>
                <a:custGeom>
                  <a:avLst/>
                  <a:gdLst>
                    <a:gd name="T0" fmla="*/ 36 w 36"/>
                    <a:gd name="T1" fmla="*/ 0 h 51"/>
                    <a:gd name="T2" fmla="*/ 36 w 36"/>
                    <a:gd name="T3" fmla="*/ 0 h 51"/>
                    <a:gd name="T4" fmla="*/ 36 w 36"/>
                    <a:gd name="T5" fmla="*/ 1 h 51"/>
                    <a:gd name="T6" fmla="*/ 0 w 36"/>
                    <a:gd name="T7" fmla="*/ 19 h 51"/>
                    <a:gd name="T8" fmla="*/ 0 w 36"/>
                    <a:gd name="T9" fmla="*/ 51 h 51"/>
                    <a:gd name="T10" fmla="*/ 14 w 36"/>
                    <a:gd name="T11" fmla="*/ 48 h 51"/>
                    <a:gd name="T12" fmla="*/ 35 w 36"/>
                    <a:gd name="T13" fmla="*/ 33 h 51"/>
                    <a:gd name="T14" fmla="*/ 36 w 36"/>
                    <a:gd name="T15" fmla="*/ 31 h 51"/>
                    <a:gd name="T16" fmla="*/ 36 w 36"/>
                    <a:gd name="T17" fmla="*/ 31 h 51"/>
                    <a:gd name="T18" fmla="*/ 36 w 36"/>
                    <a:gd name="T1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51">
                      <a:moveTo>
                        <a:pt x="36" y="0"/>
                      </a:moveTo>
                      <a:cubicBezTo>
                        <a:pt x="36" y="0"/>
                        <a:pt x="36" y="0"/>
                        <a:pt x="36" y="0"/>
                      </a:cubicBezTo>
                      <a:cubicBezTo>
                        <a:pt x="36" y="0"/>
                        <a:pt x="36" y="0"/>
                        <a:pt x="36" y="1"/>
                      </a:cubicBezTo>
                      <a:cubicBezTo>
                        <a:pt x="34" y="7"/>
                        <a:pt x="21" y="14"/>
                        <a:pt x="0" y="19"/>
                      </a:cubicBezTo>
                      <a:cubicBezTo>
                        <a:pt x="0" y="51"/>
                        <a:pt x="0" y="51"/>
                        <a:pt x="0" y="51"/>
                      </a:cubicBezTo>
                      <a:cubicBezTo>
                        <a:pt x="5" y="50"/>
                        <a:pt x="9" y="49"/>
                        <a:pt x="14" y="48"/>
                      </a:cubicBezTo>
                      <a:cubicBezTo>
                        <a:pt x="26" y="43"/>
                        <a:pt x="34" y="38"/>
                        <a:pt x="35" y="33"/>
                      </a:cubicBezTo>
                      <a:cubicBezTo>
                        <a:pt x="35" y="32"/>
                        <a:pt x="36" y="32"/>
                        <a:pt x="36" y="31"/>
                      </a:cubicBezTo>
                      <a:cubicBezTo>
                        <a:pt x="36" y="31"/>
                        <a:pt x="36" y="31"/>
                        <a:pt x="36" y="31"/>
                      </a:cubicBezTo>
                      <a:cubicBezTo>
                        <a:pt x="36" y="0"/>
                        <a:pt x="36" y="0"/>
                        <a:pt x="36" y="0"/>
                      </a:cubicBezTo>
                    </a:path>
                  </a:pathLst>
                </a:custGeom>
                <a:solidFill>
                  <a:srgbClr val="EA6D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111" name="Freeform 120">
                  <a:extLst>
                    <a:ext uri="{FF2B5EF4-FFF2-40B4-BE49-F238E27FC236}">
                      <a16:creationId xmlns:a16="http://schemas.microsoft.com/office/drawing/2014/main" id="{C69F6235-8D54-4A69-9910-77468916AF0B}"/>
                    </a:ext>
                  </a:extLst>
                </p:cNvPr>
                <p:cNvSpPr>
                  <a:spLocks/>
                </p:cNvSpPr>
                <p:nvPr/>
              </p:nvSpPr>
              <p:spPr bwMode="auto">
                <a:xfrm>
                  <a:off x="1659412" y="2227929"/>
                  <a:ext cx="73269" cy="36634"/>
                </a:xfrm>
                <a:custGeom>
                  <a:avLst/>
                  <a:gdLst>
                    <a:gd name="T0" fmla="*/ 36 w 36"/>
                    <a:gd name="T1" fmla="*/ 0 h 18"/>
                    <a:gd name="T2" fmla="*/ 10 w 36"/>
                    <a:gd name="T3" fmla="*/ 11 h 18"/>
                    <a:gd name="T4" fmla="*/ 0 w 36"/>
                    <a:gd name="T5" fmla="*/ 14 h 18"/>
                    <a:gd name="T6" fmla="*/ 0 w 36"/>
                    <a:gd name="T7" fmla="*/ 18 h 18"/>
                    <a:gd name="T8" fmla="*/ 36 w 36"/>
                    <a:gd name="T9" fmla="*/ 0 h 18"/>
                  </a:gdLst>
                  <a:ahLst/>
                  <a:cxnLst>
                    <a:cxn ang="0">
                      <a:pos x="T0" y="T1"/>
                    </a:cxn>
                    <a:cxn ang="0">
                      <a:pos x="T2" y="T3"/>
                    </a:cxn>
                    <a:cxn ang="0">
                      <a:pos x="T4" y="T5"/>
                    </a:cxn>
                    <a:cxn ang="0">
                      <a:pos x="T6" y="T7"/>
                    </a:cxn>
                    <a:cxn ang="0">
                      <a:pos x="T8" y="T9"/>
                    </a:cxn>
                  </a:cxnLst>
                  <a:rect l="0" t="0" r="r" b="b"/>
                  <a:pathLst>
                    <a:path w="36" h="18">
                      <a:moveTo>
                        <a:pt x="36" y="0"/>
                      </a:moveTo>
                      <a:cubicBezTo>
                        <a:pt x="30" y="5"/>
                        <a:pt x="22" y="8"/>
                        <a:pt x="10" y="11"/>
                      </a:cubicBezTo>
                      <a:cubicBezTo>
                        <a:pt x="7" y="12"/>
                        <a:pt x="3" y="13"/>
                        <a:pt x="0" y="14"/>
                      </a:cubicBezTo>
                      <a:cubicBezTo>
                        <a:pt x="0" y="18"/>
                        <a:pt x="0" y="18"/>
                        <a:pt x="0" y="18"/>
                      </a:cubicBezTo>
                      <a:cubicBezTo>
                        <a:pt x="19" y="14"/>
                        <a:pt x="32" y="8"/>
                        <a:pt x="36" y="0"/>
                      </a:cubicBezTo>
                    </a:path>
                  </a:pathLst>
                </a:custGeom>
                <a:solidFill>
                  <a:srgbClr val="F3A2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112" name="Freeform 121">
                  <a:extLst>
                    <a:ext uri="{FF2B5EF4-FFF2-40B4-BE49-F238E27FC236}">
                      <a16:creationId xmlns:a16="http://schemas.microsoft.com/office/drawing/2014/main" id="{FC97F70D-C321-497C-A15C-E96A719D90BA}"/>
                    </a:ext>
                  </a:extLst>
                </p:cNvPr>
                <p:cNvSpPr>
                  <a:spLocks/>
                </p:cNvSpPr>
                <p:nvPr/>
              </p:nvSpPr>
              <p:spPr bwMode="auto">
                <a:xfrm>
                  <a:off x="1659412" y="2154660"/>
                  <a:ext cx="73269" cy="35169"/>
                </a:xfrm>
                <a:custGeom>
                  <a:avLst/>
                  <a:gdLst>
                    <a:gd name="T0" fmla="*/ 36 w 36"/>
                    <a:gd name="T1" fmla="*/ 0 h 17"/>
                    <a:gd name="T2" fmla="*/ 16 w 36"/>
                    <a:gd name="T3" fmla="*/ 10 h 17"/>
                    <a:gd name="T4" fmla="*/ 35 w 36"/>
                    <a:gd name="T5" fmla="*/ 3 h 17"/>
                    <a:gd name="T6" fmla="*/ 0 w 36"/>
                    <a:gd name="T7" fmla="*/ 17 h 17"/>
                    <a:gd name="T8" fmla="*/ 36 w 36"/>
                    <a:gd name="T9" fmla="*/ 1 h 17"/>
                    <a:gd name="T10" fmla="*/ 36 w 36"/>
                    <a:gd name="T11" fmla="*/ 0 h 17"/>
                  </a:gdLst>
                  <a:ahLst/>
                  <a:cxnLst>
                    <a:cxn ang="0">
                      <a:pos x="T0" y="T1"/>
                    </a:cxn>
                    <a:cxn ang="0">
                      <a:pos x="T2" y="T3"/>
                    </a:cxn>
                    <a:cxn ang="0">
                      <a:pos x="T4" y="T5"/>
                    </a:cxn>
                    <a:cxn ang="0">
                      <a:pos x="T6" y="T7"/>
                    </a:cxn>
                    <a:cxn ang="0">
                      <a:pos x="T8" y="T9"/>
                    </a:cxn>
                    <a:cxn ang="0">
                      <a:pos x="T10" y="T11"/>
                    </a:cxn>
                  </a:cxnLst>
                  <a:rect l="0" t="0" r="r" b="b"/>
                  <a:pathLst>
                    <a:path w="36" h="17">
                      <a:moveTo>
                        <a:pt x="36" y="0"/>
                      </a:moveTo>
                      <a:cubicBezTo>
                        <a:pt x="34" y="3"/>
                        <a:pt x="26" y="7"/>
                        <a:pt x="16" y="10"/>
                      </a:cubicBezTo>
                      <a:cubicBezTo>
                        <a:pt x="24" y="8"/>
                        <a:pt x="30" y="6"/>
                        <a:pt x="35" y="3"/>
                      </a:cubicBezTo>
                      <a:cubicBezTo>
                        <a:pt x="32" y="9"/>
                        <a:pt x="18" y="14"/>
                        <a:pt x="0" y="17"/>
                      </a:cubicBezTo>
                      <a:cubicBezTo>
                        <a:pt x="22" y="13"/>
                        <a:pt x="36" y="7"/>
                        <a:pt x="36" y="1"/>
                      </a:cubicBezTo>
                      <a:cubicBezTo>
                        <a:pt x="36" y="1"/>
                        <a:pt x="36" y="1"/>
                        <a:pt x="36" y="0"/>
                      </a:cubicBezTo>
                    </a:path>
                  </a:pathLst>
                </a:custGeom>
                <a:solidFill>
                  <a:srgbClr val="EA8E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113" name="Freeform 122">
                  <a:extLst>
                    <a:ext uri="{FF2B5EF4-FFF2-40B4-BE49-F238E27FC236}">
                      <a16:creationId xmlns:a16="http://schemas.microsoft.com/office/drawing/2014/main" id="{371A860A-6B8C-4E1E-A44D-ECCD5DE98888}"/>
                    </a:ext>
                  </a:extLst>
                </p:cNvPr>
                <p:cNvSpPr>
                  <a:spLocks/>
                </p:cNvSpPr>
                <p:nvPr/>
              </p:nvSpPr>
              <p:spPr bwMode="auto">
                <a:xfrm>
                  <a:off x="1659412" y="2154660"/>
                  <a:ext cx="73269" cy="95250"/>
                </a:xfrm>
                <a:custGeom>
                  <a:avLst/>
                  <a:gdLst>
                    <a:gd name="T0" fmla="*/ 36 w 36"/>
                    <a:gd name="T1" fmla="*/ 0 h 47"/>
                    <a:gd name="T2" fmla="*/ 0 w 36"/>
                    <a:gd name="T3" fmla="*/ 18 h 47"/>
                    <a:gd name="T4" fmla="*/ 0 w 36"/>
                    <a:gd name="T5" fmla="*/ 47 h 47"/>
                    <a:gd name="T6" fmla="*/ 10 w 36"/>
                    <a:gd name="T7" fmla="*/ 45 h 47"/>
                    <a:gd name="T8" fmla="*/ 36 w 36"/>
                    <a:gd name="T9" fmla="*/ 31 h 47"/>
                    <a:gd name="T10" fmla="*/ 36 w 36"/>
                    <a:gd name="T11" fmla="*/ 30 h 47"/>
                    <a:gd name="T12" fmla="*/ 36 w 36"/>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36" h="47">
                      <a:moveTo>
                        <a:pt x="36" y="0"/>
                      </a:moveTo>
                      <a:cubicBezTo>
                        <a:pt x="36" y="6"/>
                        <a:pt x="22" y="13"/>
                        <a:pt x="0" y="18"/>
                      </a:cubicBezTo>
                      <a:cubicBezTo>
                        <a:pt x="0" y="47"/>
                        <a:pt x="0" y="47"/>
                        <a:pt x="0" y="47"/>
                      </a:cubicBezTo>
                      <a:cubicBezTo>
                        <a:pt x="3" y="47"/>
                        <a:pt x="7" y="46"/>
                        <a:pt x="10" y="45"/>
                      </a:cubicBezTo>
                      <a:cubicBezTo>
                        <a:pt x="25" y="41"/>
                        <a:pt x="34" y="35"/>
                        <a:pt x="36" y="31"/>
                      </a:cubicBezTo>
                      <a:cubicBezTo>
                        <a:pt x="36" y="30"/>
                        <a:pt x="36" y="30"/>
                        <a:pt x="36" y="30"/>
                      </a:cubicBezTo>
                      <a:cubicBezTo>
                        <a:pt x="36" y="0"/>
                        <a:pt x="36" y="0"/>
                        <a:pt x="36" y="0"/>
                      </a:cubicBezTo>
                    </a:path>
                  </a:pathLst>
                </a:custGeom>
                <a:solidFill>
                  <a:srgbClr val="EA6D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114" name="Freeform 123">
                  <a:extLst>
                    <a:ext uri="{FF2B5EF4-FFF2-40B4-BE49-F238E27FC236}">
                      <a16:creationId xmlns:a16="http://schemas.microsoft.com/office/drawing/2014/main" id="{A4AC1719-AB02-4547-8B51-46C7AC408F67}"/>
                    </a:ext>
                  </a:extLst>
                </p:cNvPr>
                <p:cNvSpPr>
                  <a:spLocks/>
                </p:cNvSpPr>
                <p:nvPr/>
              </p:nvSpPr>
              <p:spPr bwMode="auto">
                <a:xfrm>
                  <a:off x="1659412" y="2159055"/>
                  <a:ext cx="73269" cy="30773"/>
                </a:xfrm>
                <a:custGeom>
                  <a:avLst/>
                  <a:gdLst>
                    <a:gd name="T0" fmla="*/ 36 w 36"/>
                    <a:gd name="T1" fmla="*/ 0 h 15"/>
                    <a:gd name="T2" fmla="*/ 16 w 36"/>
                    <a:gd name="T3" fmla="*/ 7 h 15"/>
                    <a:gd name="T4" fmla="*/ 0 w 36"/>
                    <a:gd name="T5" fmla="*/ 11 h 15"/>
                    <a:gd name="T6" fmla="*/ 0 w 36"/>
                    <a:gd name="T7" fmla="*/ 15 h 15"/>
                    <a:gd name="T8" fmla="*/ 36 w 36"/>
                    <a:gd name="T9" fmla="*/ 0 h 15"/>
                  </a:gdLst>
                  <a:ahLst/>
                  <a:cxnLst>
                    <a:cxn ang="0">
                      <a:pos x="T0" y="T1"/>
                    </a:cxn>
                    <a:cxn ang="0">
                      <a:pos x="T2" y="T3"/>
                    </a:cxn>
                    <a:cxn ang="0">
                      <a:pos x="T4" y="T5"/>
                    </a:cxn>
                    <a:cxn ang="0">
                      <a:pos x="T6" y="T7"/>
                    </a:cxn>
                    <a:cxn ang="0">
                      <a:pos x="T8" y="T9"/>
                    </a:cxn>
                  </a:cxnLst>
                  <a:rect l="0" t="0" r="r" b="b"/>
                  <a:pathLst>
                    <a:path w="36" h="15">
                      <a:moveTo>
                        <a:pt x="36" y="0"/>
                      </a:moveTo>
                      <a:cubicBezTo>
                        <a:pt x="31" y="3"/>
                        <a:pt x="24" y="5"/>
                        <a:pt x="16" y="7"/>
                      </a:cubicBezTo>
                      <a:cubicBezTo>
                        <a:pt x="12" y="9"/>
                        <a:pt x="6" y="11"/>
                        <a:pt x="0" y="11"/>
                      </a:cubicBezTo>
                      <a:cubicBezTo>
                        <a:pt x="0" y="15"/>
                        <a:pt x="0" y="15"/>
                        <a:pt x="0" y="15"/>
                      </a:cubicBezTo>
                      <a:cubicBezTo>
                        <a:pt x="19" y="11"/>
                        <a:pt x="32" y="6"/>
                        <a:pt x="36" y="0"/>
                      </a:cubicBezTo>
                    </a:path>
                  </a:pathLst>
                </a:custGeom>
                <a:solidFill>
                  <a:srgbClr val="F3A2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115" name="Freeform 124">
                  <a:extLst>
                    <a:ext uri="{FF2B5EF4-FFF2-40B4-BE49-F238E27FC236}">
                      <a16:creationId xmlns:a16="http://schemas.microsoft.com/office/drawing/2014/main" id="{6EDCB8E3-144C-4AB4-BA8B-86C281109774}"/>
                    </a:ext>
                  </a:extLst>
                </p:cNvPr>
                <p:cNvSpPr>
                  <a:spLocks/>
                </p:cNvSpPr>
                <p:nvPr/>
              </p:nvSpPr>
              <p:spPr bwMode="auto">
                <a:xfrm>
                  <a:off x="1111359" y="2337832"/>
                  <a:ext cx="232996" cy="430823"/>
                </a:xfrm>
                <a:custGeom>
                  <a:avLst/>
                  <a:gdLst>
                    <a:gd name="T0" fmla="*/ 12 w 114"/>
                    <a:gd name="T1" fmla="*/ 206 h 212"/>
                    <a:gd name="T2" fmla="*/ 34 w 114"/>
                    <a:gd name="T3" fmla="*/ 96 h 212"/>
                    <a:gd name="T4" fmla="*/ 101 w 114"/>
                    <a:gd name="T5" fmla="*/ 5 h 212"/>
                    <a:gd name="T6" fmla="*/ 81 w 114"/>
                    <a:gd name="T7" fmla="*/ 116 h 212"/>
                    <a:gd name="T8" fmla="*/ 12 w 114"/>
                    <a:gd name="T9" fmla="*/ 206 h 212"/>
                  </a:gdLst>
                  <a:ahLst/>
                  <a:cxnLst>
                    <a:cxn ang="0">
                      <a:pos x="T0" y="T1"/>
                    </a:cxn>
                    <a:cxn ang="0">
                      <a:pos x="T2" y="T3"/>
                    </a:cxn>
                    <a:cxn ang="0">
                      <a:pos x="T4" y="T5"/>
                    </a:cxn>
                    <a:cxn ang="0">
                      <a:pos x="T6" y="T7"/>
                    </a:cxn>
                    <a:cxn ang="0">
                      <a:pos x="T8" y="T9"/>
                    </a:cxn>
                  </a:cxnLst>
                  <a:rect l="0" t="0" r="r" b="b"/>
                  <a:pathLst>
                    <a:path w="114" h="212">
                      <a:moveTo>
                        <a:pt x="12" y="206"/>
                      </a:moveTo>
                      <a:cubicBezTo>
                        <a:pt x="0" y="200"/>
                        <a:pt x="10" y="151"/>
                        <a:pt x="34" y="96"/>
                      </a:cubicBezTo>
                      <a:cubicBezTo>
                        <a:pt x="58" y="40"/>
                        <a:pt x="88" y="0"/>
                        <a:pt x="101" y="5"/>
                      </a:cubicBezTo>
                      <a:cubicBezTo>
                        <a:pt x="114" y="11"/>
                        <a:pt x="105" y="61"/>
                        <a:pt x="81" y="116"/>
                      </a:cubicBezTo>
                      <a:cubicBezTo>
                        <a:pt x="56" y="171"/>
                        <a:pt x="26" y="212"/>
                        <a:pt x="12" y="206"/>
                      </a:cubicBezTo>
                      <a:close/>
                    </a:path>
                  </a:pathLst>
                </a:custGeom>
                <a:solidFill>
                  <a:srgbClr val="F0B3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116" name="Freeform 125">
                  <a:extLst>
                    <a:ext uri="{FF2B5EF4-FFF2-40B4-BE49-F238E27FC236}">
                      <a16:creationId xmlns:a16="http://schemas.microsoft.com/office/drawing/2014/main" id="{F5BC2739-7576-4668-8FAE-44BFC3CD3318}"/>
                    </a:ext>
                  </a:extLst>
                </p:cNvPr>
                <p:cNvSpPr>
                  <a:spLocks/>
                </p:cNvSpPr>
                <p:nvPr/>
              </p:nvSpPr>
              <p:spPr bwMode="auto">
                <a:xfrm>
                  <a:off x="1130408" y="2352486"/>
                  <a:ext cx="211015" cy="416169"/>
                </a:xfrm>
                <a:custGeom>
                  <a:avLst/>
                  <a:gdLst>
                    <a:gd name="T0" fmla="*/ 69 w 104"/>
                    <a:gd name="T1" fmla="*/ 102 h 205"/>
                    <a:gd name="T2" fmla="*/ 3 w 104"/>
                    <a:gd name="T3" fmla="*/ 192 h 205"/>
                    <a:gd name="T4" fmla="*/ 0 w 104"/>
                    <a:gd name="T5" fmla="*/ 190 h 205"/>
                    <a:gd name="T6" fmla="*/ 4 w 104"/>
                    <a:gd name="T7" fmla="*/ 199 h 205"/>
                    <a:gd name="T8" fmla="*/ 72 w 104"/>
                    <a:gd name="T9" fmla="*/ 108 h 205"/>
                    <a:gd name="T10" fmla="*/ 95 w 104"/>
                    <a:gd name="T11" fmla="*/ 0 h 205"/>
                    <a:gd name="T12" fmla="*/ 69 w 104"/>
                    <a:gd name="T13" fmla="*/ 102 h 205"/>
                  </a:gdLst>
                  <a:ahLst/>
                  <a:cxnLst>
                    <a:cxn ang="0">
                      <a:pos x="T0" y="T1"/>
                    </a:cxn>
                    <a:cxn ang="0">
                      <a:pos x="T2" y="T3"/>
                    </a:cxn>
                    <a:cxn ang="0">
                      <a:pos x="T4" y="T5"/>
                    </a:cxn>
                    <a:cxn ang="0">
                      <a:pos x="T6" y="T7"/>
                    </a:cxn>
                    <a:cxn ang="0">
                      <a:pos x="T8" y="T9"/>
                    </a:cxn>
                    <a:cxn ang="0">
                      <a:pos x="T10" y="T11"/>
                    </a:cxn>
                    <a:cxn ang="0">
                      <a:pos x="T12" y="T13"/>
                    </a:cxn>
                  </a:cxnLst>
                  <a:rect l="0" t="0" r="r" b="b"/>
                  <a:pathLst>
                    <a:path w="104" h="205">
                      <a:moveTo>
                        <a:pt x="69" y="102"/>
                      </a:moveTo>
                      <a:cubicBezTo>
                        <a:pt x="44" y="157"/>
                        <a:pt x="14" y="198"/>
                        <a:pt x="3" y="192"/>
                      </a:cubicBezTo>
                      <a:cubicBezTo>
                        <a:pt x="1" y="192"/>
                        <a:pt x="0" y="191"/>
                        <a:pt x="0" y="190"/>
                      </a:cubicBezTo>
                      <a:cubicBezTo>
                        <a:pt x="1" y="195"/>
                        <a:pt x="2" y="198"/>
                        <a:pt x="4" y="199"/>
                      </a:cubicBezTo>
                      <a:cubicBezTo>
                        <a:pt x="17" y="205"/>
                        <a:pt x="47" y="164"/>
                        <a:pt x="72" y="108"/>
                      </a:cubicBezTo>
                      <a:cubicBezTo>
                        <a:pt x="94" y="57"/>
                        <a:pt x="104" y="11"/>
                        <a:pt x="95" y="0"/>
                      </a:cubicBezTo>
                      <a:cubicBezTo>
                        <a:pt x="99" y="17"/>
                        <a:pt x="88" y="58"/>
                        <a:pt x="69" y="102"/>
                      </a:cubicBezTo>
                    </a:path>
                  </a:pathLst>
                </a:custGeom>
                <a:solidFill>
                  <a:srgbClr val="FACB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117" name="Freeform 126">
                  <a:extLst>
                    <a:ext uri="{FF2B5EF4-FFF2-40B4-BE49-F238E27FC236}">
                      <a16:creationId xmlns:a16="http://schemas.microsoft.com/office/drawing/2014/main" id="{804A4989-B6D2-49AC-B950-72FA32EA8C16}"/>
                    </a:ext>
                  </a:extLst>
                </p:cNvPr>
                <p:cNvSpPr>
                  <a:spLocks/>
                </p:cNvSpPr>
                <p:nvPr/>
              </p:nvSpPr>
              <p:spPr bwMode="auto">
                <a:xfrm>
                  <a:off x="1048347" y="2311455"/>
                  <a:ext cx="234462" cy="430823"/>
                </a:xfrm>
                <a:custGeom>
                  <a:avLst/>
                  <a:gdLst>
                    <a:gd name="T0" fmla="*/ 14 w 115"/>
                    <a:gd name="T1" fmla="*/ 206 h 212"/>
                    <a:gd name="T2" fmla="*/ 35 w 115"/>
                    <a:gd name="T3" fmla="*/ 95 h 212"/>
                    <a:gd name="T4" fmla="*/ 102 w 115"/>
                    <a:gd name="T5" fmla="*/ 6 h 212"/>
                    <a:gd name="T6" fmla="*/ 82 w 115"/>
                    <a:gd name="T7" fmla="*/ 116 h 212"/>
                    <a:gd name="T8" fmla="*/ 14 w 115"/>
                    <a:gd name="T9" fmla="*/ 206 h 212"/>
                  </a:gdLst>
                  <a:ahLst/>
                  <a:cxnLst>
                    <a:cxn ang="0">
                      <a:pos x="T0" y="T1"/>
                    </a:cxn>
                    <a:cxn ang="0">
                      <a:pos x="T2" y="T3"/>
                    </a:cxn>
                    <a:cxn ang="0">
                      <a:pos x="T4" y="T5"/>
                    </a:cxn>
                    <a:cxn ang="0">
                      <a:pos x="T6" y="T7"/>
                    </a:cxn>
                    <a:cxn ang="0">
                      <a:pos x="T8" y="T9"/>
                    </a:cxn>
                  </a:cxnLst>
                  <a:rect l="0" t="0" r="r" b="b"/>
                  <a:pathLst>
                    <a:path w="115" h="212">
                      <a:moveTo>
                        <a:pt x="14" y="206"/>
                      </a:moveTo>
                      <a:cubicBezTo>
                        <a:pt x="0" y="200"/>
                        <a:pt x="10" y="151"/>
                        <a:pt x="35" y="95"/>
                      </a:cubicBezTo>
                      <a:cubicBezTo>
                        <a:pt x="59" y="40"/>
                        <a:pt x="89" y="0"/>
                        <a:pt x="102" y="6"/>
                      </a:cubicBezTo>
                      <a:cubicBezTo>
                        <a:pt x="115" y="11"/>
                        <a:pt x="106" y="60"/>
                        <a:pt x="82" y="116"/>
                      </a:cubicBezTo>
                      <a:cubicBezTo>
                        <a:pt x="57" y="171"/>
                        <a:pt x="27" y="212"/>
                        <a:pt x="14" y="206"/>
                      </a:cubicBezTo>
                      <a:close/>
                    </a:path>
                  </a:pathLst>
                </a:custGeom>
                <a:solidFill>
                  <a:srgbClr val="F0B3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118" name="Freeform 127">
                  <a:extLst>
                    <a:ext uri="{FF2B5EF4-FFF2-40B4-BE49-F238E27FC236}">
                      <a16:creationId xmlns:a16="http://schemas.microsoft.com/office/drawing/2014/main" id="{5AC9202F-F0AB-4369-BC3E-C72F6172AB45}"/>
                    </a:ext>
                  </a:extLst>
                </p:cNvPr>
                <p:cNvSpPr>
                  <a:spLocks/>
                </p:cNvSpPr>
                <p:nvPr/>
              </p:nvSpPr>
              <p:spPr bwMode="auto">
                <a:xfrm>
                  <a:off x="1073259" y="2318783"/>
                  <a:ext cx="263769" cy="445477"/>
                </a:xfrm>
                <a:custGeom>
                  <a:avLst/>
                  <a:gdLst>
                    <a:gd name="T0" fmla="*/ 68 w 130"/>
                    <a:gd name="T1" fmla="*/ 112 h 219"/>
                    <a:gd name="T2" fmla="*/ 0 w 130"/>
                    <a:gd name="T3" fmla="*/ 201 h 219"/>
                    <a:gd name="T4" fmla="*/ 28 w 130"/>
                    <a:gd name="T5" fmla="*/ 213 h 219"/>
                    <a:gd name="T6" fmla="*/ 97 w 130"/>
                    <a:gd name="T7" fmla="*/ 123 h 219"/>
                    <a:gd name="T8" fmla="*/ 117 w 130"/>
                    <a:gd name="T9" fmla="*/ 13 h 219"/>
                    <a:gd name="T10" fmla="*/ 89 w 130"/>
                    <a:gd name="T11" fmla="*/ 0 h 219"/>
                    <a:gd name="T12" fmla="*/ 68 w 130"/>
                    <a:gd name="T13" fmla="*/ 112 h 219"/>
                  </a:gdLst>
                  <a:ahLst/>
                  <a:cxnLst>
                    <a:cxn ang="0">
                      <a:pos x="T0" y="T1"/>
                    </a:cxn>
                    <a:cxn ang="0">
                      <a:pos x="T2" y="T3"/>
                    </a:cxn>
                    <a:cxn ang="0">
                      <a:pos x="T4" y="T5"/>
                    </a:cxn>
                    <a:cxn ang="0">
                      <a:pos x="T6" y="T7"/>
                    </a:cxn>
                    <a:cxn ang="0">
                      <a:pos x="T8" y="T9"/>
                    </a:cxn>
                    <a:cxn ang="0">
                      <a:pos x="T10" y="T11"/>
                    </a:cxn>
                    <a:cxn ang="0">
                      <a:pos x="T12" y="T13"/>
                    </a:cxn>
                  </a:cxnLst>
                  <a:rect l="0" t="0" r="r" b="b"/>
                  <a:pathLst>
                    <a:path w="130" h="219">
                      <a:moveTo>
                        <a:pt x="68" y="112"/>
                      </a:moveTo>
                      <a:cubicBezTo>
                        <a:pt x="44" y="166"/>
                        <a:pt x="12" y="206"/>
                        <a:pt x="0" y="201"/>
                      </a:cubicBezTo>
                      <a:cubicBezTo>
                        <a:pt x="28" y="213"/>
                        <a:pt x="28" y="213"/>
                        <a:pt x="28" y="213"/>
                      </a:cubicBezTo>
                      <a:cubicBezTo>
                        <a:pt x="42" y="219"/>
                        <a:pt x="72" y="179"/>
                        <a:pt x="97" y="123"/>
                      </a:cubicBezTo>
                      <a:cubicBezTo>
                        <a:pt x="121" y="69"/>
                        <a:pt x="130" y="19"/>
                        <a:pt x="117" y="13"/>
                      </a:cubicBezTo>
                      <a:cubicBezTo>
                        <a:pt x="89" y="0"/>
                        <a:pt x="89" y="0"/>
                        <a:pt x="89" y="0"/>
                      </a:cubicBezTo>
                      <a:cubicBezTo>
                        <a:pt x="101" y="6"/>
                        <a:pt x="93" y="56"/>
                        <a:pt x="68" y="112"/>
                      </a:cubicBezTo>
                    </a:path>
                  </a:pathLst>
                </a:custGeom>
                <a:solidFill>
                  <a:srgbClr val="EE87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119" name="Freeform 128">
                  <a:extLst>
                    <a:ext uri="{FF2B5EF4-FFF2-40B4-BE49-F238E27FC236}">
                      <a16:creationId xmlns:a16="http://schemas.microsoft.com/office/drawing/2014/main" id="{6ADA0E70-2FAC-4C87-BA76-96471C346B83}"/>
                    </a:ext>
                  </a:extLst>
                </p:cNvPr>
                <p:cNvSpPr>
                  <a:spLocks/>
                </p:cNvSpPr>
                <p:nvPr/>
              </p:nvSpPr>
              <p:spPr bwMode="auto">
                <a:xfrm>
                  <a:off x="1060070" y="2323178"/>
                  <a:ext cx="219808" cy="419100"/>
                </a:xfrm>
                <a:custGeom>
                  <a:avLst/>
                  <a:gdLst>
                    <a:gd name="T0" fmla="*/ 73 w 108"/>
                    <a:gd name="T1" fmla="*/ 102 h 206"/>
                    <a:gd name="T2" fmla="*/ 3 w 108"/>
                    <a:gd name="T3" fmla="*/ 192 h 206"/>
                    <a:gd name="T4" fmla="*/ 0 w 108"/>
                    <a:gd name="T5" fmla="*/ 190 h 206"/>
                    <a:gd name="T6" fmla="*/ 6 w 108"/>
                    <a:gd name="T7" fmla="*/ 200 h 206"/>
                    <a:gd name="T8" fmla="*/ 75 w 108"/>
                    <a:gd name="T9" fmla="*/ 110 h 206"/>
                    <a:gd name="T10" fmla="*/ 98 w 108"/>
                    <a:gd name="T11" fmla="*/ 0 h 206"/>
                    <a:gd name="T12" fmla="*/ 73 w 108"/>
                    <a:gd name="T13" fmla="*/ 102 h 206"/>
                  </a:gdLst>
                  <a:ahLst/>
                  <a:cxnLst>
                    <a:cxn ang="0">
                      <a:pos x="T0" y="T1"/>
                    </a:cxn>
                    <a:cxn ang="0">
                      <a:pos x="T2" y="T3"/>
                    </a:cxn>
                    <a:cxn ang="0">
                      <a:pos x="T4" y="T5"/>
                    </a:cxn>
                    <a:cxn ang="0">
                      <a:pos x="T6" y="T7"/>
                    </a:cxn>
                    <a:cxn ang="0">
                      <a:pos x="T8" y="T9"/>
                    </a:cxn>
                    <a:cxn ang="0">
                      <a:pos x="T10" y="T11"/>
                    </a:cxn>
                    <a:cxn ang="0">
                      <a:pos x="T12" y="T13"/>
                    </a:cxn>
                  </a:cxnLst>
                  <a:rect l="0" t="0" r="r" b="b"/>
                  <a:pathLst>
                    <a:path w="108" h="206">
                      <a:moveTo>
                        <a:pt x="73" y="102"/>
                      </a:moveTo>
                      <a:cubicBezTo>
                        <a:pt x="48" y="158"/>
                        <a:pt x="17" y="198"/>
                        <a:pt x="3" y="192"/>
                      </a:cubicBezTo>
                      <a:cubicBezTo>
                        <a:pt x="2" y="192"/>
                        <a:pt x="1" y="191"/>
                        <a:pt x="0" y="190"/>
                      </a:cubicBezTo>
                      <a:cubicBezTo>
                        <a:pt x="1" y="194"/>
                        <a:pt x="3" y="198"/>
                        <a:pt x="6" y="200"/>
                      </a:cubicBezTo>
                      <a:cubicBezTo>
                        <a:pt x="20" y="206"/>
                        <a:pt x="51" y="165"/>
                        <a:pt x="75" y="110"/>
                      </a:cubicBezTo>
                      <a:cubicBezTo>
                        <a:pt x="98" y="58"/>
                        <a:pt x="108" y="11"/>
                        <a:pt x="98" y="0"/>
                      </a:cubicBezTo>
                      <a:cubicBezTo>
                        <a:pt x="101" y="18"/>
                        <a:pt x="92" y="58"/>
                        <a:pt x="73" y="102"/>
                      </a:cubicBezTo>
                    </a:path>
                  </a:pathLst>
                </a:custGeom>
                <a:solidFill>
                  <a:srgbClr val="FACB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120" name="Freeform 129">
                  <a:extLst>
                    <a:ext uri="{FF2B5EF4-FFF2-40B4-BE49-F238E27FC236}">
                      <a16:creationId xmlns:a16="http://schemas.microsoft.com/office/drawing/2014/main" id="{3814E0ED-5952-4CA2-9FCE-3398B517400E}"/>
                    </a:ext>
                  </a:extLst>
                </p:cNvPr>
                <p:cNvSpPr>
                  <a:spLocks/>
                </p:cNvSpPr>
                <p:nvPr/>
              </p:nvSpPr>
              <p:spPr bwMode="auto">
                <a:xfrm>
                  <a:off x="1313582" y="2348090"/>
                  <a:ext cx="20515" cy="83526"/>
                </a:xfrm>
                <a:custGeom>
                  <a:avLst/>
                  <a:gdLst>
                    <a:gd name="T0" fmla="*/ 0 w 10"/>
                    <a:gd name="T1" fmla="*/ 0 h 41"/>
                    <a:gd name="T2" fmla="*/ 4 w 10"/>
                    <a:gd name="T3" fmla="*/ 29 h 41"/>
                    <a:gd name="T4" fmla="*/ 5 w 10"/>
                    <a:gd name="T5" fmla="*/ 3 h 41"/>
                    <a:gd name="T6" fmla="*/ 6 w 10"/>
                    <a:gd name="T7" fmla="*/ 41 h 41"/>
                    <a:gd name="T8" fmla="*/ 4 w 10"/>
                    <a:gd name="T9" fmla="*/ 1 h 41"/>
                    <a:gd name="T10" fmla="*/ 3 w 10"/>
                    <a:gd name="T11" fmla="*/ 1 h 41"/>
                    <a:gd name="T12" fmla="*/ 3 w 10"/>
                    <a:gd name="T13" fmla="*/ 1 h 41"/>
                    <a:gd name="T14" fmla="*/ 0 w 10"/>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41">
                      <a:moveTo>
                        <a:pt x="0" y="0"/>
                      </a:moveTo>
                      <a:cubicBezTo>
                        <a:pt x="5" y="4"/>
                        <a:pt x="6" y="15"/>
                        <a:pt x="4" y="29"/>
                      </a:cubicBezTo>
                      <a:cubicBezTo>
                        <a:pt x="6" y="18"/>
                        <a:pt x="7" y="10"/>
                        <a:pt x="5" y="3"/>
                      </a:cubicBezTo>
                      <a:cubicBezTo>
                        <a:pt x="10" y="9"/>
                        <a:pt x="10" y="23"/>
                        <a:pt x="6" y="41"/>
                      </a:cubicBezTo>
                      <a:cubicBezTo>
                        <a:pt x="10" y="20"/>
                        <a:pt x="9" y="5"/>
                        <a:pt x="4" y="1"/>
                      </a:cubicBezTo>
                      <a:cubicBezTo>
                        <a:pt x="3" y="1"/>
                        <a:pt x="3" y="1"/>
                        <a:pt x="3" y="1"/>
                      </a:cubicBezTo>
                      <a:cubicBezTo>
                        <a:pt x="3" y="1"/>
                        <a:pt x="3" y="1"/>
                        <a:pt x="3" y="1"/>
                      </a:cubicBezTo>
                      <a:cubicBezTo>
                        <a:pt x="2" y="0"/>
                        <a:pt x="1" y="1"/>
                        <a:pt x="0" y="0"/>
                      </a:cubicBezTo>
                    </a:path>
                  </a:pathLst>
                </a:custGeom>
                <a:solidFill>
                  <a:srgbClr val="EA8E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121" name="Freeform 130">
                  <a:extLst>
                    <a:ext uri="{FF2B5EF4-FFF2-40B4-BE49-F238E27FC236}">
                      <a16:creationId xmlns:a16="http://schemas.microsoft.com/office/drawing/2014/main" id="{ADBCA0DB-6299-4B02-A3BD-F39CE16E39AE}"/>
                    </a:ext>
                  </a:extLst>
                </p:cNvPr>
                <p:cNvSpPr>
                  <a:spLocks/>
                </p:cNvSpPr>
                <p:nvPr/>
              </p:nvSpPr>
              <p:spPr bwMode="auto">
                <a:xfrm>
                  <a:off x="1315047" y="2349555"/>
                  <a:ext cx="16119" cy="82062"/>
                </a:xfrm>
                <a:custGeom>
                  <a:avLst/>
                  <a:gdLst>
                    <a:gd name="T0" fmla="*/ 3 w 8"/>
                    <a:gd name="T1" fmla="*/ 0 h 40"/>
                    <a:gd name="T2" fmla="*/ 2 w 8"/>
                    <a:gd name="T3" fmla="*/ 27 h 40"/>
                    <a:gd name="T4" fmla="*/ 0 w 8"/>
                    <a:gd name="T5" fmla="*/ 38 h 40"/>
                    <a:gd name="T6" fmla="*/ 5 w 8"/>
                    <a:gd name="T7" fmla="*/ 40 h 40"/>
                    <a:gd name="T8" fmla="*/ 3 w 8"/>
                    <a:gd name="T9" fmla="*/ 0 h 40"/>
                  </a:gdLst>
                  <a:ahLst/>
                  <a:cxnLst>
                    <a:cxn ang="0">
                      <a:pos x="T0" y="T1"/>
                    </a:cxn>
                    <a:cxn ang="0">
                      <a:pos x="T2" y="T3"/>
                    </a:cxn>
                    <a:cxn ang="0">
                      <a:pos x="T4" y="T5"/>
                    </a:cxn>
                    <a:cxn ang="0">
                      <a:pos x="T6" y="T7"/>
                    </a:cxn>
                    <a:cxn ang="0">
                      <a:pos x="T8" y="T9"/>
                    </a:cxn>
                  </a:cxnLst>
                  <a:rect l="0" t="0" r="r" b="b"/>
                  <a:pathLst>
                    <a:path w="8" h="40">
                      <a:moveTo>
                        <a:pt x="3" y="0"/>
                      </a:moveTo>
                      <a:cubicBezTo>
                        <a:pt x="4" y="7"/>
                        <a:pt x="4" y="16"/>
                        <a:pt x="2" y="27"/>
                      </a:cubicBezTo>
                      <a:cubicBezTo>
                        <a:pt x="2" y="31"/>
                        <a:pt x="1" y="35"/>
                        <a:pt x="0" y="38"/>
                      </a:cubicBezTo>
                      <a:cubicBezTo>
                        <a:pt x="5" y="40"/>
                        <a:pt x="5" y="40"/>
                        <a:pt x="5" y="40"/>
                      </a:cubicBezTo>
                      <a:cubicBezTo>
                        <a:pt x="8" y="21"/>
                        <a:pt x="8" y="6"/>
                        <a:pt x="3" y="0"/>
                      </a:cubicBezTo>
                    </a:path>
                  </a:pathLst>
                </a:custGeom>
                <a:solidFill>
                  <a:srgbClr val="F3A2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122" name="Freeform 131">
                  <a:extLst>
                    <a:ext uri="{FF2B5EF4-FFF2-40B4-BE49-F238E27FC236}">
                      <a16:creationId xmlns:a16="http://schemas.microsoft.com/office/drawing/2014/main" id="{720F29B9-CD0D-4C40-BF8D-93B32D3EA624}"/>
                    </a:ext>
                  </a:extLst>
                </p:cNvPr>
                <p:cNvSpPr>
                  <a:spLocks/>
                </p:cNvSpPr>
                <p:nvPr/>
              </p:nvSpPr>
              <p:spPr bwMode="auto">
                <a:xfrm>
                  <a:off x="1253500" y="2318783"/>
                  <a:ext cx="14654" cy="83526"/>
                </a:xfrm>
                <a:custGeom>
                  <a:avLst/>
                  <a:gdLst>
                    <a:gd name="T0" fmla="*/ 0 w 7"/>
                    <a:gd name="T1" fmla="*/ 0 h 41"/>
                    <a:gd name="T2" fmla="*/ 2 w 7"/>
                    <a:gd name="T3" fmla="*/ 23 h 41"/>
                    <a:gd name="T4" fmla="*/ 3 w 7"/>
                    <a:gd name="T5" fmla="*/ 2 h 41"/>
                    <a:gd name="T6" fmla="*/ 2 w 7"/>
                    <a:gd name="T7" fmla="*/ 41 h 41"/>
                    <a:gd name="T8" fmla="*/ 1 w 7"/>
                    <a:gd name="T9" fmla="*/ 1 h 41"/>
                    <a:gd name="T10" fmla="*/ 0 w 7"/>
                    <a:gd name="T11" fmla="*/ 0 h 41"/>
                  </a:gdLst>
                  <a:ahLst/>
                  <a:cxnLst>
                    <a:cxn ang="0">
                      <a:pos x="T0" y="T1"/>
                    </a:cxn>
                    <a:cxn ang="0">
                      <a:pos x="T2" y="T3"/>
                    </a:cxn>
                    <a:cxn ang="0">
                      <a:pos x="T4" y="T5"/>
                    </a:cxn>
                    <a:cxn ang="0">
                      <a:pos x="T6" y="T7"/>
                    </a:cxn>
                    <a:cxn ang="0">
                      <a:pos x="T8" y="T9"/>
                    </a:cxn>
                    <a:cxn ang="0">
                      <a:pos x="T10" y="T11"/>
                    </a:cxn>
                  </a:cxnLst>
                  <a:rect l="0" t="0" r="r" b="b"/>
                  <a:pathLst>
                    <a:path w="7" h="41">
                      <a:moveTo>
                        <a:pt x="0" y="0"/>
                      </a:moveTo>
                      <a:cubicBezTo>
                        <a:pt x="3" y="4"/>
                        <a:pt x="3" y="12"/>
                        <a:pt x="2" y="23"/>
                      </a:cubicBezTo>
                      <a:cubicBezTo>
                        <a:pt x="3" y="15"/>
                        <a:pt x="4" y="8"/>
                        <a:pt x="3" y="2"/>
                      </a:cubicBezTo>
                      <a:cubicBezTo>
                        <a:pt x="7" y="8"/>
                        <a:pt x="6" y="22"/>
                        <a:pt x="2" y="41"/>
                      </a:cubicBezTo>
                      <a:cubicBezTo>
                        <a:pt x="7" y="19"/>
                        <a:pt x="7" y="3"/>
                        <a:pt x="1" y="1"/>
                      </a:cubicBezTo>
                      <a:cubicBezTo>
                        <a:pt x="0" y="0"/>
                        <a:pt x="0" y="0"/>
                        <a:pt x="0" y="0"/>
                      </a:cubicBezTo>
                    </a:path>
                  </a:pathLst>
                </a:custGeom>
                <a:solidFill>
                  <a:srgbClr val="EA8E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123" name="Freeform 132">
                  <a:extLst>
                    <a:ext uri="{FF2B5EF4-FFF2-40B4-BE49-F238E27FC236}">
                      <a16:creationId xmlns:a16="http://schemas.microsoft.com/office/drawing/2014/main" id="{2C655ED9-B9E6-43AB-BA15-1BFEDBEAF48C}"/>
                    </a:ext>
                  </a:extLst>
                </p:cNvPr>
                <p:cNvSpPr>
                  <a:spLocks/>
                </p:cNvSpPr>
                <p:nvPr/>
              </p:nvSpPr>
              <p:spPr bwMode="auto">
                <a:xfrm>
                  <a:off x="1253500" y="2318783"/>
                  <a:ext cx="67408" cy="108438"/>
                </a:xfrm>
                <a:custGeom>
                  <a:avLst/>
                  <a:gdLst>
                    <a:gd name="T0" fmla="*/ 0 w 33"/>
                    <a:gd name="T1" fmla="*/ 0 h 53"/>
                    <a:gd name="T2" fmla="*/ 2 w 33"/>
                    <a:gd name="T3" fmla="*/ 41 h 53"/>
                    <a:gd name="T4" fmla="*/ 29 w 33"/>
                    <a:gd name="T5" fmla="*/ 53 h 53"/>
                    <a:gd name="T6" fmla="*/ 31 w 33"/>
                    <a:gd name="T7" fmla="*/ 42 h 53"/>
                    <a:gd name="T8" fmla="*/ 28 w 33"/>
                    <a:gd name="T9" fmla="*/ 13 h 53"/>
                    <a:gd name="T10" fmla="*/ 27 w 33"/>
                    <a:gd name="T11" fmla="*/ 12 h 53"/>
                    <a:gd name="T12" fmla="*/ 0 w 33"/>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33" h="53">
                      <a:moveTo>
                        <a:pt x="0" y="0"/>
                      </a:moveTo>
                      <a:cubicBezTo>
                        <a:pt x="6" y="3"/>
                        <a:pt x="7" y="18"/>
                        <a:pt x="2" y="41"/>
                      </a:cubicBezTo>
                      <a:cubicBezTo>
                        <a:pt x="29" y="53"/>
                        <a:pt x="29" y="53"/>
                        <a:pt x="29" y="53"/>
                      </a:cubicBezTo>
                      <a:cubicBezTo>
                        <a:pt x="30" y="49"/>
                        <a:pt x="30" y="46"/>
                        <a:pt x="31" y="42"/>
                      </a:cubicBezTo>
                      <a:cubicBezTo>
                        <a:pt x="33" y="27"/>
                        <a:pt x="32" y="16"/>
                        <a:pt x="28" y="13"/>
                      </a:cubicBezTo>
                      <a:cubicBezTo>
                        <a:pt x="27" y="13"/>
                        <a:pt x="27" y="12"/>
                        <a:pt x="27" y="12"/>
                      </a:cubicBezTo>
                      <a:cubicBezTo>
                        <a:pt x="0" y="0"/>
                        <a:pt x="0" y="0"/>
                        <a:pt x="0" y="0"/>
                      </a:cubicBezTo>
                    </a:path>
                  </a:pathLst>
                </a:custGeom>
                <a:solidFill>
                  <a:srgbClr val="EA6D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124" name="Freeform 133">
                  <a:extLst>
                    <a:ext uri="{FF2B5EF4-FFF2-40B4-BE49-F238E27FC236}">
                      <a16:creationId xmlns:a16="http://schemas.microsoft.com/office/drawing/2014/main" id="{27D9C8A5-1412-41AD-8FAA-F38AE2B9A70F}"/>
                    </a:ext>
                  </a:extLst>
                </p:cNvPr>
                <p:cNvSpPr>
                  <a:spLocks/>
                </p:cNvSpPr>
                <p:nvPr/>
              </p:nvSpPr>
              <p:spPr bwMode="auto">
                <a:xfrm>
                  <a:off x="1250570" y="2323178"/>
                  <a:ext cx="17585" cy="79131"/>
                </a:xfrm>
                <a:custGeom>
                  <a:avLst/>
                  <a:gdLst>
                    <a:gd name="T0" fmla="*/ 5 w 9"/>
                    <a:gd name="T1" fmla="*/ 0 h 39"/>
                    <a:gd name="T2" fmla="*/ 3 w 9"/>
                    <a:gd name="T3" fmla="*/ 20 h 39"/>
                    <a:gd name="T4" fmla="*/ 0 w 9"/>
                    <a:gd name="T5" fmla="*/ 38 h 39"/>
                    <a:gd name="T6" fmla="*/ 4 w 9"/>
                    <a:gd name="T7" fmla="*/ 39 h 39"/>
                    <a:gd name="T8" fmla="*/ 5 w 9"/>
                    <a:gd name="T9" fmla="*/ 0 h 39"/>
                  </a:gdLst>
                  <a:ahLst/>
                  <a:cxnLst>
                    <a:cxn ang="0">
                      <a:pos x="T0" y="T1"/>
                    </a:cxn>
                    <a:cxn ang="0">
                      <a:pos x="T2" y="T3"/>
                    </a:cxn>
                    <a:cxn ang="0">
                      <a:pos x="T4" y="T5"/>
                    </a:cxn>
                    <a:cxn ang="0">
                      <a:pos x="T6" y="T7"/>
                    </a:cxn>
                    <a:cxn ang="0">
                      <a:pos x="T8" y="T9"/>
                    </a:cxn>
                  </a:cxnLst>
                  <a:rect l="0" t="0" r="r" b="b"/>
                  <a:pathLst>
                    <a:path w="9" h="39">
                      <a:moveTo>
                        <a:pt x="5" y="0"/>
                      </a:moveTo>
                      <a:cubicBezTo>
                        <a:pt x="5" y="5"/>
                        <a:pt x="5" y="12"/>
                        <a:pt x="3" y="20"/>
                      </a:cubicBezTo>
                      <a:cubicBezTo>
                        <a:pt x="3" y="26"/>
                        <a:pt x="2" y="32"/>
                        <a:pt x="0" y="38"/>
                      </a:cubicBezTo>
                      <a:cubicBezTo>
                        <a:pt x="4" y="39"/>
                        <a:pt x="4" y="39"/>
                        <a:pt x="4" y="39"/>
                      </a:cubicBezTo>
                      <a:cubicBezTo>
                        <a:pt x="8" y="19"/>
                        <a:pt x="9" y="5"/>
                        <a:pt x="5" y="0"/>
                      </a:cubicBezTo>
                    </a:path>
                  </a:pathLst>
                </a:custGeom>
                <a:solidFill>
                  <a:srgbClr val="F3A2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125" name="Freeform 134">
                  <a:extLst>
                    <a:ext uri="{FF2B5EF4-FFF2-40B4-BE49-F238E27FC236}">
                      <a16:creationId xmlns:a16="http://schemas.microsoft.com/office/drawing/2014/main" id="{55180066-13EF-4C84-AB46-F8B9312D3FE6}"/>
                    </a:ext>
                  </a:extLst>
                </p:cNvPr>
                <p:cNvSpPr>
                  <a:spLocks/>
                </p:cNvSpPr>
                <p:nvPr/>
              </p:nvSpPr>
              <p:spPr bwMode="auto">
                <a:xfrm>
                  <a:off x="840262" y="2620652"/>
                  <a:ext cx="1273419" cy="772257"/>
                </a:xfrm>
                <a:custGeom>
                  <a:avLst/>
                  <a:gdLst>
                    <a:gd name="T0" fmla="*/ 307 w 625"/>
                    <a:gd name="T1" fmla="*/ 29 h 380"/>
                    <a:gd name="T2" fmla="*/ 0 w 625"/>
                    <a:gd name="T3" fmla="*/ 5 h 380"/>
                    <a:gd name="T4" fmla="*/ 45 w 625"/>
                    <a:gd name="T5" fmla="*/ 79 h 380"/>
                    <a:gd name="T6" fmla="*/ 152 w 625"/>
                    <a:gd name="T7" fmla="*/ 189 h 380"/>
                    <a:gd name="T8" fmla="*/ 301 w 625"/>
                    <a:gd name="T9" fmla="*/ 380 h 380"/>
                    <a:gd name="T10" fmla="*/ 357 w 625"/>
                    <a:gd name="T11" fmla="*/ 380 h 380"/>
                    <a:gd name="T12" fmla="*/ 505 w 625"/>
                    <a:gd name="T13" fmla="*/ 189 h 380"/>
                    <a:gd name="T14" fmla="*/ 611 w 625"/>
                    <a:gd name="T15" fmla="*/ 79 h 380"/>
                    <a:gd name="T16" fmla="*/ 625 w 625"/>
                    <a:gd name="T17" fmla="*/ 61 h 380"/>
                    <a:gd name="T18" fmla="*/ 307 w 625"/>
                    <a:gd name="T19" fmla="*/ 29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5" h="380">
                      <a:moveTo>
                        <a:pt x="307" y="29"/>
                      </a:moveTo>
                      <a:cubicBezTo>
                        <a:pt x="201" y="1"/>
                        <a:pt x="90" y="0"/>
                        <a:pt x="0" y="5"/>
                      </a:cubicBezTo>
                      <a:cubicBezTo>
                        <a:pt x="11" y="30"/>
                        <a:pt x="27" y="56"/>
                        <a:pt x="45" y="79"/>
                      </a:cubicBezTo>
                      <a:cubicBezTo>
                        <a:pt x="78" y="118"/>
                        <a:pt x="116" y="155"/>
                        <a:pt x="152" y="189"/>
                      </a:cubicBezTo>
                      <a:cubicBezTo>
                        <a:pt x="233" y="265"/>
                        <a:pt x="301" y="298"/>
                        <a:pt x="301" y="380"/>
                      </a:cubicBezTo>
                      <a:cubicBezTo>
                        <a:pt x="357" y="380"/>
                        <a:pt x="357" y="380"/>
                        <a:pt x="357" y="380"/>
                      </a:cubicBezTo>
                      <a:cubicBezTo>
                        <a:pt x="357" y="298"/>
                        <a:pt x="426" y="265"/>
                        <a:pt x="505" y="189"/>
                      </a:cubicBezTo>
                      <a:cubicBezTo>
                        <a:pt x="541" y="155"/>
                        <a:pt x="580" y="118"/>
                        <a:pt x="611" y="79"/>
                      </a:cubicBezTo>
                      <a:cubicBezTo>
                        <a:pt x="616" y="73"/>
                        <a:pt x="621" y="67"/>
                        <a:pt x="625" y="61"/>
                      </a:cubicBezTo>
                      <a:cubicBezTo>
                        <a:pt x="535" y="66"/>
                        <a:pt x="425" y="61"/>
                        <a:pt x="307" y="29"/>
                      </a:cubicBezTo>
                    </a:path>
                  </a:pathLst>
                </a:custGeom>
                <a:solidFill>
                  <a:srgbClr val="FCC0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126" name="Oval 135">
                  <a:extLst>
                    <a:ext uri="{FF2B5EF4-FFF2-40B4-BE49-F238E27FC236}">
                      <a16:creationId xmlns:a16="http://schemas.microsoft.com/office/drawing/2014/main" id="{F9ADD42F-1788-4D14-9243-77668D515402}"/>
                    </a:ext>
                  </a:extLst>
                </p:cNvPr>
                <p:cNvSpPr>
                  <a:spLocks noChangeArrowheads="1"/>
                </p:cNvSpPr>
                <p:nvPr/>
              </p:nvSpPr>
              <p:spPr bwMode="auto">
                <a:xfrm>
                  <a:off x="1032228" y="4642883"/>
                  <a:ext cx="444011" cy="102577"/>
                </a:xfrm>
                <a:prstGeom prst="ellipse">
                  <a:avLst/>
                </a:prstGeom>
                <a:solidFill>
                  <a:srgbClr val="F0B3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127" name="Oval 136">
                  <a:extLst>
                    <a:ext uri="{FF2B5EF4-FFF2-40B4-BE49-F238E27FC236}">
                      <a16:creationId xmlns:a16="http://schemas.microsoft.com/office/drawing/2014/main" id="{2234D904-7D9C-46F1-8A1D-6B485A8B42C7}"/>
                    </a:ext>
                  </a:extLst>
                </p:cNvPr>
                <p:cNvSpPr>
                  <a:spLocks noChangeArrowheads="1"/>
                </p:cNvSpPr>
                <p:nvPr/>
              </p:nvSpPr>
              <p:spPr bwMode="auto">
                <a:xfrm>
                  <a:off x="1032228" y="4576940"/>
                  <a:ext cx="444011" cy="102577"/>
                </a:xfrm>
                <a:prstGeom prst="ellipse">
                  <a:avLst/>
                </a:prstGeom>
                <a:solidFill>
                  <a:srgbClr val="F0B3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128" name="Freeform 137">
                  <a:extLst>
                    <a:ext uri="{FF2B5EF4-FFF2-40B4-BE49-F238E27FC236}">
                      <a16:creationId xmlns:a16="http://schemas.microsoft.com/office/drawing/2014/main" id="{72A04DF4-E291-41E5-B537-439BEAB16F8D}"/>
                    </a:ext>
                  </a:extLst>
                </p:cNvPr>
                <p:cNvSpPr>
                  <a:spLocks/>
                </p:cNvSpPr>
                <p:nvPr/>
              </p:nvSpPr>
              <p:spPr bwMode="auto">
                <a:xfrm>
                  <a:off x="1032228" y="4626763"/>
                  <a:ext cx="444011" cy="112834"/>
                </a:xfrm>
                <a:custGeom>
                  <a:avLst/>
                  <a:gdLst>
                    <a:gd name="T0" fmla="*/ 109 w 218"/>
                    <a:gd name="T1" fmla="*/ 25 h 56"/>
                    <a:gd name="T2" fmla="*/ 218 w 218"/>
                    <a:gd name="T3" fmla="*/ 0 h 56"/>
                    <a:gd name="T4" fmla="*/ 218 w 218"/>
                    <a:gd name="T5" fmla="*/ 30 h 56"/>
                    <a:gd name="T6" fmla="*/ 109 w 218"/>
                    <a:gd name="T7" fmla="*/ 56 h 56"/>
                    <a:gd name="T8" fmla="*/ 0 w 218"/>
                    <a:gd name="T9" fmla="*/ 30 h 56"/>
                    <a:gd name="T10" fmla="*/ 0 w 218"/>
                    <a:gd name="T11" fmla="*/ 0 h 56"/>
                    <a:gd name="T12" fmla="*/ 109 w 218"/>
                    <a:gd name="T13" fmla="*/ 25 h 56"/>
                  </a:gdLst>
                  <a:ahLst/>
                  <a:cxnLst>
                    <a:cxn ang="0">
                      <a:pos x="T0" y="T1"/>
                    </a:cxn>
                    <a:cxn ang="0">
                      <a:pos x="T2" y="T3"/>
                    </a:cxn>
                    <a:cxn ang="0">
                      <a:pos x="T4" y="T5"/>
                    </a:cxn>
                    <a:cxn ang="0">
                      <a:pos x="T6" y="T7"/>
                    </a:cxn>
                    <a:cxn ang="0">
                      <a:pos x="T8" y="T9"/>
                    </a:cxn>
                    <a:cxn ang="0">
                      <a:pos x="T10" y="T11"/>
                    </a:cxn>
                    <a:cxn ang="0">
                      <a:pos x="T12" y="T13"/>
                    </a:cxn>
                  </a:cxnLst>
                  <a:rect l="0" t="0" r="r" b="b"/>
                  <a:pathLst>
                    <a:path w="218" h="56">
                      <a:moveTo>
                        <a:pt x="109" y="25"/>
                      </a:moveTo>
                      <a:cubicBezTo>
                        <a:pt x="169" y="25"/>
                        <a:pt x="218" y="14"/>
                        <a:pt x="218" y="0"/>
                      </a:cubicBezTo>
                      <a:cubicBezTo>
                        <a:pt x="218" y="30"/>
                        <a:pt x="218" y="30"/>
                        <a:pt x="218" y="30"/>
                      </a:cubicBezTo>
                      <a:cubicBezTo>
                        <a:pt x="218" y="45"/>
                        <a:pt x="169" y="56"/>
                        <a:pt x="109" y="56"/>
                      </a:cubicBezTo>
                      <a:cubicBezTo>
                        <a:pt x="49" y="56"/>
                        <a:pt x="0" y="45"/>
                        <a:pt x="0" y="30"/>
                      </a:cubicBezTo>
                      <a:cubicBezTo>
                        <a:pt x="0" y="0"/>
                        <a:pt x="0" y="0"/>
                        <a:pt x="0" y="0"/>
                      </a:cubicBezTo>
                      <a:cubicBezTo>
                        <a:pt x="0" y="14"/>
                        <a:pt x="49" y="25"/>
                        <a:pt x="109" y="25"/>
                      </a:cubicBezTo>
                    </a:path>
                  </a:pathLst>
                </a:custGeom>
                <a:solidFill>
                  <a:srgbClr val="EE87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129" name="Freeform 138">
                  <a:extLst>
                    <a:ext uri="{FF2B5EF4-FFF2-40B4-BE49-F238E27FC236}">
                      <a16:creationId xmlns:a16="http://schemas.microsoft.com/office/drawing/2014/main" id="{CC9EDF89-D875-4C80-A445-5F2E4B84E16F}"/>
                    </a:ext>
                  </a:extLst>
                </p:cNvPr>
                <p:cNvSpPr>
                  <a:spLocks/>
                </p:cNvSpPr>
                <p:nvPr/>
              </p:nvSpPr>
              <p:spPr bwMode="auto">
                <a:xfrm>
                  <a:off x="1032228" y="4612109"/>
                  <a:ext cx="444011" cy="67408"/>
                </a:xfrm>
                <a:custGeom>
                  <a:avLst/>
                  <a:gdLst>
                    <a:gd name="T0" fmla="*/ 103 w 218"/>
                    <a:gd name="T1" fmla="*/ 28 h 33"/>
                    <a:gd name="T2" fmla="*/ 213 w 218"/>
                    <a:gd name="T3" fmla="*/ 3 h 33"/>
                    <a:gd name="T4" fmla="*/ 212 w 218"/>
                    <a:gd name="T5" fmla="*/ 0 h 33"/>
                    <a:gd name="T6" fmla="*/ 218 w 218"/>
                    <a:gd name="T7" fmla="*/ 8 h 33"/>
                    <a:gd name="T8" fmla="*/ 108 w 218"/>
                    <a:gd name="T9" fmla="*/ 33 h 33"/>
                    <a:gd name="T10" fmla="*/ 0 w 218"/>
                    <a:gd name="T11" fmla="*/ 12 h 33"/>
                    <a:gd name="T12" fmla="*/ 103 w 218"/>
                    <a:gd name="T13" fmla="*/ 28 h 33"/>
                  </a:gdLst>
                  <a:ahLst/>
                  <a:cxnLst>
                    <a:cxn ang="0">
                      <a:pos x="T0" y="T1"/>
                    </a:cxn>
                    <a:cxn ang="0">
                      <a:pos x="T2" y="T3"/>
                    </a:cxn>
                    <a:cxn ang="0">
                      <a:pos x="T4" y="T5"/>
                    </a:cxn>
                    <a:cxn ang="0">
                      <a:pos x="T6" y="T7"/>
                    </a:cxn>
                    <a:cxn ang="0">
                      <a:pos x="T8" y="T9"/>
                    </a:cxn>
                    <a:cxn ang="0">
                      <a:pos x="T10" y="T11"/>
                    </a:cxn>
                    <a:cxn ang="0">
                      <a:pos x="T12" y="T13"/>
                    </a:cxn>
                  </a:cxnLst>
                  <a:rect l="0" t="0" r="r" b="b"/>
                  <a:pathLst>
                    <a:path w="218" h="33">
                      <a:moveTo>
                        <a:pt x="103" y="28"/>
                      </a:moveTo>
                      <a:cubicBezTo>
                        <a:pt x="164" y="28"/>
                        <a:pt x="213" y="18"/>
                        <a:pt x="213" y="3"/>
                      </a:cubicBezTo>
                      <a:cubicBezTo>
                        <a:pt x="213" y="2"/>
                        <a:pt x="213" y="1"/>
                        <a:pt x="212" y="0"/>
                      </a:cubicBezTo>
                      <a:cubicBezTo>
                        <a:pt x="216" y="3"/>
                        <a:pt x="218" y="6"/>
                        <a:pt x="218" y="8"/>
                      </a:cubicBezTo>
                      <a:cubicBezTo>
                        <a:pt x="218" y="22"/>
                        <a:pt x="169" y="33"/>
                        <a:pt x="108" y="33"/>
                      </a:cubicBezTo>
                      <a:cubicBezTo>
                        <a:pt x="52" y="33"/>
                        <a:pt x="6" y="23"/>
                        <a:pt x="0" y="12"/>
                      </a:cubicBezTo>
                      <a:cubicBezTo>
                        <a:pt x="14" y="21"/>
                        <a:pt x="55" y="28"/>
                        <a:pt x="103" y="28"/>
                      </a:cubicBezTo>
                    </a:path>
                  </a:pathLst>
                </a:custGeom>
                <a:solidFill>
                  <a:srgbClr val="FACB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130" name="Oval 139">
                  <a:extLst>
                    <a:ext uri="{FF2B5EF4-FFF2-40B4-BE49-F238E27FC236}">
                      <a16:creationId xmlns:a16="http://schemas.microsoft.com/office/drawing/2014/main" id="{55F0E206-D9AF-4D5F-BF34-550E746EFDEC}"/>
                    </a:ext>
                  </a:extLst>
                </p:cNvPr>
                <p:cNvSpPr>
                  <a:spLocks noChangeArrowheads="1"/>
                </p:cNvSpPr>
                <p:nvPr/>
              </p:nvSpPr>
              <p:spPr bwMode="auto">
                <a:xfrm>
                  <a:off x="1032228" y="4508067"/>
                  <a:ext cx="444011" cy="104042"/>
                </a:xfrm>
                <a:prstGeom prst="ellipse">
                  <a:avLst/>
                </a:prstGeom>
                <a:solidFill>
                  <a:srgbClr val="F0B3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131" name="Freeform 140">
                  <a:extLst>
                    <a:ext uri="{FF2B5EF4-FFF2-40B4-BE49-F238E27FC236}">
                      <a16:creationId xmlns:a16="http://schemas.microsoft.com/office/drawing/2014/main" id="{D4AD3DC5-FC3A-42E4-9ACE-F6CA340E52CE}"/>
                    </a:ext>
                  </a:extLst>
                </p:cNvPr>
                <p:cNvSpPr>
                  <a:spLocks/>
                </p:cNvSpPr>
                <p:nvPr/>
              </p:nvSpPr>
              <p:spPr bwMode="auto">
                <a:xfrm>
                  <a:off x="1032228" y="4559355"/>
                  <a:ext cx="444011" cy="112834"/>
                </a:xfrm>
                <a:custGeom>
                  <a:avLst/>
                  <a:gdLst>
                    <a:gd name="T0" fmla="*/ 109 w 218"/>
                    <a:gd name="T1" fmla="*/ 26 h 56"/>
                    <a:gd name="T2" fmla="*/ 218 w 218"/>
                    <a:gd name="T3" fmla="*/ 0 h 56"/>
                    <a:gd name="T4" fmla="*/ 218 w 218"/>
                    <a:gd name="T5" fmla="*/ 31 h 56"/>
                    <a:gd name="T6" fmla="*/ 109 w 218"/>
                    <a:gd name="T7" fmla="*/ 56 h 56"/>
                    <a:gd name="T8" fmla="*/ 0 w 218"/>
                    <a:gd name="T9" fmla="*/ 31 h 56"/>
                    <a:gd name="T10" fmla="*/ 0 w 218"/>
                    <a:gd name="T11" fmla="*/ 0 h 56"/>
                    <a:gd name="T12" fmla="*/ 109 w 218"/>
                    <a:gd name="T13" fmla="*/ 26 h 56"/>
                  </a:gdLst>
                  <a:ahLst/>
                  <a:cxnLst>
                    <a:cxn ang="0">
                      <a:pos x="T0" y="T1"/>
                    </a:cxn>
                    <a:cxn ang="0">
                      <a:pos x="T2" y="T3"/>
                    </a:cxn>
                    <a:cxn ang="0">
                      <a:pos x="T4" y="T5"/>
                    </a:cxn>
                    <a:cxn ang="0">
                      <a:pos x="T6" y="T7"/>
                    </a:cxn>
                    <a:cxn ang="0">
                      <a:pos x="T8" y="T9"/>
                    </a:cxn>
                    <a:cxn ang="0">
                      <a:pos x="T10" y="T11"/>
                    </a:cxn>
                    <a:cxn ang="0">
                      <a:pos x="T12" y="T13"/>
                    </a:cxn>
                  </a:cxnLst>
                  <a:rect l="0" t="0" r="r" b="b"/>
                  <a:pathLst>
                    <a:path w="218" h="56">
                      <a:moveTo>
                        <a:pt x="109" y="26"/>
                      </a:moveTo>
                      <a:cubicBezTo>
                        <a:pt x="169" y="26"/>
                        <a:pt x="218" y="13"/>
                        <a:pt x="218" y="0"/>
                      </a:cubicBezTo>
                      <a:cubicBezTo>
                        <a:pt x="218" y="31"/>
                        <a:pt x="218" y="31"/>
                        <a:pt x="218" y="31"/>
                      </a:cubicBezTo>
                      <a:cubicBezTo>
                        <a:pt x="218" y="44"/>
                        <a:pt x="169" y="56"/>
                        <a:pt x="109" y="56"/>
                      </a:cubicBezTo>
                      <a:cubicBezTo>
                        <a:pt x="49" y="56"/>
                        <a:pt x="0" y="44"/>
                        <a:pt x="0" y="31"/>
                      </a:cubicBezTo>
                      <a:cubicBezTo>
                        <a:pt x="0" y="0"/>
                        <a:pt x="0" y="0"/>
                        <a:pt x="0" y="0"/>
                      </a:cubicBezTo>
                      <a:cubicBezTo>
                        <a:pt x="0" y="13"/>
                        <a:pt x="49" y="26"/>
                        <a:pt x="109" y="26"/>
                      </a:cubicBezTo>
                    </a:path>
                  </a:pathLst>
                </a:custGeom>
                <a:solidFill>
                  <a:srgbClr val="EE87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132" name="Freeform 141">
                  <a:extLst>
                    <a:ext uri="{FF2B5EF4-FFF2-40B4-BE49-F238E27FC236}">
                      <a16:creationId xmlns:a16="http://schemas.microsoft.com/office/drawing/2014/main" id="{E63E4203-8758-4091-A308-1B9CCDC201C1}"/>
                    </a:ext>
                  </a:extLst>
                </p:cNvPr>
                <p:cNvSpPr>
                  <a:spLocks/>
                </p:cNvSpPr>
                <p:nvPr/>
              </p:nvSpPr>
              <p:spPr bwMode="auto">
                <a:xfrm>
                  <a:off x="1032228" y="4538840"/>
                  <a:ext cx="444011" cy="73269"/>
                </a:xfrm>
                <a:custGeom>
                  <a:avLst/>
                  <a:gdLst>
                    <a:gd name="T0" fmla="*/ 103 w 218"/>
                    <a:gd name="T1" fmla="*/ 31 h 36"/>
                    <a:gd name="T2" fmla="*/ 213 w 218"/>
                    <a:gd name="T3" fmla="*/ 4 h 36"/>
                    <a:gd name="T4" fmla="*/ 212 w 218"/>
                    <a:gd name="T5" fmla="*/ 0 h 36"/>
                    <a:gd name="T6" fmla="*/ 218 w 218"/>
                    <a:gd name="T7" fmla="*/ 9 h 36"/>
                    <a:gd name="T8" fmla="*/ 108 w 218"/>
                    <a:gd name="T9" fmla="*/ 36 h 36"/>
                    <a:gd name="T10" fmla="*/ 0 w 218"/>
                    <a:gd name="T11" fmla="*/ 12 h 36"/>
                    <a:gd name="T12" fmla="*/ 103 w 218"/>
                    <a:gd name="T13" fmla="*/ 31 h 36"/>
                  </a:gdLst>
                  <a:ahLst/>
                  <a:cxnLst>
                    <a:cxn ang="0">
                      <a:pos x="T0" y="T1"/>
                    </a:cxn>
                    <a:cxn ang="0">
                      <a:pos x="T2" y="T3"/>
                    </a:cxn>
                    <a:cxn ang="0">
                      <a:pos x="T4" y="T5"/>
                    </a:cxn>
                    <a:cxn ang="0">
                      <a:pos x="T6" y="T7"/>
                    </a:cxn>
                    <a:cxn ang="0">
                      <a:pos x="T8" y="T9"/>
                    </a:cxn>
                    <a:cxn ang="0">
                      <a:pos x="T10" y="T11"/>
                    </a:cxn>
                    <a:cxn ang="0">
                      <a:pos x="T12" y="T13"/>
                    </a:cxn>
                  </a:cxnLst>
                  <a:rect l="0" t="0" r="r" b="b"/>
                  <a:pathLst>
                    <a:path w="218" h="36">
                      <a:moveTo>
                        <a:pt x="103" y="31"/>
                      </a:moveTo>
                      <a:cubicBezTo>
                        <a:pt x="164" y="31"/>
                        <a:pt x="213" y="18"/>
                        <a:pt x="213" y="4"/>
                      </a:cubicBezTo>
                      <a:cubicBezTo>
                        <a:pt x="213" y="3"/>
                        <a:pt x="213" y="2"/>
                        <a:pt x="212" y="0"/>
                      </a:cubicBezTo>
                      <a:cubicBezTo>
                        <a:pt x="216" y="3"/>
                        <a:pt x="218" y="6"/>
                        <a:pt x="218" y="9"/>
                      </a:cubicBezTo>
                      <a:cubicBezTo>
                        <a:pt x="218" y="24"/>
                        <a:pt x="169" y="36"/>
                        <a:pt x="108" y="36"/>
                      </a:cubicBezTo>
                      <a:cubicBezTo>
                        <a:pt x="52" y="36"/>
                        <a:pt x="6" y="26"/>
                        <a:pt x="0" y="12"/>
                      </a:cubicBezTo>
                      <a:cubicBezTo>
                        <a:pt x="14" y="23"/>
                        <a:pt x="55" y="31"/>
                        <a:pt x="103" y="31"/>
                      </a:cubicBezTo>
                    </a:path>
                  </a:pathLst>
                </a:custGeom>
                <a:solidFill>
                  <a:srgbClr val="FACB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133" name="Oval 142">
                  <a:extLst>
                    <a:ext uri="{FF2B5EF4-FFF2-40B4-BE49-F238E27FC236}">
                      <a16:creationId xmlns:a16="http://schemas.microsoft.com/office/drawing/2014/main" id="{7D9B12E2-679A-4AF7-AC87-F49A8372B7BB}"/>
                    </a:ext>
                  </a:extLst>
                </p:cNvPr>
                <p:cNvSpPr>
                  <a:spLocks noChangeArrowheads="1"/>
                </p:cNvSpPr>
                <p:nvPr/>
              </p:nvSpPr>
              <p:spPr bwMode="auto">
                <a:xfrm>
                  <a:off x="1032228" y="4434798"/>
                  <a:ext cx="444011" cy="104042"/>
                </a:xfrm>
                <a:prstGeom prst="ellipse">
                  <a:avLst/>
                </a:prstGeom>
                <a:solidFill>
                  <a:srgbClr val="F0B3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134" name="Freeform 143">
                  <a:extLst>
                    <a:ext uri="{FF2B5EF4-FFF2-40B4-BE49-F238E27FC236}">
                      <a16:creationId xmlns:a16="http://schemas.microsoft.com/office/drawing/2014/main" id="{F36B9918-D186-4E65-BF60-1D99FED19852}"/>
                    </a:ext>
                  </a:extLst>
                </p:cNvPr>
                <p:cNvSpPr>
                  <a:spLocks/>
                </p:cNvSpPr>
                <p:nvPr/>
              </p:nvSpPr>
              <p:spPr bwMode="auto">
                <a:xfrm>
                  <a:off x="1032228" y="4490483"/>
                  <a:ext cx="444011" cy="108438"/>
                </a:xfrm>
                <a:custGeom>
                  <a:avLst/>
                  <a:gdLst>
                    <a:gd name="T0" fmla="*/ 109 w 218"/>
                    <a:gd name="T1" fmla="*/ 25 h 54"/>
                    <a:gd name="T2" fmla="*/ 218 w 218"/>
                    <a:gd name="T3" fmla="*/ 0 h 54"/>
                    <a:gd name="T4" fmla="*/ 218 w 218"/>
                    <a:gd name="T5" fmla="*/ 30 h 54"/>
                    <a:gd name="T6" fmla="*/ 109 w 218"/>
                    <a:gd name="T7" fmla="*/ 54 h 54"/>
                    <a:gd name="T8" fmla="*/ 0 w 218"/>
                    <a:gd name="T9" fmla="*/ 30 h 54"/>
                    <a:gd name="T10" fmla="*/ 0 w 218"/>
                    <a:gd name="T11" fmla="*/ 0 h 54"/>
                    <a:gd name="T12" fmla="*/ 109 w 218"/>
                    <a:gd name="T13" fmla="*/ 25 h 54"/>
                  </a:gdLst>
                  <a:ahLst/>
                  <a:cxnLst>
                    <a:cxn ang="0">
                      <a:pos x="T0" y="T1"/>
                    </a:cxn>
                    <a:cxn ang="0">
                      <a:pos x="T2" y="T3"/>
                    </a:cxn>
                    <a:cxn ang="0">
                      <a:pos x="T4" y="T5"/>
                    </a:cxn>
                    <a:cxn ang="0">
                      <a:pos x="T6" y="T7"/>
                    </a:cxn>
                    <a:cxn ang="0">
                      <a:pos x="T8" y="T9"/>
                    </a:cxn>
                    <a:cxn ang="0">
                      <a:pos x="T10" y="T11"/>
                    </a:cxn>
                    <a:cxn ang="0">
                      <a:pos x="T12" y="T13"/>
                    </a:cxn>
                  </a:cxnLst>
                  <a:rect l="0" t="0" r="r" b="b"/>
                  <a:pathLst>
                    <a:path w="218" h="54">
                      <a:moveTo>
                        <a:pt x="109" y="25"/>
                      </a:moveTo>
                      <a:cubicBezTo>
                        <a:pt x="169" y="25"/>
                        <a:pt x="218" y="14"/>
                        <a:pt x="218" y="0"/>
                      </a:cubicBezTo>
                      <a:cubicBezTo>
                        <a:pt x="218" y="30"/>
                        <a:pt x="218" y="30"/>
                        <a:pt x="218" y="30"/>
                      </a:cubicBezTo>
                      <a:cubicBezTo>
                        <a:pt x="218" y="42"/>
                        <a:pt x="169" y="54"/>
                        <a:pt x="109" y="54"/>
                      </a:cubicBezTo>
                      <a:cubicBezTo>
                        <a:pt x="49" y="54"/>
                        <a:pt x="0" y="42"/>
                        <a:pt x="0" y="30"/>
                      </a:cubicBezTo>
                      <a:cubicBezTo>
                        <a:pt x="0" y="0"/>
                        <a:pt x="0" y="0"/>
                        <a:pt x="0" y="0"/>
                      </a:cubicBezTo>
                      <a:cubicBezTo>
                        <a:pt x="0" y="14"/>
                        <a:pt x="49" y="25"/>
                        <a:pt x="109" y="25"/>
                      </a:cubicBezTo>
                    </a:path>
                  </a:pathLst>
                </a:custGeom>
                <a:solidFill>
                  <a:srgbClr val="EE87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135" name="Freeform 144">
                  <a:extLst>
                    <a:ext uri="{FF2B5EF4-FFF2-40B4-BE49-F238E27FC236}">
                      <a16:creationId xmlns:a16="http://schemas.microsoft.com/office/drawing/2014/main" id="{BA064FE6-7A59-40B8-9A4A-3D74803B6B27}"/>
                    </a:ext>
                  </a:extLst>
                </p:cNvPr>
                <p:cNvSpPr>
                  <a:spLocks/>
                </p:cNvSpPr>
                <p:nvPr/>
              </p:nvSpPr>
              <p:spPr bwMode="auto">
                <a:xfrm>
                  <a:off x="1032228" y="4471432"/>
                  <a:ext cx="444011" cy="67408"/>
                </a:xfrm>
                <a:custGeom>
                  <a:avLst/>
                  <a:gdLst>
                    <a:gd name="T0" fmla="*/ 103 w 218"/>
                    <a:gd name="T1" fmla="*/ 28 h 33"/>
                    <a:gd name="T2" fmla="*/ 213 w 218"/>
                    <a:gd name="T3" fmla="*/ 3 h 33"/>
                    <a:gd name="T4" fmla="*/ 212 w 218"/>
                    <a:gd name="T5" fmla="*/ 0 h 33"/>
                    <a:gd name="T6" fmla="*/ 218 w 218"/>
                    <a:gd name="T7" fmla="*/ 8 h 33"/>
                    <a:gd name="T8" fmla="*/ 108 w 218"/>
                    <a:gd name="T9" fmla="*/ 33 h 33"/>
                    <a:gd name="T10" fmla="*/ 0 w 218"/>
                    <a:gd name="T11" fmla="*/ 11 h 33"/>
                    <a:gd name="T12" fmla="*/ 103 w 218"/>
                    <a:gd name="T13" fmla="*/ 28 h 33"/>
                  </a:gdLst>
                  <a:ahLst/>
                  <a:cxnLst>
                    <a:cxn ang="0">
                      <a:pos x="T0" y="T1"/>
                    </a:cxn>
                    <a:cxn ang="0">
                      <a:pos x="T2" y="T3"/>
                    </a:cxn>
                    <a:cxn ang="0">
                      <a:pos x="T4" y="T5"/>
                    </a:cxn>
                    <a:cxn ang="0">
                      <a:pos x="T6" y="T7"/>
                    </a:cxn>
                    <a:cxn ang="0">
                      <a:pos x="T8" y="T9"/>
                    </a:cxn>
                    <a:cxn ang="0">
                      <a:pos x="T10" y="T11"/>
                    </a:cxn>
                    <a:cxn ang="0">
                      <a:pos x="T12" y="T13"/>
                    </a:cxn>
                  </a:cxnLst>
                  <a:rect l="0" t="0" r="r" b="b"/>
                  <a:pathLst>
                    <a:path w="218" h="33">
                      <a:moveTo>
                        <a:pt x="103" y="28"/>
                      </a:moveTo>
                      <a:cubicBezTo>
                        <a:pt x="164" y="28"/>
                        <a:pt x="213" y="17"/>
                        <a:pt x="213" y="3"/>
                      </a:cubicBezTo>
                      <a:cubicBezTo>
                        <a:pt x="213" y="2"/>
                        <a:pt x="213" y="1"/>
                        <a:pt x="212" y="0"/>
                      </a:cubicBezTo>
                      <a:cubicBezTo>
                        <a:pt x="216" y="2"/>
                        <a:pt x="218" y="5"/>
                        <a:pt x="218" y="8"/>
                      </a:cubicBezTo>
                      <a:cubicBezTo>
                        <a:pt x="218" y="22"/>
                        <a:pt x="169" y="33"/>
                        <a:pt x="108" y="33"/>
                      </a:cubicBezTo>
                      <a:cubicBezTo>
                        <a:pt x="52" y="33"/>
                        <a:pt x="6" y="24"/>
                        <a:pt x="0" y="11"/>
                      </a:cubicBezTo>
                      <a:cubicBezTo>
                        <a:pt x="14" y="21"/>
                        <a:pt x="55" y="28"/>
                        <a:pt x="103" y="28"/>
                      </a:cubicBezTo>
                    </a:path>
                  </a:pathLst>
                </a:custGeom>
                <a:solidFill>
                  <a:srgbClr val="FACB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136" name="Oval 145">
                  <a:extLst>
                    <a:ext uri="{FF2B5EF4-FFF2-40B4-BE49-F238E27FC236}">
                      <a16:creationId xmlns:a16="http://schemas.microsoft.com/office/drawing/2014/main" id="{F10030A1-3804-43B2-8C60-D6BF24D339AC}"/>
                    </a:ext>
                  </a:extLst>
                </p:cNvPr>
                <p:cNvSpPr>
                  <a:spLocks noChangeArrowheads="1"/>
                </p:cNvSpPr>
                <p:nvPr/>
              </p:nvSpPr>
              <p:spPr bwMode="auto">
                <a:xfrm>
                  <a:off x="1032228" y="4367390"/>
                  <a:ext cx="444011" cy="104042"/>
                </a:xfrm>
                <a:prstGeom prst="ellipse">
                  <a:avLst/>
                </a:prstGeom>
                <a:solidFill>
                  <a:srgbClr val="F0B3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137" name="Freeform 146">
                  <a:extLst>
                    <a:ext uri="{FF2B5EF4-FFF2-40B4-BE49-F238E27FC236}">
                      <a16:creationId xmlns:a16="http://schemas.microsoft.com/office/drawing/2014/main" id="{8BD5187D-FBA4-4AD0-A263-C4636578FB9F}"/>
                    </a:ext>
                  </a:extLst>
                </p:cNvPr>
                <p:cNvSpPr>
                  <a:spLocks/>
                </p:cNvSpPr>
                <p:nvPr/>
              </p:nvSpPr>
              <p:spPr bwMode="auto">
                <a:xfrm>
                  <a:off x="1032228" y="4417213"/>
                  <a:ext cx="444011" cy="115765"/>
                </a:xfrm>
                <a:custGeom>
                  <a:avLst/>
                  <a:gdLst>
                    <a:gd name="T0" fmla="*/ 109 w 218"/>
                    <a:gd name="T1" fmla="*/ 27 h 57"/>
                    <a:gd name="T2" fmla="*/ 218 w 218"/>
                    <a:gd name="T3" fmla="*/ 0 h 57"/>
                    <a:gd name="T4" fmla="*/ 218 w 218"/>
                    <a:gd name="T5" fmla="*/ 31 h 57"/>
                    <a:gd name="T6" fmla="*/ 109 w 218"/>
                    <a:gd name="T7" fmla="*/ 57 h 57"/>
                    <a:gd name="T8" fmla="*/ 0 w 218"/>
                    <a:gd name="T9" fmla="*/ 31 h 57"/>
                    <a:gd name="T10" fmla="*/ 0 w 218"/>
                    <a:gd name="T11" fmla="*/ 0 h 57"/>
                    <a:gd name="T12" fmla="*/ 109 w 218"/>
                    <a:gd name="T13" fmla="*/ 27 h 57"/>
                  </a:gdLst>
                  <a:ahLst/>
                  <a:cxnLst>
                    <a:cxn ang="0">
                      <a:pos x="T0" y="T1"/>
                    </a:cxn>
                    <a:cxn ang="0">
                      <a:pos x="T2" y="T3"/>
                    </a:cxn>
                    <a:cxn ang="0">
                      <a:pos x="T4" y="T5"/>
                    </a:cxn>
                    <a:cxn ang="0">
                      <a:pos x="T6" y="T7"/>
                    </a:cxn>
                    <a:cxn ang="0">
                      <a:pos x="T8" y="T9"/>
                    </a:cxn>
                    <a:cxn ang="0">
                      <a:pos x="T10" y="T11"/>
                    </a:cxn>
                    <a:cxn ang="0">
                      <a:pos x="T12" y="T13"/>
                    </a:cxn>
                  </a:cxnLst>
                  <a:rect l="0" t="0" r="r" b="b"/>
                  <a:pathLst>
                    <a:path w="218" h="57">
                      <a:moveTo>
                        <a:pt x="109" y="27"/>
                      </a:moveTo>
                      <a:cubicBezTo>
                        <a:pt x="169" y="27"/>
                        <a:pt x="218" y="15"/>
                        <a:pt x="218" y="0"/>
                      </a:cubicBezTo>
                      <a:cubicBezTo>
                        <a:pt x="218" y="31"/>
                        <a:pt x="218" y="31"/>
                        <a:pt x="218" y="31"/>
                      </a:cubicBezTo>
                      <a:cubicBezTo>
                        <a:pt x="218" y="46"/>
                        <a:pt x="169" y="57"/>
                        <a:pt x="109" y="57"/>
                      </a:cubicBezTo>
                      <a:cubicBezTo>
                        <a:pt x="49" y="57"/>
                        <a:pt x="0" y="46"/>
                        <a:pt x="0" y="31"/>
                      </a:cubicBezTo>
                      <a:cubicBezTo>
                        <a:pt x="0" y="0"/>
                        <a:pt x="0" y="0"/>
                        <a:pt x="0" y="0"/>
                      </a:cubicBezTo>
                      <a:cubicBezTo>
                        <a:pt x="0" y="15"/>
                        <a:pt x="49" y="27"/>
                        <a:pt x="109" y="27"/>
                      </a:cubicBezTo>
                    </a:path>
                  </a:pathLst>
                </a:custGeom>
                <a:solidFill>
                  <a:srgbClr val="EE87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138" name="Freeform 147">
                  <a:extLst>
                    <a:ext uri="{FF2B5EF4-FFF2-40B4-BE49-F238E27FC236}">
                      <a16:creationId xmlns:a16="http://schemas.microsoft.com/office/drawing/2014/main" id="{8D2C54BC-94B0-4790-AB7F-AFBA5C431A31}"/>
                    </a:ext>
                  </a:extLst>
                </p:cNvPr>
                <p:cNvSpPr>
                  <a:spLocks/>
                </p:cNvSpPr>
                <p:nvPr/>
              </p:nvSpPr>
              <p:spPr bwMode="auto">
                <a:xfrm>
                  <a:off x="1032228" y="4406955"/>
                  <a:ext cx="444011" cy="64477"/>
                </a:xfrm>
                <a:custGeom>
                  <a:avLst/>
                  <a:gdLst>
                    <a:gd name="T0" fmla="*/ 103 w 218"/>
                    <a:gd name="T1" fmla="*/ 27 h 32"/>
                    <a:gd name="T2" fmla="*/ 213 w 218"/>
                    <a:gd name="T3" fmla="*/ 2 h 32"/>
                    <a:gd name="T4" fmla="*/ 212 w 218"/>
                    <a:gd name="T5" fmla="*/ 0 h 32"/>
                    <a:gd name="T6" fmla="*/ 218 w 218"/>
                    <a:gd name="T7" fmla="*/ 7 h 32"/>
                    <a:gd name="T8" fmla="*/ 108 w 218"/>
                    <a:gd name="T9" fmla="*/ 32 h 32"/>
                    <a:gd name="T10" fmla="*/ 0 w 218"/>
                    <a:gd name="T11" fmla="*/ 10 h 32"/>
                    <a:gd name="T12" fmla="*/ 103 w 218"/>
                    <a:gd name="T13" fmla="*/ 27 h 32"/>
                  </a:gdLst>
                  <a:ahLst/>
                  <a:cxnLst>
                    <a:cxn ang="0">
                      <a:pos x="T0" y="T1"/>
                    </a:cxn>
                    <a:cxn ang="0">
                      <a:pos x="T2" y="T3"/>
                    </a:cxn>
                    <a:cxn ang="0">
                      <a:pos x="T4" y="T5"/>
                    </a:cxn>
                    <a:cxn ang="0">
                      <a:pos x="T6" y="T7"/>
                    </a:cxn>
                    <a:cxn ang="0">
                      <a:pos x="T8" y="T9"/>
                    </a:cxn>
                    <a:cxn ang="0">
                      <a:pos x="T10" y="T11"/>
                    </a:cxn>
                    <a:cxn ang="0">
                      <a:pos x="T12" y="T13"/>
                    </a:cxn>
                  </a:cxnLst>
                  <a:rect l="0" t="0" r="r" b="b"/>
                  <a:pathLst>
                    <a:path w="218" h="32">
                      <a:moveTo>
                        <a:pt x="103" y="27"/>
                      </a:moveTo>
                      <a:cubicBezTo>
                        <a:pt x="164" y="27"/>
                        <a:pt x="213" y="16"/>
                        <a:pt x="213" y="2"/>
                      </a:cubicBezTo>
                      <a:cubicBezTo>
                        <a:pt x="213" y="2"/>
                        <a:pt x="213" y="0"/>
                        <a:pt x="212" y="0"/>
                      </a:cubicBezTo>
                      <a:cubicBezTo>
                        <a:pt x="216" y="2"/>
                        <a:pt x="218" y="5"/>
                        <a:pt x="218" y="7"/>
                      </a:cubicBezTo>
                      <a:cubicBezTo>
                        <a:pt x="218" y="21"/>
                        <a:pt x="169" y="32"/>
                        <a:pt x="108" y="32"/>
                      </a:cubicBezTo>
                      <a:cubicBezTo>
                        <a:pt x="52" y="32"/>
                        <a:pt x="6" y="23"/>
                        <a:pt x="0" y="10"/>
                      </a:cubicBezTo>
                      <a:cubicBezTo>
                        <a:pt x="14" y="20"/>
                        <a:pt x="55" y="27"/>
                        <a:pt x="103" y="27"/>
                      </a:cubicBezTo>
                    </a:path>
                  </a:pathLst>
                </a:custGeom>
                <a:solidFill>
                  <a:srgbClr val="FACB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139" name="Freeform 148">
                  <a:extLst>
                    <a:ext uri="{FF2B5EF4-FFF2-40B4-BE49-F238E27FC236}">
                      <a16:creationId xmlns:a16="http://schemas.microsoft.com/office/drawing/2014/main" id="{5C565221-CBE2-4DE3-A9A4-0268FCC2B6EB}"/>
                    </a:ext>
                  </a:extLst>
                </p:cNvPr>
                <p:cNvSpPr>
                  <a:spLocks/>
                </p:cNvSpPr>
                <p:nvPr/>
              </p:nvSpPr>
              <p:spPr bwMode="auto">
                <a:xfrm>
                  <a:off x="1032228" y="4626763"/>
                  <a:ext cx="73269" cy="39565"/>
                </a:xfrm>
                <a:custGeom>
                  <a:avLst/>
                  <a:gdLst>
                    <a:gd name="T0" fmla="*/ 0 w 36"/>
                    <a:gd name="T1" fmla="*/ 0 h 20"/>
                    <a:gd name="T2" fmla="*/ 22 w 36"/>
                    <a:gd name="T3" fmla="*/ 12 h 20"/>
                    <a:gd name="T4" fmla="*/ 1 w 36"/>
                    <a:gd name="T5" fmla="*/ 3 h 20"/>
                    <a:gd name="T6" fmla="*/ 36 w 36"/>
                    <a:gd name="T7" fmla="*/ 20 h 20"/>
                    <a:gd name="T8" fmla="*/ 0 w 36"/>
                    <a:gd name="T9" fmla="*/ 1 h 20"/>
                    <a:gd name="T10" fmla="*/ 0 w 36"/>
                    <a:gd name="T11" fmla="*/ 1 h 20"/>
                    <a:gd name="T12" fmla="*/ 0 w 36"/>
                    <a:gd name="T13" fmla="*/ 0 h 20"/>
                    <a:gd name="T14" fmla="*/ 0 w 36"/>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20">
                      <a:moveTo>
                        <a:pt x="0" y="0"/>
                      </a:moveTo>
                      <a:cubicBezTo>
                        <a:pt x="2" y="3"/>
                        <a:pt x="10" y="8"/>
                        <a:pt x="22" y="12"/>
                      </a:cubicBezTo>
                      <a:cubicBezTo>
                        <a:pt x="12" y="10"/>
                        <a:pt x="6" y="7"/>
                        <a:pt x="1" y="3"/>
                      </a:cubicBezTo>
                      <a:cubicBezTo>
                        <a:pt x="4" y="10"/>
                        <a:pt x="16" y="16"/>
                        <a:pt x="36" y="20"/>
                      </a:cubicBezTo>
                      <a:cubicBezTo>
                        <a:pt x="14" y="15"/>
                        <a:pt x="1" y="8"/>
                        <a:pt x="0" y="1"/>
                      </a:cubicBezTo>
                      <a:cubicBezTo>
                        <a:pt x="0" y="1"/>
                        <a:pt x="0" y="1"/>
                        <a:pt x="0" y="1"/>
                      </a:cubicBezTo>
                      <a:cubicBezTo>
                        <a:pt x="0" y="1"/>
                        <a:pt x="0" y="1"/>
                        <a:pt x="0" y="0"/>
                      </a:cubicBezTo>
                      <a:cubicBezTo>
                        <a:pt x="0" y="0"/>
                        <a:pt x="0" y="0"/>
                        <a:pt x="0" y="0"/>
                      </a:cubicBezTo>
                    </a:path>
                  </a:pathLst>
                </a:custGeom>
                <a:solidFill>
                  <a:srgbClr val="EA8E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140" name="Freeform 149">
                  <a:extLst>
                    <a:ext uri="{FF2B5EF4-FFF2-40B4-BE49-F238E27FC236}">
                      <a16:creationId xmlns:a16="http://schemas.microsoft.com/office/drawing/2014/main" id="{4BBCDA75-1672-483A-B577-9009312F28AF}"/>
                    </a:ext>
                  </a:extLst>
                </p:cNvPr>
                <p:cNvSpPr>
                  <a:spLocks/>
                </p:cNvSpPr>
                <p:nvPr/>
              </p:nvSpPr>
              <p:spPr bwMode="auto">
                <a:xfrm>
                  <a:off x="1032228" y="4632625"/>
                  <a:ext cx="73269" cy="96715"/>
                </a:xfrm>
                <a:custGeom>
                  <a:avLst/>
                  <a:gdLst>
                    <a:gd name="T0" fmla="*/ 0 w 36"/>
                    <a:gd name="T1" fmla="*/ 0 h 48"/>
                    <a:gd name="T2" fmla="*/ 0 w 36"/>
                    <a:gd name="T3" fmla="*/ 0 h 48"/>
                    <a:gd name="T4" fmla="*/ 0 w 36"/>
                    <a:gd name="T5" fmla="*/ 0 h 48"/>
                    <a:gd name="T6" fmla="*/ 36 w 36"/>
                    <a:gd name="T7" fmla="*/ 17 h 48"/>
                    <a:gd name="T8" fmla="*/ 36 w 36"/>
                    <a:gd name="T9" fmla="*/ 48 h 48"/>
                    <a:gd name="T10" fmla="*/ 22 w 36"/>
                    <a:gd name="T11" fmla="*/ 44 h 48"/>
                    <a:gd name="T12" fmla="*/ 0 w 36"/>
                    <a:gd name="T13" fmla="*/ 31 h 48"/>
                    <a:gd name="T14" fmla="*/ 0 w 36"/>
                    <a:gd name="T15" fmla="*/ 29 h 48"/>
                    <a:gd name="T16" fmla="*/ 0 w 36"/>
                    <a:gd name="T17" fmla="*/ 29 h 48"/>
                    <a:gd name="T18" fmla="*/ 0 w 36"/>
                    <a:gd name="T1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48">
                      <a:moveTo>
                        <a:pt x="0" y="0"/>
                      </a:moveTo>
                      <a:cubicBezTo>
                        <a:pt x="0" y="0"/>
                        <a:pt x="0" y="0"/>
                        <a:pt x="0" y="0"/>
                      </a:cubicBezTo>
                      <a:cubicBezTo>
                        <a:pt x="0" y="0"/>
                        <a:pt x="0" y="0"/>
                        <a:pt x="0" y="0"/>
                      </a:cubicBezTo>
                      <a:cubicBezTo>
                        <a:pt x="1" y="7"/>
                        <a:pt x="14" y="14"/>
                        <a:pt x="36" y="17"/>
                      </a:cubicBezTo>
                      <a:cubicBezTo>
                        <a:pt x="36" y="48"/>
                        <a:pt x="36" y="48"/>
                        <a:pt x="36" y="48"/>
                      </a:cubicBezTo>
                      <a:cubicBezTo>
                        <a:pt x="31" y="46"/>
                        <a:pt x="26" y="46"/>
                        <a:pt x="22" y="44"/>
                      </a:cubicBezTo>
                      <a:cubicBezTo>
                        <a:pt x="10" y="41"/>
                        <a:pt x="2" y="36"/>
                        <a:pt x="0" y="31"/>
                      </a:cubicBezTo>
                      <a:cubicBezTo>
                        <a:pt x="0" y="30"/>
                        <a:pt x="0" y="30"/>
                        <a:pt x="0" y="29"/>
                      </a:cubicBezTo>
                      <a:cubicBezTo>
                        <a:pt x="0" y="29"/>
                        <a:pt x="0" y="29"/>
                        <a:pt x="0" y="29"/>
                      </a:cubicBezTo>
                      <a:cubicBezTo>
                        <a:pt x="0" y="0"/>
                        <a:pt x="0" y="0"/>
                        <a:pt x="0" y="0"/>
                      </a:cubicBezTo>
                    </a:path>
                  </a:pathLst>
                </a:custGeom>
                <a:solidFill>
                  <a:srgbClr val="EA6D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141" name="Freeform 150">
                  <a:extLst>
                    <a:ext uri="{FF2B5EF4-FFF2-40B4-BE49-F238E27FC236}">
                      <a16:creationId xmlns:a16="http://schemas.microsoft.com/office/drawing/2014/main" id="{96E93F9D-24F0-4600-A538-BB4251282A0B}"/>
                    </a:ext>
                  </a:extLst>
                </p:cNvPr>
                <p:cNvSpPr>
                  <a:spLocks/>
                </p:cNvSpPr>
                <p:nvPr/>
              </p:nvSpPr>
              <p:spPr bwMode="auto">
                <a:xfrm>
                  <a:off x="1032228" y="4638486"/>
                  <a:ext cx="73269" cy="27842"/>
                </a:xfrm>
                <a:custGeom>
                  <a:avLst/>
                  <a:gdLst>
                    <a:gd name="T0" fmla="*/ 0 w 36"/>
                    <a:gd name="T1" fmla="*/ 0 h 14"/>
                    <a:gd name="T2" fmla="*/ 21 w 36"/>
                    <a:gd name="T3" fmla="*/ 8 h 14"/>
                    <a:gd name="T4" fmla="*/ 36 w 36"/>
                    <a:gd name="T5" fmla="*/ 10 h 14"/>
                    <a:gd name="T6" fmla="*/ 36 w 36"/>
                    <a:gd name="T7" fmla="*/ 14 h 14"/>
                    <a:gd name="T8" fmla="*/ 0 w 36"/>
                    <a:gd name="T9" fmla="*/ 0 h 14"/>
                  </a:gdLst>
                  <a:ahLst/>
                  <a:cxnLst>
                    <a:cxn ang="0">
                      <a:pos x="T0" y="T1"/>
                    </a:cxn>
                    <a:cxn ang="0">
                      <a:pos x="T2" y="T3"/>
                    </a:cxn>
                    <a:cxn ang="0">
                      <a:pos x="T4" y="T5"/>
                    </a:cxn>
                    <a:cxn ang="0">
                      <a:pos x="T6" y="T7"/>
                    </a:cxn>
                    <a:cxn ang="0">
                      <a:pos x="T8" y="T9"/>
                    </a:cxn>
                  </a:cxnLst>
                  <a:rect l="0" t="0" r="r" b="b"/>
                  <a:pathLst>
                    <a:path w="36" h="14">
                      <a:moveTo>
                        <a:pt x="0" y="0"/>
                      </a:moveTo>
                      <a:cubicBezTo>
                        <a:pt x="5" y="3"/>
                        <a:pt x="11" y="5"/>
                        <a:pt x="21" y="8"/>
                      </a:cubicBezTo>
                      <a:cubicBezTo>
                        <a:pt x="26" y="9"/>
                        <a:pt x="31" y="10"/>
                        <a:pt x="36" y="10"/>
                      </a:cubicBezTo>
                      <a:cubicBezTo>
                        <a:pt x="36" y="14"/>
                        <a:pt x="36" y="14"/>
                        <a:pt x="36" y="14"/>
                      </a:cubicBezTo>
                      <a:cubicBezTo>
                        <a:pt x="16" y="10"/>
                        <a:pt x="3" y="6"/>
                        <a:pt x="0" y="0"/>
                      </a:cubicBezTo>
                    </a:path>
                  </a:pathLst>
                </a:custGeom>
                <a:solidFill>
                  <a:srgbClr val="F3A2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142" name="Freeform 151">
                  <a:extLst>
                    <a:ext uri="{FF2B5EF4-FFF2-40B4-BE49-F238E27FC236}">
                      <a16:creationId xmlns:a16="http://schemas.microsoft.com/office/drawing/2014/main" id="{0F4523CC-66C7-4B10-9713-68DAE59FCC83}"/>
                    </a:ext>
                  </a:extLst>
                </p:cNvPr>
                <p:cNvSpPr>
                  <a:spLocks/>
                </p:cNvSpPr>
                <p:nvPr/>
              </p:nvSpPr>
              <p:spPr bwMode="auto">
                <a:xfrm>
                  <a:off x="1032228" y="4559355"/>
                  <a:ext cx="73269" cy="33703"/>
                </a:xfrm>
                <a:custGeom>
                  <a:avLst/>
                  <a:gdLst>
                    <a:gd name="T0" fmla="*/ 0 w 36"/>
                    <a:gd name="T1" fmla="*/ 0 h 17"/>
                    <a:gd name="T2" fmla="*/ 22 w 36"/>
                    <a:gd name="T3" fmla="*/ 11 h 17"/>
                    <a:gd name="T4" fmla="*/ 1 w 36"/>
                    <a:gd name="T5" fmla="*/ 4 h 17"/>
                    <a:gd name="T6" fmla="*/ 36 w 36"/>
                    <a:gd name="T7" fmla="*/ 17 h 17"/>
                    <a:gd name="T8" fmla="*/ 0 w 36"/>
                    <a:gd name="T9" fmla="*/ 2 h 17"/>
                    <a:gd name="T10" fmla="*/ 0 w 36"/>
                    <a:gd name="T11" fmla="*/ 1 h 17"/>
                    <a:gd name="T12" fmla="*/ 0 w 36"/>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36" h="17">
                      <a:moveTo>
                        <a:pt x="0" y="0"/>
                      </a:moveTo>
                      <a:cubicBezTo>
                        <a:pt x="2" y="4"/>
                        <a:pt x="10" y="8"/>
                        <a:pt x="22" y="11"/>
                      </a:cubicBezTo>
                      <a:cubicBezTo>
                        <a:pt x="12" y="9"/>
                        <a:pt x="6" y="6"/>
                        <a:pt x="1" y="4"/>
                      </a:cubicBezTo>
                      <a:cubicBezTo>
                        <a:pt x="4" y="9"/>
                        <a:pt x="16" y="14"/>
                        <a:pt x="36" y="17"/>
                      </a:cubicBezTo>
                      <a:cubicBezTo>
                        <a:pt x="14" y="13"/>
                        <a:pt x="1" y="8"/>
                        <a:pt x="0" y="2"/>
                      </a:cubicBezTo>
                      <a:cubicBezTo>
                        <a:pt x="0" y="1"/>
                        <a:pt x="0" y="1"/>
                        <a:pt x="0" y="1"/>
                      </a:cubicBezTo>
                      <a:cubicBezTo>
                        <a:pt x="0" y="0"/>
                        <a:pt x="0" y="0"/>
                        <a:pt x="0" y="0"/>
                      </a:cubicBezTo>
                    </a:path>
                  </a:pathLst>
                </a:custGeom>
                <a:solidFill>
                  <a:srgbClr val="EA8E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143" name="Freeform 152">
                  <a:extLst>
                    <a:ext uri="{FF2B5EF4-FFF2-40B4-BE49-F238E27FC236}">
                      <a16:creationId xmlns:a16="http://schemas.microsoft.com/office/drawing/2014/main" id="{80FB9D22-C82F-4126-8614-4D71BA921E8D}"/>
                    </a:ext>
                  </a:extLst>
                </p:cNvPr>
                <p:cNvSpPr>
                  <a:spLocks/>
                </p:cNvSpPr>
                <p:nvPr/>
              </p:nvSpPr>
              <p:spPr bwMode="auto">
                <a:xfrm>
                  <a:off x="1032228" y="4559355"/>
                  <a:ext cx="73269" cy="95250"/>
                </a:xfrm>
                <a:custGeom>
                  <a:avLst/>
                  <a:gdLst>
                    <a:gd name="T0" fmla="*/ 0 w 36"/>
                    <a:gd name="T1" fmla="*/ 0 h 47"/>
                    <a:gd name="T2" fmla="*/ 0 w 36"/>
                    <a:gd name="T3" fmla="*/ 0 h 47"/>
                    <a:gd name="T4" fmla="*/ 0 w 36"/>
                    <a:gd name="T5" fmla="*/ 0 h 47"/>
                    <a:gd name="T6" fmla="*/ 36 w 36"/>
                    <a:gd name="T7" fmla="*/ 17 h 47"/>
                    <a:gd name="T8" fmla="*/ 36 w 36"/>
                    <a:gd name="T9" fmla="*/ 47 h 47"/>
                    <a:gd name="T10" fmla="*/ 22 w 36"/>
                    <a:gd name="T11" fmla="*/ 44 h 47"/>
                    <a:gd name="T12" fmla="*/ 0 w 36"/>
                    <a:gd name="T13" fmla="*/ 31 h 47"/>
                    <a:gd name="T14" fmla="*/ 0 w 36"/>
                    <a:gd name="T15" fmla="*/ 29 h 47"/>
                    <a:gd name="T16" fmla="*/ 0 w 36"/>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47">
                      <a:moveTo>
                        <a:pt x="0" y="0"/>
                      </a:moveTo>
                      <a:cubicBezTo>
                        <a:pt x="0" y="0"/>
                        <a:pt x="0" y="0"/>
                        <a:pt x="0" y="0"/>
                      </a:cubicBezTo>
                      <a:cubicBezTo>
                        <a:pt x="0" y="0"/>
                        <a:pt x="0" y="0"/>
                        <a:pt x="0" y="0"/>
                      </a:cubicBezTo>
                      <a:cubicBezTo>
                        <a:pt x="1" y="8"/>
                        <a:pt x="14" y="13"/>
                        <a:pt x="36" y="17"/>
                      </a:cubicBezTo>
                      <a:cubicBezTo>
                        <a:pt x="36" y="47"/>
                        <a:pt x="36" y="47"/>
                        <a:pt x="36" y="47"/>
                      </a:cubicBezTo>
                      <a:cubicBezTo>
                        <a:pt x="31" y="46"/>
                        <a:pt x="26" y="45"/>
                        <a:pt x="22" y="44"/>
                      </a:cubicBezTo>
                      <a:cubicBezTo>
                        <a:pt x="10" y="40"/>
                        <a:pt x="2" y="36"/>
                        <a:pt x="0" y="31"/>
                      </a:cubicBezTo>
                      <a:cubicBezTo>
                        <a:pt x="0" y="31"/>
                        <a:pt x="0" y="30"/>
                        <a:pt x="0" y="29"/>
                      </a:cubicBezTo>
                      <a:cubicBezTo>
                        <a:pt x="0" y="0"/>
                        <a:pt x="0" y="0"/>
                        <a:pt x="0" y="0"/>
                      </a:cubicBezTo>
                    </a:path>
                  </a:pathLst>
                </a:custGeom>
                <a:solidFill>
                  <a:srgbClr val="EA6D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144" name="Freeform 153">
                  <a:extLst>
                    <a:ext uri="{FF2B5EF4-FFF2-40B4-BE49-F238E27FC236}">
                      <a16:creationId xmlns:a16="http://schemas.microsoft.com/office/drawing/2014/main" id="{E1A970F9-D007-4BFB-9074-3C0E5CA1D8B1}"/>
                    </a:ext>
                  </a:extLst>
                </p:cNvPr>
                <p:cNvSpPr>
                  <a:spLocks/>
                </p:cNvSpPr>
                <p:nvPr/>
              </p:nvSpPr>
              <p:spPr bwMode="auto">
                <a:xfrm>
                  <a:off x="1032228" y="4563752"/>
                  <a:ext cx="73269" cy="29308"/>
                </a:xfrm>
                <a:custGeom>
                  <a:avLst/>
                  <a:gdLst>
                    <a:gd name="T0" fmla="*/ 0 w 36"/>
                    <a:gd name="T1" fmla="*/ 0 h 15"/>
                    <a:gd name="T2" fmla="*/ 21 w 36"/>
                    <a:gd name="T3" fmla="*/ 8 h 15"/>
                    <a:gd name="T4" fmla="*/ 36 w 36"/>
                    <a:gd name="T5" fmla="*/ 11 h 15"/>
                    <a:gd name="T6" fmla="*/ 36 w 36"/>
                    <a:gd name="T7" fmla="*/ 15 h 15"/>
                    <a:gd name="T8" fmla="*/ 0 w 36"/>
                    <a:gd name="T9" fmla="*/ 0 h 15"/>
                  </a:gdLst>
                  <a:ahLst/>
                  <a:cxnLst>
                    <a:cxn ang="0">
                      <a:pos x="T0" y="T1"/>
                    </a:cxn>
                    <a:cxn ang="0">
                      <a:pos x="T2" y="T3"/>
                    </a:cxn>
                    <a:cxn ang="0">
                      <a:pos x="T4" y="T5"/>
                    </a:cxn>
                    <a:cxn ang="0">
                      <a:pos x="T6" y="T7"/>
                    </a:cxn>
                    <a:cxn ang="0">
                      <a:pos x="T8" y="T9"/>
                    </a:cxn>
                  </a:cxnLst>
                  <a:rect l="0" t="0" r="r" b="b"/>
                  <a:pathLst>
                    <a:path w="36" h="15">
                      <a:moveTo>
                        <a:pt x="0" y="0"/>
                      </a:moveTo>
                      <a:cubicBezTo>
                        <a:pt x="5" y="2"/>
                        <a:pt x="11" y="6"/>
                        <a:pt x="21" y="8"/>
                      </a:cubicBezTo>
                      <a:cubicBezTo>
                        <a:pt x="26" y="9"/>
                        <a:pt x="31" y="10"/>
                        <a:pt x="36" y="11"/>
                      </a:cubicBezTo>
                      <a:cubicBezTo>
                        <a:pt x="36" y="15"/>
                        <a:pt x="36" y="15"/>
                        <a:pt x="36" y="15"/>
                      </a:cubicBezTo>
                      <a:cubicBezTo>
                        <a:pt x="16" y="11"/>
                        <a:pt x="3" y="6"/>
                        <a:pt x="0" y="0"/>
                      </a:cubicBezTo>
                    </a:path>
                  </a:pathLst>
                </a:custGeom>
                <a:solidFill>
                  <a:srgbClr val="F3A2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145" name="Freeform 154">
                  <a:extLst>
                    <a:ext uri="{FF2B5EF4-FFF2-40B4-BE49-F238E27FC236}">
                      <a16:creationId xmlns:a16="http://schemas.microsoft.com/office/drawing/2014/main" id="{15BAB911-9C78-4CEA-B47F-FF220AF5F244}"/>
                    </a:ext>
                  </a:extLst>
                </p:cNvPr>
                <p:cNvSpPr>
                  <a:spLocks/>
                </p:cNvSpPr>
                <p:nvPr/>
              </p:nvSpPr>
              <p:spPr bwMode="auto">
                <a:xfrm>
                  <a:off x="1032228" y="4486086"/>
                  <a:ext cx="73269" cy="41031"/>
                </a:xfrm>
                <a:custGeom>
                  <a:avLst/>
                  <a:gdLst>
                    <a:gd name="T0" fmla="*/ 0 w 36"/>
                    <a:gd name="T1" fmla="*/ 0 h 20"/>
                    <a:gd name="T2" fmla="*/ 22 w 36"/>
                    <a:gd name="T3" fmla="*/ 13 h 20"/>
                    <a:gd name="T4" fmla="*/ 1 w 36"/>
                    <a:gd name="T5" fmla="*/ 5 h 20"/>
                    <a:gd name="T6" fmla="*/ 36 w 36"/>
                    <a:gd name="T7" fmla="*/ 20 h 20"/>
                    <a:gd name="T8" fmla="*/ 0 w 36"/>
                    <a:gd name="T9" fmla="*/ 3 h 20"/>
                    <a:gd name="T10" fmla="*/ 0 w 36"/>
                    <a:gd name="T11" fmla="*/ 2 h 20"/>
                    <a:gd name="T12" fmla="*/ 0 w 36"/>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36" h="20">
                      <a:moveTo>
                        <a:pt x="0" y="0"/>
                      </a:moveTo>
                      <a:cubicBezTo>
                        <a:pt x="2" y="5"/>
                        <a:pt x="10" y="9"/>
                        <a:pt x="22" y="13"/>
                      </a:cubicBezTo>
                      <a:cubicBezTo>
                        <a:pt x="12" y="11"/>
                        <a:pt x="6" y="8"/>
                        <a:pt x="1" y="5"/>
                      </a:cubicBezTo>
                      <a:cubicBezTo>
                        <a:pt x="4" y="11"/>
                        <a:pt x="16" y="16"/>
                        <a:pt x="36" y="20"/>
                      </a:cubicBezTo>
                      <a:cubicBezTo>
                        <a:pt x="14" y="16"/>
                        <a:pt x="1" y="9"/>
                        <a:pt x="0" y="3"/>
                      </a:cubicBezTo>
                      <a:cubicBezTo>
                        <a:pt x="0" y="2"/>
                        <a:pt x="0" y="2"/>
                        <a:pt x="0" y="2"/>
                      </a:cubicBezTo>
                      <a:cubicBezTo>
                        <a:pt x="0" y="1"/>
                        <a:pt x="0" y="0"/>
                        <a:pt x="0" y="0"/>
                      </a:cubicBezTo>
                    </a:path>
                  </a:pathLst>
                </a:custGeom>
                <a:solidFill>
                  <a:srgbClr val="EA8E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146" name="Freeform 155">
                  <a:extLst>
                    <a:ext uri="{FF2B5EF4-FFF2-40B4-BE49-F238E27FC236}">
                      <a16:creationId xmlns:a16="http://schemas.microsoft.com/office/drawing/2014/main" id="{553E1038-531F-45F5-AEE3-AF8DF869EEEB}"/>
                    </a:ext>
                  </a:extLst>
                </p:cNvPr>
                <p:cNvSpPr>
                  <a:spLocks/>
                </p:cNvSpPr>
                <p:nvPr/>
              </p:nvSpPr>
              <p:spPr bwMode="auto">
                <a:xfrm>
                  <a:off x="1032228" y="4490483"/>
                  <a:ext cx="73269" cy="96715"/>
                </a:xfrm>
                <a:custGeom>
                  <a:avLst/>
                  <a:gdLst>
                    <a:gd name="T0" fmla="*/ 0 w 36"/>
                    <a:gd name="T1" fmla="*/ 0 h 48"/>
                    <a:gd name="T2" fmla="*/ 0 w 36"/>
                    <a:gd name="T3" fmla="*/ 0 h 48"/>
                    <a:gd name="T4" fmla="*/ 0 w 36"/>
                    <a:gd name="T5" fmla="*/ 1 h 48"/>
                    <a:gd name="T6" fmla="*/ 36 w 36"/>
                    <a:gd name="T7" fmla="*/ 18 h 48"/>
                    <a:gd name="T8" fmla="*/ 36 w 36"/>
                    <a:gd name="T9" fmla="*/ 48 h 48"/>
                    <a:gd name="T10" fmla="*/ 22 w 36"/>
                    <a:gd name="T11" fmla="*/ 45 h 48"/>
                    <a:gd name="T12" fmla="*/ 0 w 36"/>
                    <a:gd name="T13" fmla="*/ 32 h 48"/>
                    <a:gd name="T14" fmla="*/ 0 w 36"/>
                    <a:gd name="T15" fmla="*/ 30 h 48"/>
                    <a:gd name="T16" fmla="*/ 0 w 36"/>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48">
                      <a:moveTo>
                        <a:pt x="0" y="0"/>
                      </a:moveTo>
                      <a:cubicBezTo>
                        <a:pt x="0" y="0"/>
                        <a:pt x="0" y="0"/>
                        <a:pt x="0" y="0"/>
                      </a:cubicBezTo>
                      <a:cubicBezTo>
                        <a:pt x="0" y="1"/>
                        <a:pt x="0" y="1"/>
                        <a:pt x="0" y="1"/>
                      </a:cubicBezTo>
                      <a:cubicBezTo>
                        <a:pt x="1" y="8"/>
                        <a:pt x="14" y="14"/>
                        <a:pt x="36" y="18"/>
                      </a:cubicBezTo>
                      <a:cubicBezTo>
                        <a:pt x="36" y="48"/>
                        <a:pt x="36" y="48"/>
                        <a:pt x="36" y="48"/>
                      </a:cubicBezTo>
                      <a:cubicBezTo>
                        <a:pt x="31" y="47"/>
                        <a:pt x="26" y="46"/>
                        <a:pt x="22" y="45"/>
                      </a:cubicBezTo>
                      <a:cubicBezTo>
                        <a:pt x="10" y="41"/>
                        <a:pt x="2" y="37"/>
                        <a:pt x="0" y="32"/>
                      </a:cubicBezTo>
                      <a:cubicBezTo>
                        <a:pt x="0" y="32"/>
                        <a:pt x="0" y="31"/>
                        <a:pt x="0" y="30"/>
                      </a:cubicBezTo>
                      <a:cubicBezTo>
                        <a:pt x="0" y="0"/>
                        <a:pt x="0" y="0"/>
                        <a:pt x="0" y="0"/>
                      </a:cubicBezTo>
                    </a:path>
                  </a:pathLst>
                </a:custGeom>
                <a:solidFill>
                  <a:srgbClr val="EA6D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147" name="Freeform 156">
                  <a:extLst>
                    <a:ext uri="{FF2B5EF4-FFF2-40B4-BE49-F238E27FC236}">
                      <a16:creationId xmlns:a16="http://schemas.microsoft.com/office/drawing/2014/main" id="{7E39D1B5-FDEA-4E6A-AA80-4663307FE0A4}"/>
                    </a:ext>
                  </a:extLst>
                </p:cNvPr>
                <p:cNvSpPr>
                  <a:spLocks/>
                </p:cNvSpPr>
                <p:nvPr/>
              </p:nvSpPr>
              <p:spPr bwMode="auto">
                <a:xfrm>
                  <a:off x="1032228" y="4496344"/>
                  <a:ext cx="73269" cy="30773"/>
                </a:xfrm>
                <a:custGeom>
                  <a:avLst/>
                  <a:gdLst>
                    <a:gd name="T0" fmla="*/ 0 w 36"/>
                    <a:gd name="T1" fmla="*/ 0 h 15"/>
                    <a:gd name="T2" fmla="*/ 21 w 36"/>
                    <a:gd name="T3" fmla="*/ 9 h 15"/>
                    <a:gd name="T4" fmla="*/ 36 w 36"/>
                    <a:gd name="T5" fmla="*/ 12 h 15"/>
                    <a:gd name="T6" fmla="*/ 36 w 36"/>
                    <a:gd name="T7" fmla="*/ 15 h 15"/>
                    <a:gd name="T8" fmla="*/ 0 w 36"/>
                    <a:gd name="T9" fmla="*/ 0 h 15"/>
                  </a:gdLst>
                  <a:ahLst/>
                  <a:cxnLst>
                    <a:cxn ang="0">
                      <a:pos x="T0" y="T1"/>
                    </a:cxn>
                    <a:cxn ang="0">
                      <a:pos x="T2" y="T3"/>
                    </a:cxn>
                    <a:cxn ang="0">
                      <a:pos x="T4" y="T5"/>
                    </a:cxn>
                    <a:cxn ang="0">
                      <a:pos x="T6" y="T7"/>
                    </a:cxn>
                    <a:cxn ang="0">
                      <a:pos x="T8" y="T9"/>
                    </a:cxn>
                  </a:cxnLst>
                  <a:rect l="0" t="0" r="r" b="b"/>
                  <a:pathLst>
                    <a:path w="36" h="15">
                      <a:moveTo>
                        <a:pt x="0" y="0"/>
                      </a:moveTo>
                      <a:cubicBezTo>
                        <a:pt x="5" y="3"/>
                        <a:pt x="11" y="6"/>
                        <a:pt x="21" y="9"/>
                      </a:cubicBezTo>
                      <a:cubicBezTo>
                        <a:pt x="26" y="10"/>
                        <a:pt x="31" y="11"/>
                        <a:pt x="36" y="12"/>
                      </a:cubicBezTo>
                      <a:cubicBezTo>
                        <a:pt x="36" y="15"/>
                        <a:pt x="36" y="15"/>
                        <a:pt x="36" y="15"/>
                      </a:cubicBezTo>
                      <a:cubicBezTo>
                        <a:pt x="16" y="11"/>
                        <a:pt x="3" y="6"/>
                        <a:pt x="0" y="0"/>
                      </a:cubicBezTo>
                    </a:path>
                  </a:pathLst>
                </a:custGeom>
                <a:solidFill>
                  <a:srgbClr val="F3A2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148" name="Freeform 157">
                  <a:extLst>
                    <a:ext uri="{FF2B5EF4-FFF2-40B4-BE49-F238E27FC236}">
                      <a16:creationId xmlns:a16="http://schemas.microsoft.com/office/drawing/2014/main" id="{7939478C-C548-43A4-95B7-BF0D77AC846C}"/>
                    </a:ext>
                  </a:extLst>
                </p:cNvPr>
                <p:cNvSpPr>
                  <a:spLocks noEditPoints="1"/>
                </p:cNvSpPr>
                <p:nvPr/>
              </p:nvSpPr>
              <p:spPr bwMode="auto">
                <a:xfrm>
                  <a:off x="1032228" y="4417213"/>
                  <a:ext cx="73269" cy="42496"/>
                </a:xfrm>
                <a:custGeom>
                  <a:avLst/>
                  <a:gdLst>
                    <a:gd name="T0" fmla="*/ 0 w 36"/>
                    <a:gd name="T1" fmla="*/ 1 h 21"/>
                    <a:gd name="T2" fmla="*/ 36 w 36"/>
                    <a:gd name="T3" fmla="*/ 21 h 21"/>
                    <a:gd name="T4" fmla="*/ 26 w 36"/>
                    <a:gd name="T5" fmla="*/ 19 h 21"/>
                    <a:gd name="T6" fmla="*/ 0 w 36"/>
                    <a:gd name="T7" fmla="*/ 1 h 21"/>
                    <a:gd name="T8" fmla="*/ 0 w 36"/>
                    <a:gd name="T9" fmla="*/ 1 h 21"/>
                    <a:gd name="T10" fmla="*/ 0 w 36"/>
                    <a:gd name="T11" fmla="*/ 1 h 21"/>
                    <a:gd name="T12" fmla="*/ 0 w 36"/>
                    <a:gd name="T13" fmla="*/ 1 h 21"/>
                    <a:gd name="T14" fmla="*/ 0 w 36"/>
                    <a:gd name="T15" fmla="*/ 1 h 21"/>
                    <a:gd name="T16" fmla="*/ 0 w 36"/>
                    <a:gd name="T17" fmla="*/ 1 h 21"/>
                    <a:gd name="T18" fmla="*/ 0 w 36"/>
                    <a:gd name="T19" fmla="*/ 1 h 21"/>
                    <a:gd name="T20" fmla="*/ 0 w 36"/>
                    <a:gd name="T21" fmla="*/ 1 h 21"/>
                    <a:gd name="T22" fmla="*/ 0 w 36"/>
                    <a:gd name="T23" fmla="*/ 1 h 21"/>
                    <a:gd name="T24" fmla="*/ 0 w 36"/>
                    <a:gd name="T25" fmla="*/ 1 h 21"/>
                    <a:gd name="T26" fmla="*/ 0 w 36"/>
                    <a:gd name="T27" fmla="*/ 1 h 21"/>
                    <a:gd name="T28" fmla="*/ 0 w 36"/>
                    <a:gd name="T29" fmla="*/ 1 h 21"/>
                    <a:gd name="T30" fmla="*/ 0 w 36"/>
                    <a:gd name="T31" fmla="*/ 1 h 21"/>
                    <a:gd name="T32" fmla="*/ 0 w 36"/>
                    <a:gd name="T33" fmla="*/ 1 h 21"/>
                    <a:gd name="T34" fmla="*/ 0 w 36"/>
                    <a:gd name="T35" fmla="*/ 1 h 21"/>
                    <a:gd name="T36" fmla="*/ 0 w 36"/>
                    <a:gd name="T37" fmla="*/ 1 h 21"/>
                    <a:gd name="T38" fmla="*/ 0 w 36"/>
                    <a:gd name="T39" fmla="*/ 1 h 21"/>
                    <a:gd name="T40" fmla="*/ 0 w 36"/>
                    <a:gd name="T41" fmla="*/ 0 h 21"/>
                    <a:gd name="T42" fmla="*/ 0 w 36"/>
                    <a:gd name="T43" fmla="*/ 1 h 21"/>
                    <a:gd name="T44" fmla="*/ 0 w 36"/>
                    <a:gd name="T45" fmla="*/ 0 h 21"/>
                    <a:gd name="T46" fmla="*/ 0 w 36"/>
                    <a:gd name="T47" fmla="*/ 0 h 21"/>
                    <a:gd name="T48" fmla="*/ 0 w 36"/>
                    <a:gd name="T4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 h="21">
                      <a:moveTo>
                        <a:pt x="0" y="1"/>
                      </a:moveTo>
                      <a:cubicBezTo>
                        <a:pt x="1" y="9"/>
                        <a:pt x="14" y="16"/>
                        <a:pt x="36" y="21"/>
                      </a:cubicBezTo>
                      <a:cubicBezTo>
                        <a:pt x="32" y="21"/>
                        <a:pt x="29" y="20"/>
                        <a:pt x="26" y="19"/>
                      </a:cubicBezTo>
                      <a:cubicBezTo>
                        <a:pt x="11" y="14"/>
                        <a:pt x="1" y="8"/>
                        <a:pt x="0" y="1"/>
                      </a:cubicBezTo>
                      <a:moveTo>
                        <a:pt x="0" y="1"/>
                      </a:moveTo>
                      <a:cubicBezTo>
                        <a:pt x="0" y="1"/>
                        <a:pt x="0" y="1"/>
                        <a:pt x="0" y="1"/>
                      </a:cubicBezTo>
                      <a:moveTo>
                        <a:pt x="0" y="1"/>
                      </a:moveTo>
                      <a:cubicBezTo>
                        <a:pt x="0" y="1"/>
                        <a:pt x="0" y="1"/>
                        <a:pt x="0" y="1"/>
                      </a:cubicBezTo>
                      <a:moveTo>
                        <a:pt x="0" y="1"/>
                      </a:moveTo>
                      <a:cubicBezTo>
                        <a:pt x="0" y="1"/>
                        <a:pt x="0" y="1"/>
                        <a:pt x="0" y="1"/>
                      </a:cubicBezTo>
                      <a:moveTo>
                        <a:pt x="0" y="1"/>
                      </a:moveTo>
                      <a:cubicBezTo>
                        <a:pt x="0" y="1"/>
                        <a:pt x="0" y="1"/>
                        <a:pt x="0" y="1"/>
                      </a:cubicBezTo>
                      <a:moveTo>
                        <a:pt x="0" y="1"/>
                      </a:moveTo>
                      <a:cubicBezTo>
                        <a:pt x="0" y="1"/>
                        <a:pt x="0" y="1"/>
                        <a:pt x="0" y="1"/>
                      </a:cubicBezTo>
                      <a:moveTo>
                        <a:pt x="0" y="1"/>
                      </a:moveTo>
                      <a:cubicBezTo>
                        <a:pt x="0" y="1"/>
                        <a:pt x="0" y="1"/>
                        <a:pt x="0" y="1"/>
                      </a:cubicBezTo>
                      <a:moveTo>
                        <a:pt x="0" y="1"/>
                      </a:moveTo>
                      <a:cubicBezTo>
                        <a:pt x="0" y="1"/>
                        <a:pt x="0" y="1"/>
                        <a:pt x="0" y="1"/>
                      </a:cubicBezTo>
                      <a:moveTo>
                        <a:pt x="0" y="1"/>
                      </a:moveTo>
                      <a:cubicBezTo>
                        <a:pt x="0" y="1"/>
                        <a:pt x="0" y="1"/>
                        <a:pt x="0" y="1"/>
                      </a:cubicBezTo>
                      <a:moveTo>
                        <a:pt x="0" y="0"/>
                      </a:moveTo>
                      <a:cubicBezTo>
                        <a:pt x="0" y="1"/>
                        <a:pt x="0" y="1"/>
                        <a:pt x="0" y="1"/>
                      </a:cubicBezTo>
                      <a:cubicBezTo>
                        <a:pt x="0" y="1"/>
                        <a:pt x="0" y="1"/>
                        <a:pt x="0" y="0"/>
                      </a:cubicBezTo>
                      <a:moveTo>
                        <a:pt x="0" y="0"/>
                      </a:moveTo>
                      <a:cubicBezTo>
                        <a:pt x="0" y="0"/>
                        <a:pt x="0" y="0"/>
                        <a:pt x="0" y="0"/>
                      </a:cubicBezTo>
                    </a:path>
                  </a:pathLst>
                </a:custGeom>
                <a:solidFill>
                  <a:srgbClr val="EA8E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149" name="Freeform 158">
                  <a:extLst>
                    <a:ext uri="{FF2B5EF4-FFF2-40B4-BE49-F238E27FC236}">
                      <a16:creationId xmlns:a16="http://schemas.microsoft.com/office/drawing/2014/main" id="{EBBC028F-C152-434D-ADFE-BC8B18F8E2D7}"/>
                    </a:ext>
                  </a:extLst>
                </p:cNvPr>
                <p:cNvSpPr>
                  <a:spLocks/>
                </p:cNvSpPr>
                <p:nvPr/>
              </p:nvSpPr>
              <p:spPr bwMode="auto">
                <a:xfrm>
                  <a:off x="1032228" y="4417213"/>
                  <a:ext cx="73269" cy="102577"/>
                </a:xfrm>
                <a:custGeom>
                  <a:avLst/>
                  <a:gdLst>
                    <a:gd name="T0" fmla="*/ 0 w 36"/>
                    <a:gd name="T1" fmla="*/ 0 h 51"/>
                    <a:gd name="T2" fmla="*/ 0 w 36"/>
                    <a:gd name="T3" fmla="*/ 0 h 51"/>
                    <a:gd name="T4" fmla="*/ 0 w 36"/>
                    <a:gd name="T5" fmla="*/ 1 h 51"/>
                    <a:gd name="T6" fmla="*/ 0 w 36"/>
                    <a:gd name="T7" fmla="*/ 1 h 51"/>
                    <a:gd name="T8" fmla="*/ 36 w 36"/>
                    <a:gd name="T9" fmla="*/ 20 h 51"/>
                    <a:gd name="T10" fmla="*/ 36 w 36"/>
                    <a:gd name="T11" fmla="*/ 51 h 51"/>
                    <a:gd name="T12" fmla="*/ 22 w 36"/>
                    <a:gd name="T13" fmla="*/ 48 h 51"/>
                    <a:gd name="T14" fmla="*/ 0 w 36"/>
                    <a:gd name="T15" fmla="*/ 33 h 51"/>
                    <a:gd name="T16" fmla="*/ 0 w 36"/>
                    <a:gd name="T17" fmla="*/ 31 h 51"/>
                    <a:gd name="T18" fmla="*/ 0 w 36"/>
                    <a:gd name="T1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51">
                      <a:moveTo>
                        <a:pt x="0" y="0"/>
                      </a:moveTo>
                      <a:cubicBezTo>
                        <a:pt x="0" y="0"/>
                        <a:pt x="0" y="0"/>
                        <a:pt x="0" y="0"/>
                      </a:cubicBezTo>
                      <a:cubicBezTo>
                        <a:pt x="0" y="1"/>
                        <a:pt x="0" y="1"/>
                        <a:pt x="0" y="1"/>
                      </a:cubicBezTo>
                      <a:cubicBezTo>
                        <a:pt x="0" y="1"/>
                        <a:pt x="0" y="1"/>
                        <a:pt x="0" y="1"/>
                      </a:cubicBezTo>
                      <a:cubicBezTo>
                        <a:pt x="1" y="8"/>
                        <a:pt x="14" y="15"/>
                        <a:pt x="36" y="20"/>
                      </a:cubicBezTo>
                      <a:cubicBezTo>
                        <a:pt x="36" y="51"/>
                        <a:pt x="36" y="51"/>
                        <a:pt x="36" y="51"/>
                      </a:cubicBezTo>
                      <a:cubicBezTo>
                        <a:pt x="31" y="50"/>
                        <a:pt x="26" y="49"/>
                        <a:pt x="22" y="48"/>
                      </a:cubicBezTo>
                      <a:cubicBezTo>
                        <a:pt x="10" y="44"/>
                        <a:pt x="2" y="39"/>
                        <a:pt x="0" y="33"/>
                      </a:cubicBezTo>
                      <a:cubicBezTo>
                        <a:pt x="0" y="32"/>
                        <a:pt x="0" y="32"/>
                        <a:pt x="0" y="31"/>
                      </a:cubicBezTo>
                      <a:cubicBezTo>
                        <a:pt x="0" y="0"/>
                        <a:pt x="0" y="0"/>
                        <a:pt x="0" y="0"/>
                      </a:cubicBezTo>
                    </a:path>
                  </a:pathLst>
                </a:custGeom>
                <a:solidFill>
                  <a:srgbClr val="EA6D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150" name="Freeform 159">
                  <a:extLst>
                    <a:ext uri="{FF2B5EF4-FFF2-40B4-BE49-F238E27FC236}">
                      <a16:creationId xmlns:a16="http://schemas.microsoft.com/office/drawing/2014/main" id="{68B70F85-75C8-4A59-9805-FA2731972545}"/>
                    </a:ext>
                  </a:extLst>
                </p:cNvPr>
                <p:cNvSpPr>
                  <a:spLocks/>
                </p:cNvSpPr>
                <p:nvPr/>
              </p:nvSpPr>
              <p:spPr bwMode="auto">
                <a:xfrm>
                  <a:off x="1084982" y="4453848"/>
                  <a:ext cx="20515" cy="5862"/>
                </a:xfrm>
                <a:custGeom>
                  <a:avLst/>
                  <a:gdLst>
                    <a:gd name="T0" fmla="*/ 0 w 10"/>
                    <a:gd name="T1" fmla="*/ 0 h 3"/>
                    <a:gd name="T2" fmla="*/ 10 w 10"/>
                    <a:gd name="T3" fmla="*/ 3 h 3"/>
                    <a:gd name="T4" fmla="*/ 0 w 10"/>
                    <a:gd name="T5" fmla="*/ 0 h 3"/>
                  </a:gdLst>
                  <a:ahLst/>
                  <a:cxnLst>
                    <a:cxn ang="0">
                      <a:pos x="T0" y="T1"/>
                    </a:cxn>
                    <a:cxn ang="0">
                      <a:pos x="T2" y="T3"/>
                    </a:cxn>
                    <a:cxn ang="0">
                      <a:pos x="T4" y="T5"/>
                    </a:cxn>
                  </a:cxnLst>
                  <a:rect l="0" t="0" r="r" b="b"/>
                  <a:pathLst>
                    <a:path w="10" h="3">
                      <a:moveTo>
                        <a:pt x="0" y="0"/>
                      </a:moveTo>
                      <a:cubicBezTo>
                        <a:pt x="3" y="2"/>
                        <a:pt x="6" y="3"/>
                        <a:pt x="10" y="3"/>
                      </a:cubicBezTo>
                      <a:cubicBezTo>
                        <a:pt x="6" y="3"/>
                        <a:pt x="3" y="2"/>
                        <a:pt x="0" y="0"/>
                      </a:cubicBezTo>
                    </a:path>
                  </a:pathLst>
                </a:custGeom>
                <a:solidFill>
                  <a:srgbClr val="F3A2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151" name="Freeform 160">
                  <a:extLst>
                    <a:ext uri="{FF2B5EF4-FFF2-40B4-BE49-F238E27FC236}">
                      <a16:creationId xmlns:a16="http://schemas.microsoft.com/office/drawing/2014/main" id="{542FF35D-6787-4CD5-A70F-959B83CC45EE}"/>
                    </a:ext>
                  </a:extLst>
                </p:cNvPr>
                <p:cNvSpPr>
                  <a:spLocks/>
                </p:cNvSpPr>
                <p:nvPr/>
              </p:nvSpPr>
              <p:spPr bwMode="auto">
                <a:xfrm>
                  <a:off x="1033693" y="4270675"/>
                  <a:ext cx="444011" cy="178777"/>
                </a:xfrm>
                <a:custGeom>
                  <a:avLst/>
                  <a:gdLst>
                    <a:gd name="T0" fmla="*/ 215 w 218"/>
                    <a:gd name="T1" fmla="*/ 14 h 88"/>
                    <a:gd name="T2" fmla="*/ 102 w 218"/>
                    <a:gd name="T3" fmla="*/ 20 h 88"/>
                    <a:gd name="T4" fmla="*/ 4 w 218"/>
                    <a:gd name="T5" fmla="*/ 74 h 88"/>
                    <a:gd name="T6" fmla="*/ 117 w 218"/>
                    <a:gd name="T7" fmla="*/ 69 h 88"/>
                    <a:gd name="T8" fmla="*/ 215 w 218"/>
                    <a:gd name="T9" fmla="*/ 14 h 88"/>
                  </a:gdLst>
                  <a:ahLst/>
                  <a:cxnLst>
                    <a:cxn ang="0">
                      <a:pos x="T0" y="T1"/>
                    </a:cxn>
                    <a:cxn ang="0">
                      <a:pos x="T2" y="T3"/>
                    </a:cxn>
                    <a:cxn ang="0">
                      <a:pos x="T4" y="T5"/>
                    </a:cxn>
                    <a:cxn ang="0">
                      <a:pos x="T6" y="T7"/>
                    </a:cxn>
                    <a:cxn ang="0">
                      <a:pos x="T8" y="T9"/>
                    </a:cxn>
                  </a:cxnLst>
                  <a:rect l="0" t="0" r="r" b="b"/>
                  <a:pathLst>
                    <a:path w="218" h="88">
                      <a:moveTo>
                        <a:pt x="215" y="14"/>
                      </a:moveTo>
                      <a:cubicBezTo>
                        <a:pt x="211" y="0"/>
                        <a:pt x="161" y="3"/>
                        <a:pt x="102" y="20"/>
                      </a:cubicBezTo>
                      <a:cubicBezTo>
                        <a:pt x="44" y="36"/>
                        <a:pt x="0" y="61"/>
                        <a:pt x="4" y="74"/>
                      </a:cubicBezTo>
                      <a:cubicBezTo>
                        <a:pt x="8" y="88"/>
                        <a:pt x="58" y="85"/>
                        <a:pt x="117" y="69"/>
                      </a:cubicBezTo>
                      <a:cubicBezTo>
                        <a:pt x="174" y="52"/>
                        <a:pt x="218" y="28"/>
                        <a:pt x="215" y="14"/>
                      </a:cubicBezTo>
                      <a:close/>
                    </a:path>
                  </a:pathLst>
                </a:custGeom>
                <a:solidFill>
                  <a:srgbClr val="F0B3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152" name="Freeform 161">
                  <a:extLst>
                    <a:ext uri="{FF2B5EF4-FFF2-40B4-BE49-F238E27FC236}">
                      <a16:creationId xmlns:a16="http://schemas.microsoft.com/office/drawing/2014/main" id="{D168BEE4-9337-47AE-A79F-12DE3C902E66}"/>
                    </a:ext>
                  </a:extLst>
                </p:cNvPr>
                <p:cNvSpPr>
                  <a:spLocks/>
                </p:cNvSpPr>
                <p:nvPr/>
              </p:nvSpPr>
              <p:spPr bwMode="auto">
                <a:xfrm>
                  <a:off x="1043951" y="4286794"/>
                  <a:ext cx="436685" cy="162657"/>
                </a:xfrm>
                <a:custGeom>
                  <a:avLst/>
                  <a:gdLst>
                    <a:gd name="T0" fmla="*/ 104 w 214"/>
                    <a:gd name="T1" fmla="*/ 58 h 80"/>
                    <a:gd name="T2" fmla="*/ 204 w 214"/>
                    <a:gd name="T3" fmla="*/ 3 h 80"/>
                    <a:gd name="T4" fmla="*/ 203 w 214"/>
                    <a:gd name="T5" fmla="*/ 0 h 80"/>
                    <a:gd name="T6" fmla="*/ 210 w 214"/>
                    <a:gd name="T7" fmla="*/ 7 h 80"/>
                    <a:gd name="T8" fmla="*/ 111 w 214"/>
                    <a:gd name="T9" fmla="*/ 60 h 80"/>
                    <a:gd name="T10" fmla="*/ 0 w 214"/>
                    <a:gd name="T11" fmla="*/ 69 h 80"/>
                    <a:gd name="T12" fmla="*/ 104 w 214"/>
                    <a:gd name="T13" fmla="*/ 58 h 80"/>
                  </a:gdLst>
                  <a:ahLst/>
                  <a:cxnLst>
                    <a:cxn ang="0">
                      <a:pos x="T0" y="T1"/>
                    </a:cxn>
                    <a:cxn ang="0">
                      <a:pos x="T2" y="T3"/>
                    </a:cxn>
                    <a:cxn ang="0">
                      <a:pos x="T4" y="T5"/>
                    </a:cxn>
                    <a:cxn ang="0">
                      <a:pos x="T6" y="T7"/>
                    </a:cxn>
                    <a:cxn ang="0">
                      <a:pos x="T8" y="T9"/>
                    </a:cxn>
                    <a:cxn ang="0">
                      <a:pos x="T10" y="T11"/>
                    </a:cxn>
                    <a:cxn ang="0">
                      <a:pos x="T12" y="T13"/>
                    </a:cxn>
                  </a:cxnLst>
                  <a:rect l="0" t="0" r="r" b="b"/>
                  <a:pathLst>
                    <a:path w="214" h="80">
                      <a:moveTo>
                        <a:pt x="104" y="58"/>
                      </a:moveTo>
                      <a:cubicBezTo>
                        <a:pt x="163" y="41"/>
                        <a:pt x="208" y="16"/>
                        <a:pt x="204" y="3"/>
                      </a:cubicBezTo>
                      <a:cubicBezTo>
                        <a:pt x="204" y="2"/>
                        <a:pt x="203" y="1"/>
                        <a:pt x="203" y="0"/>
                      </a:cubicBezTo>
                      <a:cubicBezTo>
                        <a:pt x="207" y="2"/>
                        <a:pt x="209" y="4"/>
                        <a:pt x="210" y="7"/>
                      </a:cubicBezTo>
                      <a:cubicBezTo>
                        <a:pt x="214" y="19"/>
                        <a:pt x="169" y="44"/>
                        <a:pt x="111" y="60"/>
                      </a:cubicBezTo>
                      <a:cubicBezTo>
                        <a:pt x="57" y="76"/>
                        <a:pt x="9" y="80"/>
                        <a:pt x="0" y="69"/>
                      </a:cubicBezTo>
                      <a:cubicBezTo>
                        <a:pt x="17" y="75"/>
                        <a:pt x="58" y="70"/>
                        <a:pt x="104" y="58"/>
                      </a:cubicBezTo>
                    </a:path>
                  </a:pathLst>
                </a:custGeom>
                <a:solidFill>
                  <a:srgbClr val="FACB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153" name="Freeform 162">
                  <a:extLst>
                    <a:ext uri="{FF2B5EF4-FFF2-40B4-BE49-F238E27FC236}">
                      <a16:creationId xmlns:a16="http://schemas.microsoft.com/office/drawing/2014/main" id="{E08A41C1-E39B-4E78-A2AB-CE978946AB2A}"/>
                    </a:ext>
                  </a:extLst>
                </p:cNvPr>
                <p:cNvSpPr>
                  <a:spLocks/>
                </p:cNvSpPr>
                <p:nvPr/>
              </p:nvSpPr>
              <p:spPr bwMode="auto">
                <a:xfrm>
                  <a:off x="1016108" y="4207663"/>
                  <a:ext cx="444011" cy="175846"/>
                </a:xfrm>
                <a:custGeom>
                  <a:avLst/>
                  <a:gdLst>
                    <a:gd name="T0" fmla="*/ 215 w 218"/>
                    <a:gd name="T1" fmla="*/ 14 h 87"/>
                    <a:gd name="T2" fmla="*/ 102 w 218"/>
                    <a:gd name="T3" fmla="*/ 19 h 87"/>
                    <a:gd name="T4" fmla="*/ 4 w 218"/>
                    <a:gd name="T5" fmla="*/ 73 h 87"/>
                    <a:gd name="T6" fmla="*/ 116 w 218"/>
                    <a:gd name="T7" fmla="*/ 68 h 87"/>
                    <a:gd name="T8" fmla="*/ 215 w 218"/>
                    <a:gd name="T9" fmla="*/ 14 h 87"/>
                  </a:gdLst>
                  <a:ahLst/>
                  <a:cxnLst>
                    <a:cxn ang="0">
                      <a:pos x="T0" y="T1"/>
                    </a:cxn>
                    <a:cxn ang="0">
                      <a:pos x="T2" y="T3"/>
                    </a:cxn>
                    <a:cxn ang="0">
                      <a:pos x="T4" y="T5"/>
                    </a:cxn>
                    <a:cxn ang="0">
                      <a:pos x="T6" y="T7"/>
                    </a:cxn>
                    <a:cxn ang="0">
                      <a:pos x="T8" y="T9"/>
                    </a:cxn>
                  </a:cxnLst>
                  <a:rect l="0" t="0" r="r" b="b"/>
                  <a:pathLst>
                    <a:path w="218" h="87">
                      <a:moveTo>
                        <a:pt x="215" y="14"/>
                      </a:moveTo>
                      <a:cubicBezTo>
                        <a:pt x="211" y="0"/>
                        <a:pt x="161" y="2"/>
                        <a:pt x="102" y="19"/>
                      </a:cubicBezTo>
                      <a:cubicBezTo>
                        <a:pt x="44" y="35"/>
                        <a:pt x="0" y="60"/>
                        <a:pt x="4" y="73"/>
                      </a:cubicBezTo>
                      <a:cubicBezTo>
                        <a:pt x="8" y="87"/>
                        <a:pt x="59" y="85"/>
                        <a:pt x="116" y="68"/>
                      </a:cubicBezTo>
                      <a:cubicBezTo>
                        <a:pt x="175" y="52"/>
                        <a:pt x="218" y="28"/>
                        <a:pt x="215" y="14"/>
                      </a:cubicBezTo>
                      <a:close/>
                    </a:path>
                  </a:pathLst>
                </a:custGeom>
                <a:solidFill>
                  <a:srgbClr val="F0B3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154" name="Freeform 163">
                  <a:extLst>
                    <a:ext uri="{FF2B5EF4-FFF2-40B4-BE49-F238E27FC236}">
                      <a16:creationId xmlns:a16="http://schemas.microsoft.com/office/drawing/2014/main" id="{4172788B-C54F-4724-B00A-45C0FB81CD33}"/>
                    </a:ext>
                  </a:extLst>
                </p:cNvPr>
                <p:cNvSpPr>
                  <a:spLocks/>
                </p:cNvSpPr>
                <p:nvPr/>
              </p:nvSpPr>
              <p:spPr bwMode="auto">
                <a:xfrm>
                  <a:off x="1023436" y="4231109"/>
                  <a:ext cx="454269" cy="212480"/>
                </a:xfrm>
                <a:custGeom>
                  <a:avLst/>
                  <a:gdLst>
                    <a:gd name="T0" fmla="*/ 112 w 223"/>
                    <a:gd name="T1" fmla="*/ 55 h 104"/>
                    <a:gd name="T2" fmla="*/ 211 w 223"/>
                    <a:gd name="T3" fmla="*/ 0 h 104"/>
                    <a:gd name="T4" fmla="*/ 219 w 223"/>
                    <a:gd name="T5" fmla="*/ 30 h 104"/>
                    <a:gd name="T6" fmla="*/ 121 w 223"/>
                    <a:gd name="T7" fmla="*/ 84 h 104"/>
                    <a:gd name="T8" fmla="*/ 9 w 223"/>
                    <a:gd name="T9" fmla="*/ 90 h 104"/>
                    <a:gd name="T10" fmla="*/ 0 w 223"/>
                    <a:gd name="T11" fmla="*/ 60 h 104"/>
                    <a:gd name="T12" fmla="*/ 112 w 223"/>
                    <a:gd name="T13" fmla="*/ 55 h 104"/>
                  </a:gdLst>
                  <a:ahLst/>
                  <a:cxnLst>
                    <a:cxn ang="0">
                      <a:pos x="T0" y="T1"/>
                    </a:cxn>
                    <a:cxn ang="0">
                      <a:pos x="T2" y="T3"/>
                    </a:cxn>
                    <a:cxn ang="0">
                      <a:pos x="T4" y="T5"/>
                    </a:cxn>
                    <a:cxn ang="0">
                      <a:pos x="T6" y="T7"/>
                    </a:cxn>
                    <a:cxn ang="0">
                      <a:pos x="T8" y="T9"/>
                    </a:cxn>
                    <a:cxn ang="0">
                      <a:pos x="T10" y="T11"/>
                    </a:cxn>
                    <a:cxn ang="0">
                      <a:pos x="T12" y="T13"/>
                    </a:cxn>
                  </a:cxnLst>
                  <a:rect l="0" t="0" r="r" b="b"/>
                  <a:pathLst>
                    <a:path w="223" h="104">
                      <a:moveTo>
                        <a:pt x="112" y="55"/>
                      </a:moveTo>
                      <a:cubicBezTo>
                        <a:pt x="171" y="39"/>
                        <a:pt x="214" y="13"/>
                        <a:pt x="211" y="0"/>
                      </a:cubicBezTo>
                      <a:cubicBezTo>
                        <a:pt x="219" y="30"/>
                        <a:pt x="219" y="30"/>
                        <a:pt x="219" y="30"/>
                      </a:cubicBezTo>
                      <a:cubicBezTo>
                        <a:pt x="223" y="43"/>
                        <a:pt x="178" y="68"/>
                        <a:pt x="121" y="84"/>
                      </a:cubicBezTo>
                      <a:cubicBezTo>
                        <a:pt x="62" y="101"/>
                        <a:pt x="12" y="104"/>
                        <a:pt x="9" y="90"/>
                      </a:cubicBezTo>
                      <a:cubicBezTo>
                        <a:pt x="0" y="60"/>
                        <a:pt x="0" y="60"/>
                        <a:pt x="0" y="60"/>
                      </a:cubicBezTo>
                      <a:cubicBezTo>
                        <a:pt x="4" y="74"/>
                        <a:pt x="54" y="72"/>
                        <a:pt x="112" y="55"/>
                      </a:cubicBezTo>
                    </a:path>
                  </a:pathLst>
                </a:custGeom>
                <a:solidFill>
                  <a:srgbClr val="EE87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155" name="Freeform 164">
                  <a:extLst>
                    <a:ext uri="{FF2B5EF4-FFF2-40B4-BE49-F238E27FC236}">
                      <a16:creationId xmlns:a16="http://schemas.microsoft.com/office/drawing/2014/main" id="{74D1090A-3C55-435B-BB6B-D5065A0967E5}"/>
                    </a:ext>
                  </a:extLst>
                </p:cNvPr>
                <p:cNvSpPr>
                  <a:spLocks/>
                </p:cNvSpPr>
                <p:nvPr/>
              </p:nvSpPr>
              <p:spPr bwMode="auto">
                <a:xfrm>
                  <a:off x="1026366" y="4217921"/>
                  <a:ext cx="433754" cy="164123"/>
                </a:xfrm>
                <a:custGeom>
                  <a:avLst/>
                  <a:gdLst>
                    <a:gd name="T0" fmla="*/ 104 w 213"/>
                    <a:gd name="T1" fmla="*/ 59 h 81"/>
                    <a:gd name="T2" fmla="*/ 203 w 213"/>
                    <a:gd name="T3" fmla="*/ 3 h 81"/>
                    <a:gd name="T4" fmla="*/ 201 w 213"/>
                    <a:gd name="T5" fmla="*/ 0 h 81"/>
                    <a:gd name="T6" fmla="*/ 210 w 213"/>
                    <a:gd name="T7" fmla="*/ 7 h 81"/>
                    <a:gd name="T8" fmla="*/ 111 w 213"/>
                    <a:gd name="T9" fmla="*/ 63 h 81"/>
                    <a:gd name="T10" fmla="*/ 0 w 213"/>
                    <a:gd name="T11" fmla="*/ 70 h 81"/>
                    <a:gd name="T12" fmla="*/ 104 w 213"/>
                    <a:gd name="T13" fmla="*/ 59 h 81"/>
                  </a:gdLst>
                  <a:ahLst/>
                  <a:cxnLst>
                    <a:cxn ang="0">
                      <a:pos x="T0" y="T1"/>
                    </a:cxn>
                    <a:cxn ang="0">
                      <a:pos x="T2" y="T3"/>
                    </a:cxn>
                    <a:cxn ang="0">
                      <a:pos x="T4" y="T5"/>
                    </a:cxn>
                    <a:cxn ang="0">
                      <a:pos x="T6" y="T7"/>
                    </a:cxn>
                    <a:cxn ang="0">
                      <a:pos x="T8" y="T9"/>
                    </a:cxn>
                    <a:cxn ang="0">
                      <a:pos x="T10" y="T11"/>
                    </a:cxn>
                    <a:cxn ang="0">
                      <a:pos x="T12" y="T13"/>
                    </a:cxn>
                  </a:cxnLst>
                  <a:rect l="0" t="0" r="r" b="b"/>
                  <a:pathLst>
                    <a:path w="213" h="81">
                      <a:moveTo>
                        <a:pt x="104" y="59"/>
                      </a:moveTo>
                      <a:cubicBezTo>
                        <a:pt x="163" y="43"/>
                        <a:pt x="207" y="17"/>
                        <a:pt x="203" y="3"/>
                      </a:cubicBezTo>
                      <a:cubicBezTo>
                        <a:pt x="203" y="2"/>
                        <a:pt x="202" y="1"/>
                        <a:pt x="201" y="0"/>
                      </a:cubicBezTo>
                      <a:cubicBezTo>
                        <a:pt x="205" y="2"/>
                        <a:pt x="209" y="4"/>
                        <a:pt x="210" y="7"/>
                      </a:cubicBezTo>
                      <a:cubicBezTo>
                        <a:pt x="213" y="20"/>
                        <a:pt x="170" y="47"/>
                        <a:pt x="111" y="63"/>
                      </a:cubicBezTo>
                      <a:cubicBezTo>
                        <a:pt x="57" y="78"/>
                        <a:pt x="9" y="81"/>
                        <a:pt x="0" y="70"/>
                      </a:cubicBezTo>
                      <a:cubicBezTo>
                        <a:pt x="17" y="76"/>
                        <a:pt x="58" y="72"/>
                        <a:pt x="104" y="59"/>
                      </a:cubicBezTo>
                    </a:path>
                  </a:pathLst>
                </a:custGeom>
                <a:solidFill>
                  <a:srgbClr val="FACB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156" name="Freeform 165">
                  <a:extLst>
                    <a:ext uri="{FF2B5EF4-FFF2-40B4-BE49-F238E27FC236}">
                      <a16:creationId xmlns:a16="http://schemas.microsoft.com/office/drawing/2014/main" id="{F90D6CDF-F621-462A-8D48-68ADAA10D010}"/>
                    </a:ext>
                  </a:extLst>
                </p:cNvPr>
                <p:cNvSpPr>
                  <a:spLocks/>
                </p:cNvSpPr>
                <p:nvPr/>
              </p:nvSpPr>
              <p:spPr bwMode="auto">
                <a:xfrm>
                  <a:off x="1042485" y="4417213"/>
                  <a:ext cx="83526" cy="23446"/>
                </a:xfrm>
                <a:custGeom>
                  <a:avLst/>
                  <a:gdLst>
                    <a:gd name="T0" fmla="*/ 1 w 41"/>
                    <a:gd name="T1" fmla="*/ 0 h 12"/>
                    <a:gd name="T2" fmla="*/ 29 w 41"/>
                    <a:gd name="T3" fmla="*/ 7 h 12"/>
                    <a:gd name="T4" fmla="*/ 3 w 41"/>
                    <a:gd name="T5" fmla="*/ 5 h 12"/>
                    <a:gd name="T6" fmla="*/ 41 w 41"/>
                    <a:gd name="T7" fmla="*/ 11 h 12"/>
                    <a:gd name="T8" fmla="*/ 1 w 41"/>
                    <a:gd name="T9" fmla="*/ 4 h 12"/>
                    <a:gd name="T10" fmla="*/ 1 w 41"/>
                    <a:gd name="T11" fmla="*/ 3 h 12"/>
                    <a:gd name="T12" fmla="*/ 1 w 41"/>
                    <a:gd name="T13" fmla="*/ 2 h 12"/>
                    <a:gd name="T14" fmla="*/ 1 w 41"/>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2">
                      <a:moveTo>
                        <a:pt x="1" y="0"/>
                      </a:moveTo>
                      <a:cubicBezTo>
                        <a:pt x="4" y="5"/>
                        <a:pt x="13" y="8"/>
                        <a:pt x="29" y="7"/>
                      </a:cubicBezTo>
                      <a:cubicBezTo>
                        <a:pt x="17" y="8"/>
                        <a:pt x="8" y="8"/>
                        <a:pt x="3" y="5"/>
                      </a:cubicBezTo>
                      <a:cubicBezTo>
                        <a:pt x="7" y="11"/>
                        <a:pt x="21" y="12"/>
                        <a:pt x="41" y="11"/>
                      </a:cubicBezTo>
                      <a:cubicBezTo>
                        <a:pt x="18" y="12"/>
                        <a:pt x="4" y="10"/>
                        <a:pt x="1" y="4"/>
                      </a:cubicBezTo>
                      <a:cubicBezTo>
                        <a:pt x="1" y="3"/>
                        <a:pt x="1" y="3"/>
                        <a:pt x="1" y="3"/>
                      </a:cubicBezTo>
                      <a:cubicBezTo>
                        <a:pt x="1" y="2"/>
                        <a:pt x="1" y="2"/>
                        <a:pt x="1" y="2"/>
                      </a:cubicBezTo>
                      <a:cubicBezTo>
                        <a:pt x="0" y="2"/>
                        <a:pt x="1" y="1"/>
                        <a:pt x="1" y="0"/>
                      </a:cubicBezTo>
                    </a:path>
                  </a:pathLst>
                </a:custGeom>
                <a:solidFill>
                  <a:srgbClr val="EA8E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157" name="Freeform 166">
                  <a:extLst>
                    <a:ext uri="{FF2B5EF4-FFF2-40B4-BE49-F238E27FC236}">
                      <a16:creationId xmlns:a16="http://schemas.microsoft.com/office/drawing/2014/main" id="{1FD0A12A-7DBF-497D-B55E-C42D2B51E6D5}"/>
                    </a:ext>
                  </a:extLst>
                </p:cNvPr>
                <p:cNvSpPr>
                  <a:spLocks/>
                </p:cNvSpPr>
                <p:nvPr/>
              </p:nvSpPr>
              <p:spPr bwMode="auto">
                <a:xfrm>
                  <a:off x="1043951" y="4424540"/>
                  <a:ext cx="82062" cy="16119"/>
                </a:xfrm>
                <a:custGeom>
                  <a:avLst/>
                  <a:gdLst>
                    <a:gd name="T0" fmla="*/ 0 w 40"/>
                    <a:gd name="T1" fmla="*/ 0 h 8"/>
                    <a:gd name="T2" fmla="*/ 27 w 40"/>
                    <a:gd name="T3" fmla="*/ 2 h 8"/>
                    <a:gd name="T4" fmla="*/ 38 w 40"/>
                    <a:gd name="T5" fmla="*/ 3 h 8"/>
                    <a:gd name="T6" fmla="*/ 40 w 40"/>
                    <a:gd name="T7" fmla="*/ 7 h 8"/>
                    <a:gd name="T8" fmla="*/ 0 w 40"/>
                    <a:gd name="T9" fmla="*/ 0 h 8"/>
                  </a:gdLst>
                  <a:ahLst/>
                  <a:cxnLst>
                    <a:cxn ang="0">
                      <a:pos x="T0" y="T1"/>
                    </a:cxn>
                    <a:cxn ang="0">
                      <a:pos x="T2" y="T3"/>
                    </a:cxn>
                    <a:cxn ang="0">
                      <a:pos x="T4" y="T5"/>
                    </a:cxn>
                    <a:cxn ang="0">
                      <a:pos x="T6" y="T7"/>
                    </a:cxn>
                    <a:cxn ang="0">
                      <a:pos x="T8" y="T9"/>
                    </a:cxn>
                  </a:cxnLst>
                  <a:rect l="0" t="0" r="r" b="b"/>
                  <a:pathLst>
                    <a:path w="40" h="8">
                      <a:moveTo>
                        <a:pt x="0" y="0"/>
                      </a:moveTo>
                      <a:cubicBezTo>
                        <a:pt x="7" y="2"/>
                        <a:pt x="15" y="3"/>
                        <a:pt x="27" y="2"/>
                      </a:cubicBezTo>
                      <a:cubicBezTo>
                        <a:pt x="31" y="3"/>
                        <a:pt x="35" y="3"/>
                        <a:pt x="38" y="3"/>
                      </a:cubicBezTo>
                      <a:cubicBezTo>
                        <a:pt x="40" y="7"/>
                        <a:pt x="40" y="7"/>
                        <a:pt x="40" y="7"/>
                      </a:cubicBezTo>
                      <a:cubicBezTo>
                        <a:pt x="19" y="8"/>
                        <a:pt x="5" y="6"/>
                        <a:pt x="0" y="0"/>
                      </a:cubicBezTo>
                    </a:path>
                  </a:pathLst>
                </a:custGeom>
                <a:solidFill>
                  <a:srgbClr val="F3A2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158" name="Freeform 167">
                  <a:extLst>
                    <a:ext uri="{FF2B5EF4-FFF2-40B4-BE49-F238E27FC236}">
                      <a16:creationId xmlns:a16="http://schemas.microsoft.com/office/drawing/2014/main" id="{EA1F2260-549A-40AC-94CE-6DF8FE5F3255}"/>
                    </a:ext>
                  </a:extLst>
                </p:cNvPr>
                <p:cNvSpPr>
                  <a:spLocks/>
                </p:cNvSpPr>
                <p:nvPr/>
              </p:nvSpPr>
              <p:spPr bwMode="auto">
                <a:xfrm>
                  <a:off x="1023436" y="4354201"/>
                  <a:ext cx="79131" cy="19050"/>
                </a:xfrm>
                <a:custGeom>
                  <a:avLst/>
                  <a:gdLst>
                    <a:gd name="T0" fmla="*/ 0 w 39"/>
                    <a:gd name="T1" fmla="*/ 0 h 10"/>
                    <a:gd name="T2" fmla="*/ 21 w 39"/>
                    <a:gd name="T3" fmla="*/ 5 h 10"/>
                    <a:gd name="T4" fmla="*/ 2 w 39"/>
                    <a:gd name="T5" fmla="*/ 4 h 10"/>
                    <a:gd name="T6" fmla="*/ 39 w 39"/>
                    <a:gd name="T7" fmla="*/ 7 h 10"/>
                    <a:gd name="T8" fmla="*/ 0 w 39"/>
                    <a:gd name="T9" fmla="*/ 1 h 10"/>
                    <a:gd name="T10" fmla="*/ 0 w 39"/>
                    <a:gd name="T11" fmla="*/ 0 h 10"/>
                  </a:gdLst>
                  <a:ahLst/>
                  <a:cxnLst>
                    <a:cxn ang="0">
                      <a:pos x="T0" y="T1"/>
                    </a:cxn>
                    <a:cxn ang="0">
                      <a:pos x="T2" y="T3"/>
                    </a:cxn>
                    <a:cxn ang="0">
                      <a:pos x="T4" y="T5"/>
                    </a:cxn>
                    <a:cxn ang="0">
                      <a:pos x="T6" y="T7"/>
                    </a:cxn>
                    <a:cxn ang="0">
                      <a:pos x="T8" y="T9"/>
                    </a:cxn>
                    <a:cxn ang="0">
                      <a:pos x="T10" y="T11"/>
                    </a:cxn>
                  </a:cxnLst>
                  <a:rect l="0" t="0" r="r" b="b"/>
                  <a:pathLst>
                    <a:path w="39" h="10">
                      <a:moveTo>
                        <a:pt x="0" y="0"/>
                      </a:moveTo>
                      <a:cubicBezTo>
                        <a:pt x="3" y="3"/>
                        <a:pt x="10" y="5"/>
                        <a:pt x="21" y="5"/>
                      </a:cubicBezTo>
                      <a:cubicBezTo>
                        <a:pt x="13" y="5"/>
                        <a:pt x="7" y="5"/>
                        <a:pt x="2" y="4"/>
                      </a:cubicBezTo>
                      <a:cubicBezTo>
                        <a:pt x="7" y="8"/>
                        <a:pt x="20" y="9"/>
                        <a:pt x="39" y="7"/>
                      </a:cubicBezTo>
                      <a:cubicBezTo>
                        <a:pt x="16" y="10"/>
                        <a:pt x="2" y="8"/>
                        <a:pt x="0" y="1"/>
                      </a:cubicBezTo>
                      <a:cubicBezTo>
                        <a:pt x="0" y="0"/>
                        <a:pt x="0" y="0"/>
                        <a:pt x="0" y="0"/>
                      </a:cubicBezTo>
                    </a:path>
                  </a:pathLst>
                </a:custGeom>
                <a:solidFill>
                  <a:srgbClr val="EA8E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159" name="Freeform 168">
                  <a:extLst>
                    <a:ext uri="{FF2B5EF4-FFF2-40B4-BE49-F238E27FC236}">
                      <a16:creationId xmlns:a16="http://schemas.microsoft.com/office/drawing/2014/main" id="{44629E31-525E-4B34-85C8-7F5712987EF4}"/>
                    </a:ext>
                  </a:extLst>
                </p:cNvPr>
                <p:cNvSpPr>
                  <a:spLocks/>
                </p:cNvSpPr>
                <p:nvPr/>
              </p:nvSpPr>
              <p:spPr bwMode="auto">
                <a:xfrm>
                  <a:off x="1023436" y="4354201"/>
                  <a:ext cx="96715" cy="74734"/>
                </a:xfrm>
                <a:custGeom>
                  <a:avLst/>
                  <a:gdLst>
                    <a:gd name="T0" fmla="*/ 0 w 47"/>
                    <a:gd name="T1" fmla="*/ 0 h 37"/>
                    <a:gd name="T2" fmla="*/ 39 w 47"/>
                    <a:gd name="T3" fmla="*/ 8 h 37"/>
                    <a:gd name="T4" fmla="*/ 47 w 47"/>
                    <a:gd name="T5" fmla="*/ 36 h 37"/>
                    <a:gd name="T6" fmla="*/ 37 w 47"/>
                    <a:gd name="T7" fmla="*/ 36 h 37"/>
                    <a:gd name="T8" fmla="*/ 9 w 47"/>
                    <a:gd name="T9" fmla="*/ 30 h 37"/>
                    <a:gd name="T10" fmla="*/ 8 w 47"/>
                    <a:gd name="T11" fmla="*/ 28 h 37"/>
                    <a:gd name="T12" fmla="*/ 0 w 47"/>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47" h="37">
                      <a:moveTo>
                        <a:pt x="0" y="0"/>
                      </a:moveTo>
                      <a:cubicBezTo>
                        <a:pt x="2" y="7"/>
                        <a:pt x="16" y="9"/>
                        <a:pt x="39" y="8"/>
                      </a:cubicBezTo>
                      <a:cubicBezTo>
                        <a:pt x="47" y="36"/>
                        <a:pt x="47" y="36"/>
                        <a:pt x="47" y="36"/>
                      </a:cubicBezTo>
                      <a:cubicBezTo>
                        <a:pt x="44" y="36"/>
                        <a:pt x="41" y="37"/>
                        <a:pt x="37" y="36"/>
                      </a:cubicBezTo>
                      <a:cubicBezTo>
                        <a:pt x="21" y="37"/>
                        <a:pt x="11" y="34"/>
                        <a:pt x="9" y="30"/>
                      </a:cubicBezTo>
                      <a:cubicBezTo>
                        <a:pt x="8" y="29"/>
                        <a:pt x="8" y="28"/>
                        <a:pt x="8" y="28"/>
                      </a:cubicBezTo>
                      <a:cubicBezTo>
                        <a:pt x="0" y="0"/>
                        <a:pt x="0" y="0"/>
                        <a:pt x="0" y="0"/>
                      </a:cubicBezTo>
                    </a:path>
                  </a:pathLst>
                </a:custGeom>
                <a:solidFill>
                  <a:srgbClr val="EA6D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160" name="Freeform 169">
                  <a:extLst>
                    <a:ext uri="{FF2B5EF4-FFF2-40B4-BE49-F238E27FC236}">
                      <a16:creationId xmlns:a16="http://schemas.microsoft.com/office/drawing/2014/main" id="{C65D2F11-2D07-44F2-85CA-98E3FF5E18EA}"/>
                    </a:ext>
                  </a:extLst>
                </p:cNvPr>
                <p:cNvSpPr>
                  <a:spLocks/>
                </p:cNvSpPr>
                <p:nvPr/>
              </p:nvSpPr>
              <p:spPr bwMode="auto">
                <a:xfrm>
                  <a:off x="1026366" y="4360063"/>
                  <a:ext cx="76200" cy="11723"/>
                </a:xfrm>
                <a:custGeom>
                  <a:avLst/>
                  <a:gdLst>
                    <a:gd name="T0" fmla="*/ 0 w 38"/>
                    <a:gd name="T1" fmla="*/ 0 h 6"/>
                    <a:gd name="T2" fmla="*/ 20 w 38"/>
                    <a:gd name="T3" fmla="*/ 1 h 6"/>
                    <a:gd name="T4" fmla="*/ 37 w 38"/>
                    <a:gd name="T5" fmla="*/ 1 h 6"/>
                    <a:gd name="T6" fmla="*/ 38 w 38"/>
                    <a:gd name="T7" fmla="*/ 4 h 6"/>
                    <a:gd name="T8" fmla="*/ 0 w 38"/>
                    <a:gd name="T9" fmla="*/ 0 h 6"/>
                  </a:gdLst>
                  <a:ahLst/>
                  <a:cxnLst>
                    <a:cxn ang="0">
                      <a:pos x="T0" y="T1"/>
                    </a:cxn>
                    <a:cxn ang="0">
                      <a:pos x="T2" y="T3"/>
                    </a:cxn>
                    <a:cxn ang="0">
                      <a:pos x="T4" y="T5"/>
                    </a:cxn>
                    <a:cxn ang="0">
                      <a:pos x="T6" y="T7"/>
                    </a:cxn>
                    <a:cxn ang="0">
                      <a:pos x="T8" y="T9"/>
                    </a:cxn>
                  </a:cxnLst>
                  <a:rect l="0" t="0" r="r" b="b"/>
                  <a:pathLst>
                    <a:path w="38" h="6">
                      <a:moveTo>
                        <a:pt x="0" y="0"/>
                      </a:moveTo>
                      <a:cubicBezTo>
                        <a:pt x="4" y="1"/>
                        <a:pt x="11" y="2"/>
                        <a:pt x="20" y="1"/>
                      </a:cubicBezTo>
                      <a:cubicBezTo>
                        <a:pt x="25" y="1"/>
                        <a:pt x="31" y="2"/>
                        <a:pt x="37" y="1"/>
                      </a:cubicBezTo>
                      <a:cubicBezTo>
                        <a:pt x="38" y="4"/>
                        <a:pt x="38" y="4"/>
                        <a:pt x="38" y="4"/>
                      </a:cubicBezTo>
                      <a:cubicBezTo>
                        <a:pt x="18" y="6"/>
                        <a:pt x="4" y="5"/>
                        <a:pt x="0" y="0"/>
                      </a:cubicBezTo>
                    </a:path>
                  </a:pathLst>
                </a:custGeom>
                <a:solidFill>
                  <a:srgbClr val="F3A2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161" name="Freeform 170">
                  <a:extLst>
                    <a:ext uri="{FF2B5EF4-FFF2-40B4-BE49-F238E27FC236}">
                      <a16:creationId xmlns:a16="http://schemas.microsoft.com/office/drawing/2014/main" id="{4C07F4C6-15B6-4B20-9AE6-EAEBE6466400}"/>
                    </a:ext>
                  </a:extLst>
                </p:cNvPr>
                <p:cNvSpPr>
                  <a:spLocks/>
                </p:cNvSpPr>
                <p:nvPr/>
              </p:nvSpPr>
              <p:spPr bwMode="auto">
                <a:xfrm>
                  <a:off x="793370" y="4390837"/>
                  <a:ext cx="1440472" cy="490903"/>
                </a:xfrm>
                <a:custGeom>
                  <a:avLst/>
                  <a:gdLst>
                    <a:gd name="T0" fmla="*/ 491 w 983"/>
                    <a:gd name="T1" fmla="*/ 0 h 335"/>
                    <a:gd name="T2" fmla="*/ 0 w 983"/>
                    <a:gd name="T3" fmla="*/ 335 h 335"/>
                    <a:gd name="T4" fmla="*/ 983 w 983"/>
                    <a:gd name="T5" fmla="*/ 335 h 335"/>
                    <a:gd name="T6" fmla="*/ 491 w 983"/>
                    <a:gd name="T7" fmla="*/ 0 h 335"/>
                    <a:gd name="T8" fmla="*/ 491 w 983"/>
                    <a:gd name="T9" fmla="*/ 0 h 335"/>
                  </a:gdLst>
                  <a:ahLst/>
                  <a:cxnLst>
                    <a:cxn ang="0">
                      <a:pos x="T0" y="T1"/>
                    </a:cxn>
                    <a:cxn ang="0">
                      <a:pos x="T2" y="T3"/>
                    </a:cxn>
                    <a:cxn ang="0">
                      <a:pos x="T4" y="T5"/>
                    </a:cxn>
                    <a:cxn ang="0">
                      <a:pos x="T6" y="T7"/>
                    </a:cxn>
                    <a:cxn ang="0">
                      <a:pos x="T8" y="T9"/>
                    </a:cxn>
                  </a:cxnLst>
                  <a:rect l="0" t="0" r="r" b="b"/>
                  <a:pathLst>
                    <a:path w="983" h="335">
                      <a:moveTo>
                        <a:pt x="491" y="0"/>
                      </a:moveTo>
                      <a:lnTo>
                        <a:pt x="0" y="335"/>
                      </a:lnTo>
                      <a:lnTo>
                        <a:pt x="983" y="335"/>
                      </a:lnTo>
                      <a:lnTo>
                        <a:pt x="491" y="0"/>
                      </a:lnTo>
                      <a:lnTo>
                        <a:pt x="491" y="0"/>
                      </a:lnTo>
                      <a:close/>
                    </a:path>
                  </a:pathLst>
                </a:custGeom>
                <a:solidFill>
                  <a:srgbClr val="FCC0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162" name="Freeform 171">
                  <a:extLst>
                    <a:ext uri="{FF2B5EF4-FFF2-40B4-BE49-F238E27FC236}">
                      <a16:creationId xmlns:a16="http://schemas.microsoft.com/office/drawing/2014/main" id="{86D0EE75-BEFC-427A-A74D-4AC96D00C136}"/>
                    </a:ext>
                  </a:extLst>
                </p:cNvPr>
                <p:cNvSpPr>
                  <a:spLocks/>
                </p:cNvSpPr>
                <p:nvPr/>
              </p:nvSpPr>
              <p:spPr bwMode="auto">
                <a:xfrm>
                  <a:off x="1542182" y="4336617"/>
                  <a:ext cx="325315" cy="382465"/>
                </a:xfrm>
                <a:custGeom>
                  <a:avLst/>
                  <a:gdLst>
                    <a:gd name="T0" fmla="*/ 11 w 160"/>
                    <a:gd name="T1" fmla="*/ 9 h 188"/>
                    <a:gd name="T2" fmla="*/ 100 w 160"/>
                    <a:gd name="T3" fmla="*/ 78 h 188"/>
                    <a:gd name="T4" fmla="*/ 150 w 160"/>
                    <a:gd name="T5" fmla="*/ 179 h 188"/>
                    <a:gd name="T6" fmla="*/ 60 w 160"/>
                    <a:gd name="T7" fmla="*/ 110 h 188"/>
                    <a:gd name="T8" fmla="*/ 11 w 160"/>
                    <a:gd name="T9" fmla="*/ 9 h 188"/>
                  </a:gdLst>
                  <a:ahLst/>
                  <a:cxnLst>
                    <a:cxn ang="0">
                      <a:pos x="T0" y="T1"/>
                    </a:cxn>
                    <a:cxn ang="0">
                      <a:pos x="T2" y="T3"/>
                    </a:cxn>
                    <a:cxn ang="0">
                      <a:pos x="T4" y="T5"/>
                    </a:cxn>
                    <a:cxn ang="0">
                      <a:pos x="T6" y="T7"/>
                    </a:cxn>
                    <a:cxn ang="0">
                      <a:pos x="T8" y="T9"/>
                    </a:cxn>
                  </a:cxnLst>
                  <a:rect l="0" t="0" r="r" b="b"/>
                  <a:pathLst>
                    <a:path w="160" h="188">
                      <a:moveTo>
                        <a:pt x="11" y="9"/>
                      </a:moveTo>
                      <a:cubicBezTo>
                        <a:pt x="22" y="0"/>
                        <a:pt x="62" y="31"/>
                        <a:pt x="100" y="78"/>
                      </a:cubicBezTo>
                      <a:cubicBezTo>
                        <a:pt x="138" y="125"/>
                        <a:pt x="160" y="170"/>
                        <a:pt x="150" y="179"/>
                      </a:cubicBezTo>
                      <a:cubicBezTo>
                        <a:pt x="139" y="188"/>
                        <a:pt x="99" y="157"/>
                        <a:pt x="60" y="110"/>
                      </a:cubicBezTo>
                      <a:cubicBezTo>
                        <a:pt x="23" y="64"/>
                        <a:pt x="0" y="18"/>
                        <a:pt x="11" y="9"/>
                      </a:cubicBezTo>
                      <a:close/>
                    </a:path>
                  </a:pathLst>
                </a:custGeom>
                <a:solidFill>
                  <a:srgbClr val="F0B3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163" name="Freeform 172">
                  <a:extLst>
                    <a:ext uri="{FF2B5EF4-FFF2-40B4-BE49-F238E27FC236}">
                      <a16:creationId xmlns:a16="http://schemas.microsoft.com/office/drawing/2014/main" id="{B057D093-77FE-4FD7-AAA7-DA2163C67341}"/>
                    </a:ext>
                  </a:extLst>
                </p:cNvPr>
                <p:cNvSpPr>
                  <a:spLocks/>
                </p:cNvSpPr>
                <p:nvPr/>
              </p:nvSpPr>
              <p:spPr bwMode="auto">
                <a:xfrm>
                  <a:off x="1542182" y="4351271"/>
                  <a:ext cx="298938" cy="360485"/>
                </a:xfrm>
                <a:custGeom>
                  <a:avLst/>
                  <a:gdLst>
                    <a:gd name="T0" fmla="*/ 68 w 147"/>
                    <a:gd name="T1" fmla="*/ 104 h 177"/>
                    <a:gd name="T2" fmla="*/ 18 w 147"/>
                    <a:gd name="T3" fmla="*/ 4 h 177"/>
                    <a:gd name="T4" fmla="*/ 21 w 147"/>
                    <a:gd name="T5" fmla="*/ 2 h 177"/>
                    <a:gd name="T6" fmla="*/ 11 w 147"/>
                    <a:gd name="T7" fmla="*/ 3 h 177"/>
                    <a:gd name="T8" fmla="*/ 61 w 147"/>
                    <a:gd name="T9" fmla="*/ 104 h 177"/>
                    <a:gd name="T10" fmla="*/ 147 w 147"/>
                    <a:gd name="T11" fmla="*/ 174 h 177"/>
                    <a:gd name="T12" fmla="*/ 68 w 147"/>
                    <a:gd name="T13" fmla="*/ 104 h 177"/>
                  </a:gdLst>
                  <a:ahLst/>
                  <a:cxnLst>
                    <a:cxn ang="0">
                      <a:pos x="T0" y="T1"/>
                    </a:cxn>
                    <a:cxn ang="0">
                      <a:pos x="T2" y="T3"/>
                    </a:cxn>
                    <a:cxn ang="0">
                      <a:pos x="T4" y="T5"/>
                    </a:cxn>
                    <a:cxn ang="0">
                      <a:pos x="T6" y="T7"/>
                    </a:cxn>
                    <a:cxn ang="0">
                      <a:pos x="T8" y="T9"/>
                    </a:cxn>
                    <a:cxn ang="0">
                      <a:pos x="T10" y="T11"/>
                    </a:cxn>
                    <a:cxn ang="0">
                      <a:pos x="T12" y="T13"/>
                    </a:cxn>
                  </a:cxnLst>
                  <a:rect l="0" t="0" r="r" b="b"/>
                  <a:pathLst>
                    <a:path w="147" h="177">
                      <a:moveTo>
                        <a:pt x="68" y="104"/>
                      </a:moveTo>
                      <a:cubicBezTo>
                        <a:pt x="30" y="57"/>
                        <a:pt x="7" y="12"/>
                        <a:pt x="18" y="4"/>
                      </a:cubicBezTo>
                      <a:cubicBezTo>
                        <a:pt x="19" y="2"/>
                        <a:pt x="20" y="2"/>
                        <a:pt x="21" y="2"/>
                      </a:cubicBezTo>
                      <a:cubicBezTo>
                        <a:pt x="16" y="1"/>
                        <a:pt x="13" y="0"/>
                        <a:pt x="11" y="3"/>
                      </a:cubicBezTo>
                      <a:cubicBezTo>
                        <a:pt x="0" y="11"/>
                        <a:pt x="23" y="57"/>
                        <a:pt x="61" y="104"/>
                      </a:cubicBezTo>
                      <a:cubicBezTo>
                        <a:pt x="97" y="147"/>
                        <a:pt x="133" y="177"/>
                        <a:pt x="147" y="174"/>
                      </a:cubicBezTo>
                      <a:cubicBezTo>
                        <a:pt x="130" y="170"/>
                        <a:pt x="99" y="142"/>
                        <a:pt x="68" y="104"/>
                      </a:cubicBezTo>
                    </a:path>
                  </a:pathLst>
                </a:custGeom>
                <a:solidFill>
                  <a:srgbClr val="FACB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164" name="Freeform 173">
                  <a:extLst>
                    <a:ext uri="{FF2B5EF4-FFF2-40B4-BE49-F238E27FC236}">
                      <a16:creationId xmlns:a16="http://schemas.microsoft.com/office/drawing/2014/main" id="{FD0230F5-D62E-4192-AE24-3AFE10C3C72E}"/>
                    </a:ext>
                  </a:extLst>
                </p:cNvPr>
                <p:cNvSpPr>
                  <a:spLocks/>
                </p:cNvSpPr>
                <p:nvPr/>
              </p:nvSpPr>
              <p:spPr bwMode="auto">
                <a:xfrm>
                  <a:off x="1594936" y="4294121"/>
                  <a:ext cx="325315" cy="382465"/>
                </a:xfrm>
                <a:custGeom>
                  <a:avLst/>
                  <a:gdLst>
                    <a:gd name="T0" fmla="*/ 11 w 160"/>
                    <a:gd name="T1" fmla="*/ 10 h 188"/>
                    <a:gd name="T2" fmla="*/ 100 w 160"/>
                    <a:gd name="T3" fmla="*/ 78 h 188"/>
                    <a:gd name="T4" fmla="*/ 149 w 160"/>
                    <a:gd name="T5" fmla="*/ 179 h 188"/>
                    <a:gd name="T6" fmla="*/ 60 w 160"/>
                    <a:gd name="T7" fmla="*/ 111 h 188"/>
                    <a:gd name="T8" fmla="*/ 11 w 160"/>
                    <a:gd name="T9" fmla="*/ 10 h 188"/>
                  </a:gdLst>
                  <a:ahLst/>
                  <a:cxnLst>
                    <a:cxn ang="0">
                      <a:pos x="T0" y="T1"/>
                    </a:cxn>
                    <a:cxn ang="0">
                      <a:pos x="T2" y="T3"/>
                    </a:cxn>
                    <a:cxn ang="0">
                      <a:pos x="T4" y="T5"/>
                    </a:cxn>
                    <a:cxn ang="0">
                      <a:pos x="T6" y="T7"/>
                    </a:cxn>
                    <a:cxn ang="0">
                      <a:pos x="T8" y="T9"/>
                    </a:cxn>
                  </a:cxnLst>
                  <a:rect l="0" t="0" r="r" b="b"/>
                  <a:pathLst>
                    <a:path w="160" h="188">
                      <a:moveTo>
                        <a:pt x="11" y="10"/>
                      </a:moveTo>
                      <a:cubicBezTo>
                        <a:pt x="22" y="0"/>
                        <a:pt x="61" y="31"/>
                        <a:pt x="100" y="78"/>
                      </a:cubicBezTo>
                      <a:cubicBezTo>
                        <a:pt x="138" y="125"/>
                        <a:pt x="160" y="171"/>
                        <a:pt x="149" y="179"/>
                      </a:cubicBezTo>
                      <a:cubicBezTo>
                        <a:pt x="138" y="188"/>
                        <a:pt x="98" y="158"/>
                        <a:pt x="60" y="111"/>
                      </a:cubicBezTo>
                      <a:cubicBezTo>
                        <a:pt x="22" y="64"/>
                        <a:pt x="0" y="18"/>
                        <a:pt x="11" y="10"/>
                      </a:cubicBezTo>
                      <a:close/>
                    </a:path>
                  </a:pathLst>
                </a:custGeom>
                <a:solidFill>
                  <a:srgbClr val="F0B3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165" name="Freeform 174">
                  <a:extLst>
                    <a:ext uri="{FF2B5EF4-FFF2-40B4-BE49-F238E27FC236}">
                      <a16:creationId xmlns:a16="http://schemas.microsoft.com/office/drawing/2014/main" id="{84DD2827-D563-4A52-B9C6-E4FB64C07946}"/>
                    </a:ext>
                  </a:extLst>
                </p:cNvPr>
                <p:cNvSpPr>
                  <a:spLocks/>
                </p:cNvSpPr>
                <p:nvPr/>
              </p:nvSpPr>
              <p:spPr bwMode="auto">
                <a:xfrm>
                  <a:off x="1548043" y="4310240"/>
                  <a:ext cx="351692" cy="405911"/>
                </a:xfrm>
                <a:custGeom>
                  <a:avLst/>
                  <a:gdLst>
                    <a:gd name="T0" fmla="*/ 84 w 173"/>
                    <a:gd name="T1" fmla="*/ 102 h 199"/>
                    <a:gd name="T2" fmla="*/ 35 w 173"/>
                    <a:gd name="T3" fmla="*/ 0 h 199"/>
                    <a:gd name="T4" fmla="*/ 12 w 173"/>
                    <a:gd name="T5" fmla="*/ 20 h 199"/>
                    <a:gd name="T6" fmla="*/ 60 w 173"/>
                    <a:gd name="T7" fmla="*/ 122 h 199"/>
                    <a:gd name="T8" fmla="*/ 149 w 173"/>
                    <a:gd name="T9" fmla="*/ 190 h 199"/>
                    <a:gd name="T10" fmla="*/ 173 w 173"/>
                    <a:gd name="T11" fmla="*/ 171 h 199"/>
                    <a:gd name="T12" fmla="*/ 84 w 173"/>
                    <a:gd name="T13" fmla="*/ 102 h 199"/>
                  </a:gdLst>
                  <a:ahLst/>
                  <a:cxnLst>
                    <a:cxn ang="0">
                      <a:pos x="T0" y="T1"/>
                    </a:cxn>
                    <a:cxn ang="0">
                      <a:pos x="T2" y="T3"/>
                    </a:cxn>
                    <a:cxn ang="0">
                      <a:pos x="T4" y="T5"/>
                    </a:cxn>
                    <a:cxn ang="0">
                      <a:pos x="T6" y="T7"/>
                    </a:cxn>
                    <a:cxn ang="0">
                      <a:pos x="T8" y="T9"/>
                    </a:cxn>
                    <a:cxn ang="0">
                      <a:pos x="T10" y="T11"/>
                    </a:cxn>
                    <a:cxn ang="0">
                      <a:pos x="T12" y="T13"/>
                    </a:cxn>
                  </a:cxnLst>
                  <a:rect l="0" t="0" r="r" b="b"/>
                  <a:pathLst>
                    <a:path w="173" h="199">
                      <a:moveTo>
                        <a:pt x="84" y="102"/>
                      </a:moveTo>
                      <a:cubicBezTo>
                        <a:pt x="46" y="55"/>
                        <a:pt x="25" y="9"/>
                        <a:pt x="35" y="0"/>
                      </a:cubicBezTo>
                      <a:cubicBezTo>
                        <a:pt x="12" y="20"/>
                        <a:pt x="12" y="20"/>
                        <a:pt x="12" y="20"/>
                      </a:cubicBezTo>
                      <a:cubicBezTo>
                        <a:pt x="0" y="29"/>
                        <a:pt x="22" y="74"/>
                        <a:pt x="60" y="122"/>
                      </a:cubicBezTo>
                      <a:cubicBezTo>
                        <a:pt x="98" y="168"/>
                        <a:pt x="138" y="199"/>
                        <a:pt x="149" y="190"/>
                      </a:cubicBezTo>
                      <a:cubicBezTo>
                        <a:pt x="173" y="171"/>
                        <a:pt x="173" y="171"/>
                        <a:pt x="173" y="171"/>
                      </a:cubicBezTo>
                      <a:cubicBezTo>
                        <a:pt x="162" y="179"/>
                        <a:pt x="122" y="149"/>
                        <a:pt x="84" y="102"/>
                      </a:cubicBezTo>
                    </a:path>
                  </a:pathLst>
                </a:custGeom>
                <a:solidFill>
                  <a:srgbClr val="EE87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166" name="Freeform 175">
                  <a:extLst>
                    <a:ext uri="{FF2B5EF4-FFF2-40B4-BE49-F238E27FC236}">
                      <a16:creationId xmlns:a16="http://schemas.microsoft.com/office/drawing/2014/main" id="{299FC641-88AE-4D16-AEB7-9D493B5DECBE}"/>
                    </a:ext>
                  </a:extLst>
                </p:cNvPr>
                <p:cNvSpPr>
                  <a:spLocks/>
                </p:cNvSpPr>
                <p:nvPr/>
              </p:nvSpPr>
              <p:spPr bwMode="auto">
                <a:xfrm>
                  <a:off x="1594936" y="4307309"/>
                  <a:ext cx="301869" cy="361950"/>
                </a:xfrm>
                <a:custGeom>
                  <a:avLst/>
                  <a:gdLst>
                    <a:gd name="T0" fmla="*/ 68 w 148"/>
                    <a:gd name="T1" fmla="*/ 106 h 178"/>
                    <a:gd name="T2" fmla="*/ 20 w 148"/>
                    <a:gd name="T3" fmla="*/ 3 h 178"/>
                    <a:gd name="T4" fmla="*/ 23 w 148"/>
                    <a:gd name="T5" fmla="*/ 1 h 178"/>
                    <a:gd name="T6" fmla="*/ 12 w 148"/>
                    <a:gd name="T7" fmla="*/ 2 h 178"/>
                    <a:gd name="T8" fmla="*/ 60 w 148"/>
                    <a:gd name="T9" fmla="*/ 105 h 178"/>
                    <a:gd name="T10" fmla="*/ 148 w 148"/>
                    <a:gd name="T11" fmla="*/ 175 h 178"/>
                    <a:gd name="T12" fmla="*/ 68 w 148"/>
                    <a:gd name="T13" fmla="*/ 106 h 178"/>
                  </a:gdLst>
                  <a:ahLst/>
                  <a:cxnLst>
                    <a:cxn ang="0">
                      <a:pos x="T0" y="T1"/>
                    </a:cxn>
                    <a:cxn ang="0">
                      <a:pos x="T2" y="T3"/>
                    </a:cxn>
                    <a:cxn ang="0">
                      <a:pos x="T4" y="T5"/>
                    </a:cxn>
                    <a:cxn ang="0">
                      <a:pos x="T6" y="T7"/>
                    </a:cxn>
                    <a:cxn ang="0">
                      <a:pos x="T8" y="T9"/>
                    </a:cxn>
                    <a:cxn ang="0">
                      <a:pos x="T10" y="T11"/>
                    </a:cxn>
                    <a:cxn ang="0">
                      <a:pos x="T12" y="T13"/>
                    </a:cxn>
                  </a:cxnLst>
                  <a:rect l="0" t="0" r="r" b="b"/>
                  <a:pathLst>
                    <a:path w="148" h="178">
                      <a:moveTo>
                        <a:pt x="68" y="106"/>
                      </a:moveTo>
                      <a:cubicBezTo>
                        <a:pt x="30" y="58"/>
                        <a:pt x="9" y="12"/>
                        <a:pt x="20" y="3"/>
                      </a:cubicBezTo>
                      <a:cubicBezTo>
                        <a:pt x="20" y="2"/>
                        <a:pt x="22" y="2"/>
                        <a:pt x="23" y="1"/>
                      </a:cubicBezTo>
                      <a:cubicBezTo>
                        <a:pt x="19" y="0"/>
                        <a:pt x="15" y="0"/>
                        <a:pt x="12" y="2"/>
                      </a:cubicBezTo>
                      <a:cubicBezTo>
                        <a:pt x="0" y="11"/>
                        <a:pt x="23" y="58"/>
                        <a:pt x="60" y="105"/>
                      </a:cubicBezTo>
                      <a:cubicBezTo>
                        <a:pt x="96" y="148"/>
                        <a:pt x="133" y="178"/>
                        <a:pt x="148" y="175"/>
                      </a:cubicBezTo>
                      <a:cubicBezTo>
                        <a:pt x="130" y="169"/>
                        <a:pt x="99" y="143"/>
                        <a:pt x="68" y="106"/>
                      </a:cubicBezTo>
                    </a:path>
                  </a:pathLst>
                </a:custGeom>
                <a:solidFill>
                  <a:srgbClr val="FACB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167" name="Freeform 176">
                  <a:extLst>
                    <a:ext uri="{FF2B5EF4-FFF2-40B4-BE49-F238E27FC236}">
                      <a16:creationId xmlns:a16="http://schemas.microsoft.com/office/drawing/2014/main" id="{FEE3D5DA-878E-4D60-A1EC-A6E2A84CA28D}"/>
                    </a:ext>
                  </a:extLst>
                </p:cNvPr>
                <p:cNvSpPr>
                  <a:spLocks/>
                </p:cNvSpPr>
                <p:nvPr/>
              </p:nvSpPr>
              <p:spPr bwMode="auto">
                <a:xfrm>
                  <a:off x="1769316" y="4670725"/>
                  <a:ext cx="80596" cy="38100"/>
                </a:xfrm>
                <a:custGeom>
                  <a:avLst/>
                  <a:gdLst>
                    <a:gd name="T0" fmla="*/ 39 w 39"/>
                    <a:gd name="T1" fmla="*/ 13 h 19"/>
                    <a:gd name="T2" fmla="*/ 11 w 39"/>
                    <a:gd name="T3" fmla="*/ 3 h 19"/>
                    <a:gd name="T4" fmla="*/ 34 w 39"/>
                    <a:gd name="T5" fmla="*/ 16 h 19"/>
                    <a:gd name="T6" fmla="*/ 0 w 39"/>
                    <a:gd name="T7" fmla="*/ 0 h 19"/>
                    <a:gd name="T8" fmla="*/ 36 w 39"/>
                    <a:gd name="T9" fmla="*/ 16 h 19"/>
                    <a:gd name="T10" fmla="*/ 36 w 39"/>
                    <a:gd name="T11" fmla="*/ 15 h 19"/>
                    <a:gd name="T12" fmla="*/ 36 w 39"/>
                    <a:gd name="T13" fmla="*/ 15 h 19"/>
                    <a:gd name="T14" fmla="*/ 39 w 39"/>
                    <a:gd name="T15" fmla="*/ 13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9">
                      <a:moveTo>
                        <a:pt x="39" y="13"/>
                      </a:moveTo>
                      <a:cubicBezTo>
                        <a:pt x="33" y="16"/>
                        <a:pt x="23" y="12"/>
                        <a:pt x="11" y="3"/>
                      </a:cubicBezTo>
                      <a:cubicBezTo>
                        <a:pt x="21" y="10"/>
                        <a:pt x="27" y="15"/>
                        <a:pt x="34" y="16"/>
                      </a:cubicBezTo>
                      <a:cubicBezTo>
                        <a:pt x="27" y="18"/>
                        <a:pt x="14" y="12"/>
                        <a:pt x="0" y="0"/>
                      </a:cubicBezTo>
                      <a:cubicBezTo>
                        <a:pt x="17" y="13"/>
                        <a:pt x="30" y="19"/>
                        <a:pt x="36" y="16"/>
                      </a:cubicBezTo>
                      <a:cubicBezTo>
                        <a:pt x="36" y="15"/>
                        <a:pt x="36" y="15"/>
                        <a:pt x="36" y="15"/>
                      </a:cubicBezTo>
                      <a:cubicBezTo>
                        <a:pt x="36" y="15"/>
                        <a:pt x="36" y="15"/>
                        <a:pt x="36" y="15"/>
                      </a:cubicBezTo>
                      <a:cubicBezTo>
                        <a:pt x="38" y="15"/>
                        <a:pt x="37" y="14"/>
                        <a:pt x="39" y="13"/>
                      </a:cubicBezTo>
                    </a:path>
                  </a:pathLst>
                </a:custGeom>
                <a:solidFill>
                  <a:srgbClr val="EA8E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168" name="Freeform 177">
                  <a:extLst>
                    <a:ext uri="{FF2B5EF4-FFF2-40B4-BE49-F238E27FC236}">
                      <a16:creationId xmlns:a16="http://schemas.microsoft.com/office/drawing/2014/main" id="{635F4DB1-0652-46E4-B886-4F37588B1C3D}"/>
                    </a:ext>
                  </a:extLst>
                </p:cNvPr>
                <p:cNvSpPr>
                  <a:spLocks/>
                </p:cNvSpPr>
                <p:nvPr/>
              </p:nvSpPr>
              <p:spPr bwMode="auto">
                <a:xfrm>
                  <a:off x="1769316" y="4664863"/>
                  <a:ext cx="73269" cy="42496"/>
                </a:xfrm>
                <a:custGeom>
                  <a:avLst/>
                  <a:gdLst>
                    <a:gd name="T0" fmla="*/ 36 w 36"/>
                    <a:gd name="T1" fmla="*/ 20 h 21"/>
                    <a:gd name="T2" fmla="*/ 12 w 36"/>
                    <a:gd name="T3" fmla="*/ 6 h 21"/>
                    <a:gd name="T4" fmla="*/ 4 w 36"/>
                    <a:gd name="T5" fmla="*/ 0 h 21"/>
                    <a:gd name="T6" fmla="*/ 0 w 36"/>
                    <a:gd name="T7" fmla="*/ 3 h 21"/>
                    <a:gd name="T8" fmla="*/ 36 w 36"/>
                    <a:gd name="T9" fmla="*/ 20 h 21"/>
                  </a:gdLst>
                  <a:ahLst/>
                  <a:cxnLst>
                    <a:cxn ang="0">
                      <a:pos x="T0" y="T1"/>
                    </a:cxn>
                    <a:cxn ang="0">
                      <a:pos x="T2" y="T3"/>
                    </a:cxn>
                    <a:cxn ang="0">
                      <a:pos x="T4" y="T5"/>
                    </a:cxn>
                    <a:cxn ang="0">
                      <a:pos x="T6" y="T7"/>
                    </a:cxn>
                    <a:cxn ang="0">
                      <a:pos x="T8" y="T9"/>
                    </a:cxn>
                  </a:cxnLst>
                  <a:rect l="0" t="0" r="r" b="b"/>
                  <a:pathLst>
                    <a:path w="36" h="21">
                      <a:moveTo>
                        <a:pt x="36" y="20"/>
                      </a:moveTo>
                      <a:cubicBezTo>
                        <a:pt x="30" y="17"/>
                        <a:pt x="22" y="13"/>
                        <a:pt x="12" y="6"/>
                      </a:cubicBezTo>
                      <a:cubicBezTo>
                        <a:pt x="9" y="5"/>
                        <a:pt x="6" y="2"/>
                        <a:pt x="4" y="0"/>
                      </a:cubicBezTo>
                      <a:cubicBezTo>
                        <a:pt x="0" y="3"/>
                        <a:pt x="0" y="3"/>
                        <a:pt x="0" y="3"/>
                      </a:cubicBezTo>
                      <a:cubicBezTo>
                        <a:pt x="16" y="15"/>
                        <a:pt x="29" y="21"/>
                        <a:pt x="36" y="20"/>
                      </a:cubicBezTo>
                    </a:path>
                  </a:pathLst>
                </a:custGeom>
                <a:solidFill>
                  <a:srgbClr val="F3A2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169" name="Freeform 178">
                  <a:extLst>
                    <a:ext uri="{FF2B5EF4-FFF2-40B4-BE49-F238E27FC236}">
                      <a16:creationId xmlns:a16="http://schemas.microsoft.com/office/drawing/2014/main" id="{2720F4F5-EA8C-4307-8E74-E455FAD5BDC3}"/>
                    </a:ext>
                  </a:extLst>
                </p:cNvPr>
                <p:cNvSpPr>
                  <a:spLocks/>
                </p:cNvSpPr>
                <p:nvPr/>
              </p:nvSpPr>
              <p:spPr bwMode="auto">
                <a:xfrm>
                  <a:off x="1825000" y="4623832"/>
                  <a:ext cx="74734" cy="42496"/>
                </a:xfrm>
                <a:custGeom>
                  <a:avLst/>
                  <a:gdLst>
                    <a:gd name="T0" fmla="*/ 37 w 37"/>
                    <a:gd name="T1" fmla="*/ 17 h 21"/>
                    <a:gd name="T2" fmla="*/ 16 w 37"/>
                    <a:gd name="T3" fmla="*/ 8 h 21"/>
                    <a:gd name="T4" fmla="*/ 34 w 37"/>
                    <a:gd name="T5" fmla="*/ 19 h 21"/>
                    <a:gd name="T6" fmla="*/ 0 w 37"/>
                    <a:gd name="T7" fmla="*/ 0 h 21"/>
                    <a:gd name="T8" fmla="*/ 36 w 37"/>
                    <a:gd name="T9" fmla="*/ 17 h 21"/>
                    <a:gd name="T10" fmla="*/ 37 w 37"/>
                    <a:gd name="T11" fmla="*/ 17 h 21"/>
                  </a:gdLst>
                  <a:ahLst/>
                  <a:cxnLst>
                    <a:cxn ang="0">
                      <a:pos x="T0" y="T1"/>
                    </a:cxn>
                    <a:cxn ang="0">
                      <a:pos x="T2" y="T3"/>
                    </a:cxn>
                    <a:cxn ang="0">
                      <a:pos x="T4" y="T5"/>
                    </a:cxn>
                    <a:cxn ang="0">
                      <a:pos x="T6" y="T7"/>
                    </a:cxn>
                    <a:cxn ang="0">
                      <a:pos x="T8" y="T9"/>
                    </a:cxn>
                    <a:cxn ang="0">
                      <a:pos x="T10" y="T11"/>
                    </a:cxn>
                  </a:cxnLst>
                  <a:rect l="0" t="0" r="r" b="b"/>
                  <a:pathLst>
                    <a:path w="37" h="21">
                      <a:moveTo>
                        <a:pt x="37" y="17"/>
                      </a:moveTo>
                      <a:cubicBezTo>
                        <a:pt x="32" y="18"/>
                        <a:pt x="25" y="14"/>
                        <a:pt x="16" y="8"/>
                      </a:cubicBezTo>
                      <a:cubicBezTo>
                        <a:pt x="23" y="13"/>
                        <a:pt x="29" y="17"/>
                        <a:pt x="34" y="19"/>
                      </a:cubicBezTo>
                      <a:cubicBezTo>
                        <a:pt x="27" y="19"/>
                        <a:pt x="15" y="12"/>
                        <a:pt x="0" y="0"/>
                      </a:cubicBezTo>
                      <a:cubicBezTo>
                        <a:pt x="18" y="14"/>
                        <a:pt x="32" y="21"/>
                        <a:pt x="36" y="17"/>
                      </a:cubicBezTo>
                      <a:cubicBezTo>
                        <a:pt x="37" y="17"/>
                        <a:pt x="37" y="17"/>
                        <a:pt x="37" y="17"/>
                      </a:cubicBezTo>
                    </a:path>
                  </a:pathLst>
                </a:custGeom>
                <a:solidFill>
                  <a:srgbClr val="EA8E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170" name="Freeform 179">
                  <a:extLst>
                    <a:ext uri="{FF2B5EF4-FFF2-40B4-BE49-F238E27FC236}">
                      <a16:creationId xmlns:a16="http://schemas.microsoft.com/office/drawing/2014/main" id="{F4D17F25-37E9-467F-96E8-3131FA7E063A}"/>
                    </a:ext>
                  </a:extLst>
                </p:cNvPr>
                <p:cNvSpPr>
                  <a:spLocks/>
                </p:cNvSpPr>
                <p:nvPr/>
              </p:nvSpPr>
              <p:spPr bwMode="auto">
                <a:xfrm>
                  <a:off x="1778108" y="4623832"/>
                  <a:ext cx="121626" cy="77665"/>
                </a:xfrm>
                <a:custGeom>
                  <a:avLst/>
                  <a:gdLst>
                    <a:gd name="T0" fmla="*/ 60 w 60"/>
                    <a:gd name="T1" fmla="*/ 17 h 38"/>
                    <a:gd name="T2" fmla="*/ 24 w 60"/>
                    <a:gd name="T3" fmla="*/ 0 h 38"/>
                    <a:gd name="T4" fmla="*/ 0 w 60"/>
                    <a:gd name="T5" fmla="*/ 18 h 38"/>
                    <a:gd name="T6" fmla="*/ 9 w 60"/>
                    <a:gd name="T7" fmla="*/ 25 h 38"/>
                    <a:gd name="T8" fmla="*/ 36 w 60"/>
                    <a:gd name="T9" fmla="*/ 36 h 38"/>
                    <a:gd name="T10" fmla="*/ 38 w 60"/>
                    <a:gd name="T11" fmla="*/ 35 h 38"/>
                    <a:gd name="T12" fmla="*/ 60 w 60"/>
                    <a:gd name="T13" fmla="*/ 17 h 38"/>
                  </a:gdLst>
                  <a:ahLst/>
                  <a:cxnLst>
                    <a:cxn ang="0">
                      <a:pos x="T0" y="T1"/>
                    </a:cxn>
                    <a:cxn ang="0">
                      <a:pos x="T2" y="T3"/>
                    </a:cxn>
                    <a:cxn ang="0">
                      <a:pos x="T4" y="T5"/>
                    </a:cxn>
                    <a:cxn ang="0">
                      <a:pos x="T6" y="T7"/>
                    </a:cxn>
                    <a:cxn ang="0">
                      <a:pos x="T8" y="T9"/>
                    </a:cxn>
                    <a:cxn ang="0">
                      <a:pos x="T10" y="T11"/>
                    </a:cxn>
                    <a:cxn ang="0">
                      <a:pos x="T12" y="T13"/>
                    </a:cxn>
                  </a:cxnLst>
                  <a:rect l="0" t="0" r="r" b="b"/>
                  <a:pathLst>
                    <a:path w="60" h="38">
                      <a:moveTo>
                        <a:pt x="60" y="17"/>
                      </a:moveTo>
                      <a:cubicBezTo>
                        <a:pt x="55" y="21"/>
                        <a:pt x="42" y="15"/>
                        <a:pt x="24" y="0"/>
                      </a:cubicBezTo>
                      <a:cubicBezTo>
                        <a:pt x="0" y="18"/>
                        <a:pt x="0" y="18"/>
                        <a:pt x="0" y="18"/>
                      </a:cubicBezTo>
                      <a:cubicBezTo>
                        <a:pt x="3" y="21"/>
                        <a:pt x="6" y="22"/>
                        <a:pt x="9" y="25"/>
                      </a:cubicBezTo>
                      <a:cubicBezTo>
                        <a:pt x="22" y="34"/>
                        <a:pt x="32" y="38"/>
                        <a:pt x="36" y="36"/>
                      </a:cubicBezTo>
                      <a:cubicBezTo>
                        <a:pt x="37" y="35"/>
                        <a:pt x="38" y="35"/>
                        <a:pt x="38" y="35"/>
                      </a:cubicBezTo>
                      <a:cubicBezTo>
                        <a:pt x="60" y="17"/>
                        <a:pt x="60" y="17"/>
                        <a:pt x="60" y="17"/>
                      </a:cubicBezTo>
                    </a:path>
                  </a:pathLst>
                </a:custGeom>
                <a:solidFill>
                  <a:srgbClr val="EA6D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171" name="Freeform 180">
                  <a:extLst>
                    <a:ext uri="{FF2B5EF4-FFF2-40B4-BE49-F238E27FC236}">
                      <a16:creationId xmlns:a16="http://schemas.microsoft.com/office/drawing/2014/main" id="{1B055044-9992-446D-A621-A0CD0F05475E}"/>
                    </a:ext>
                  </a:extLst>
                </p:cNvPr>
                <p:cNvSpPr>
                  <a:spLocks/>
                </p:cNvSpPr>
                <p:nvPr/>
              </p:nvSpPr>
              <p:spPr bwMode="auto">
                <a:xfrm>
                  <a:off x="1826466" y="4617971"/>
                  <a:ext cx="70338" cy="46892"/>
                </a:xfrm>
                <a:custGeom>
                  <a:avLst/>
                  <a:gdLst>
                    <a:gd name="T0" fmla="*/ 34 w 34"/>
                    <a:gd name="T1" fmla="*/ 22 h 23"/>
                    <a:gd name="T2" fmla="*/ 17 w 34"/>
                    <a:gd name="T3" fmla="*/ 11 h 23"/>
                    <a:gd name="T4" fmla="*/ 2 w 34"/>
                    <a:gd name="T5" fmla="*/ 0 h 23"/>
                    <a:gd name="T6" fmla="*/ 0 w 34"/>
                    <a:gd name="T7" fmla="*/ 3 h 23"/>
                    <a:gd name="T8" fmla="*/ 34 w 34"/>
                    <a:gd name="T9" fmla="*/ 22 h 23"/>
                  </a:gdLst>
                  <a:ahLst/>
                  <a:cxnLst>
                    <a:cxn ang="0">
                      <a:pos x="T0" y="T1"/>
                    </a:cxn>
                    <a:cxn ang="0">
                      <a:pos x="T2" y="T3"/>
                    </a:cxn>
                    <a:cxn ang="0">
                      <a:pos x="T4" y="T5"/>
                    </a:cxn>
                    <a:cxn ang="0">
                      <a:pos x="T6" y="T7"/>
                    </a:cxn>
                    <a:cxn ang="0">
                      <a:pos x="T8" y="T9"/>
                    </a:cxn>
                  </a:cxnLst>
                  <a:rect l="0" t="0" r="r" b="b"/>
                  <a:pathLst>
                    <a:path w="34" h="23">
                      <a:moveTo>
                        <a:pt x="34" y="22"/>
                      </a:moveTo>
                      <a:cubicBezTo>
                        <a:pt x="29" y="19"/>
                        <a:pt x="23" y="16"/>
                        <a:pt x="17" y="11"/>
                      </a:cubicBezTo>
                      <a:cubicBezTo>
                        <a:pt x="11" y="8"/>
                        <a:pt x="7" y="4"/>
                        <a:pt x="2" y="0"/>
                      </a:cubicBezTo>
                      <a:cubicBezTo>
                        <a:pt x="0" y="3"/>
                        <a:pt x="0" y="3"/>
                        <a:pt x="0" y="3"/>
                      </a:cubicBezTo>
                      <a:cubicBezTo>
                        <a:pt x="15" y="15"/>
                        <a:pt x="27" y="23"/>
                        <a:pt x="34" y="22"/>
                      </a:cubicBezTo>
                    </a:path>
                  </a:pathLst>
                </a:custGeom>
                <a:solidFill>
                  <a:srgbClr val="F3A2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172" name="Freeform 181">
                  <a:extLst>
                    <a:ext uri="{FF2B5EF4-FFF2-40B4-BE49-F238E27FC236}">
                      <a16:creationId xmlns:a16="http://schemas.microsoft.com/office/drawing/2014/main" id="{C606ED92-027F-43CF-BFE4-31F1BFB26433}"/>
                    </a:ext>
                  </a:extLst>
                </p:cNvPr>
                <p:cNvSpPr>
                  <a:spLocks/>
                </p:cNvSpPr>
                <p:nvPr/>
              </p:nvSpPr>
              <p:spPr bwMode="auto">
                <a:xfrm>
                  <a:off x="1133339" y="4357132"/>
                  <a:ext cx="250580" cy="423496"/>
                </a:xfrm>
                <a:custGeom>
                  <a:avLst/>
                  <a:gdLst>
                    <a:gd name="T0" fmla="*/ 12 w 123"/>
                    <a:gd name="T1" fmla="*/ 201 h 208"/>
                    <a:gd name="T2" fmla="*/ 39 w 123"/>
                    <a:gd name="T3" fmla="*/ 92 h 208"/>
                    <a:gd name="T4" fmla="*/ 111 w 123"/>
                    <a:gd name="T5" fmla="*/ 5 h 208"/>
                    <a:gd name="T6" fmla="*/ 85 w 123"/>
                    <a:gd name="T7" fmla="*/ 115 h 208"/>
                    <a:gd name="T8" fmla="*/ 12 w 123"/>
                    <a:gd name="T9" fmla="*/ 201 h 208"/>
                  </a:gdLst>
                  <a:ahLst/>
                  <a:cxnLst>
                    <a:cxn ang="0">
                      <a:pos x="T0" y="T1"/>
                    </a:cxn>
                    <a:cxn ang="0">
                      <a:pos x="T2" y="T3"/>
                    </a:cxn>
                    <a:cxn ang="0">
                      <a:pos x="T4" y="T5"/>
                    </a:cxn>
                    <a:cxn ang="0">
                      <a:pos x="T6" y="T7"/>
                    </a:cxn>
                    <a:cxn ang="0">
                      <a:pos x="T8" y="T9"/>
                    </a:cxn>
                  </a:cxnLst>
                  <a:rect l="0" t="0" r="r" b="b"/>
                  <a:pathLst>
                    <a:path w="123" h="208">
                      <a:moveTo>
                        <a:pt x="12" y="201"/>
                      </a:moveTo>
                      <a:cubicBezTo>
                        <a:pt x="0" y="195"/>
                        <a:pt x="12" y="146"/>
                        <a:pt x="39" y="92"/>
                      </a:cubicBezTo>
                      <a:cubicBezTo>
                        <a:pt x="66" y="38"/>
                        <a:pt x="99" y="0"/>
                        <a:pt x="111" y="5"/>
                      </a:cubicBezTo>
                      <a:cubicBezTo>
                        <a:pt x="123" y="12"/>
                        <a:pt x="112" y="61"/>
                        <a:pt x="85" y="115"/>
                      </a:cubicBezTo>
                      <a:cubicBezTo>
                        <a:pt x="58" y="168"/>
                        <a:pt x="25" y="208"/>
                        <a:pt x="12" y="201"/>
                      </a:cubicBezTo>
                      <a:close/>
                    </a:path>
                  </a:pathLst>
                </a:custGeom>
                <a:solidFill>
                  <a:srgbClr val="F0B3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173" name="Freeform 182">
                  <a:extLst>
                    <a:ext uri="{FF2B5EF4-FFF2-40B4-BE49-F238E27FC236}">
                      <a16:creationId xmlns:a16="http://schemas.microsoft.com/office/drawing/2014/main" id="{489411FC-3968-4D5B-8FBA-02E765824387}"/>
                    </a:ext>
                  </a:extLst>
                </p:cNvPr>
                <p:cNvSpPr>
                  <a:spLocks/>
                </p:cNvSpPr>
                <p:nvPr/>
              </p:nvSpPr>
              <p:spPr bwMode="auto">
                <a:xfrm>
                  <a:off x="1152389" y="4371786"/>
                  <a:ext cx="230065" cy="408842"/>
                </a:xfrm>
                <a:custGeom>
                  <a:avLst/>
                  <a:gdLst>
                    <a:gd name="T0" fmla="*/ 73 w 113"/>
                    <a:gd name="T1" fmla="*/ 100 h 201"/>
                    <a:gd name="T2" fmla="*/ 2 w 113"/>
                    <a:gd name="T3" fmla="*/ 187 h 201"/>
                    <a:gd name="T4" fmla="*/ 0 w 113"/>
                    <a:gd name="T5" fmla="*/ 185 h 201"/>
                    <a:gd name="T6" fmla="*/ 4 w 113"/>
                    <a:gd name="T7" fmla="*/ 194 h 201"/>
                    <a:gd name="T8" fmla="*/ 76 w 113"/>
                    <a:gd name="T9" fmla="*/ 107 h 201"/>
                    <a:gd name="T10" fmla="*/ 105 w 113"/>
                    <a:gd name="T11" fmla="*/ 0 h 201"/>
                    <a:gd name="T12" fmla="*/ 73 w 113"/>
                    <a:gd name="T13" fmla="*/ 100 h 201"/>
                  </a:gdLst>
                  <a:ahLst/>
                  <a:cxnLst>
                    <a:cxn ang="0">
                      <a:pos x="T0" y="T1"/>
                    </a:cxn>
                    <a:cxn ang="0">
                      <a:pos x="T2" y="T3"/>
                    </a:cxn>
                    <a:cxn ang="0">
                      <a:pos x="T4" y="T5"/>
                    </a:cxn>
                    <a:cxn ang="0">
                      <a:pos x="T6" y="T7"/>
                    </a:cxn>
                    <a:cxn ang="0">
                      <a:pos x="T8" y="T9"/>
                    </a:cxn>
                    <a:cxn ang="0">
                      <a:pos x="T10" y="T11"/>
                    </a:cxn>
                    <a:cxn ang="0">
                      <a:pos x="T12" y="T13"/>
                    </a:cxn>
                  </a:cxnLst>
                  <a:rect l="0" t="0" r="r" b="b"/>
                  <a:pathLst>
                    <a:path w="113" h="201">
                      <a:moveTo>
                        <a:pt x="73" y="100"/>
                      </a:moveTo>
                      <a:cubicBezTo>
                        <a:pt x="46" y="155"/>
                        <a:pt x="14" y="194"/>
                        <a:pt x="2" y="187"/>
                      </a:cubicBezTo>
                      <a:cubicBezTo>
                        <a:pt x="1" y="187"/>
                        <a:pt x="0" y="186"/>
                        <a:pt x="0" y="185"/>
                      </a:cubicBezTo>
                      <a:cubicBezTo>
                        <a:pt x="0" y="190"/>
                        <a:pt x="1" y="193"/>
                        <a:pt x="4" y="194"/>
                      </a:cubicBezTo>
                      <a:cubicBezTo>
                        <a:pt x="16" y="201"/>
                        <a:pt x="49" y="161"/>
                        <a:pt x="76" y="107"/>
                      </a:cubicBezTo>
                      <a:cubicBezTo>
                        <a:pt x="101" y="57"/>
                        <a:pt x="113" y="11"/>
                        <a:pt x="105" y="0"/>
                      </a:cubicBezTo>
                      <a:cubicBezTo>
                        <a:pt x="108" y="17"/>
                        <a:pt x="95" y="57"/>
                        <a:pt x="73" y="100"/>
                      </a:cubicBezTo>
                    </a:path>
                  </a:pathLst>
                </a:custGeom>
                <a:solidFill>
                  <a:srgbClr val="FACB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174" name="Freeform 183">
                  <a:extLst>
                    <a:ext uri="{FF2B5EF4-FFF2-40B4-BE49-F238E27FC236}">
                      <a16:creationId xmlns:a16="http://schemas.microsoft.com/office/drawing/2014/main" id="{AB161A0D-E4CA-4B4E-ADE8-069C9F48C9DA}"/>
                    </a:ext>
                  </a:extLst>
                </p:cNvPr>
                <p:cNvSpPr>
                  <a:spLocks/>
                </p:cNvSpPr>
                <p:nvPr/>
              </p:nvSpPr>
              <p:spPr bwMode="auto">
                <a:xfrm>
                  <a:off x="1073259" y="4324894"/>
                  <a:ext cx="252046" cy="424962"/>
                </a:xfrm>
                <a:custGeom>
                  <a:avLst/>
                  <a:gdLst>
                    <a:gd name="T0" fmla="*/ 13 w 124"/>
                    <a:gd name="T1" fmla="*/ 202 h 209"/>
                    <a:gd name="T2" fmla="*/ 40 w 124"/>
                    <a:gd name="T3" fmla="*/ 93 h 209"/>
                    <a:gd name="T4" fmla="*/ 112 w 124"/>
                    <a:gd name="T5" fmla="*/ 7 h 209"/>
                    <a:gd name="T6" fmla="*/ 85 w 124"/>
                    <a:gd name="T7" fmla="*/ 116 h 209"/>
                    <a:gd name="T8" fmla="*/ 13 w 124"/>
                    <a:gd name="T9" fmla="*/ 202 h 209"/>
                  </a:gdLst>
                  <a:ahLst/>
                  <a:cxnLst>
                    <a:cxn ang="0">
                      <a:pos x="T0" y="T1"/>
                    </a:cxn>
                    <a:cxn ang="0">
                      <a:pos x="T2" y="T3"/>
                    </a:cxn>
                    <a:cxn ang="0">
                      <a:pos x="T4" y="T5"/>
                    </a:cxn>
                    <a:cxn ang="0">
                      <a:pos x="T6" y="T7"/>
                    </a:cxn>
                    <a:cxn ang="0">
                      <a:pos x="T8" y="T9"/>
                    </a:cxn>
                  </a:cxnLst>
                  <a:rect l="0" t="0" r="r" b="b"/>
                  <a:pathLst>
                    <a:path w="124" h="209">
                      <a:moveTo>
                        <a:pt x="13" y="202"/>
                      </a:moveTo>
                      <a:cubicBezTo>
                        <a:pt x="0" y="196"/>
                        <a:pt x="12" y="147"/>
                        <a:pt x="40" y="93"/>
                      </a:cubicBezTo>
                      <a:cubicBezTo>
                        <a:pt x="67" y="39"/>
                        <a:pt x="99" y="0"/>
                        <a:pt x="112" y="7"/>
                      </a:cubicBezTo>
                      <a:cubicBezTo>
                        <a:pt x="124" y="13"/>
                        <a:pt x="113" y="62"/>
                        <a:pt x="85" y="116"/>
                      </a:cubicBezTo>
                      <a:cubicBezTo>
                        <a:pt x="58" y="170"/>
                        <a:pt x="26" y="209"/>
                        <a:pt x="13" y="202"/>
                      </a:cubicBezTo>
                      <a:close/>
                    </a:path>
                  </a:pathLst>
                </a:custGeom>
                <a:solidFill>
                  <a:srgbClr val="F0B3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175" name="Freeform 184">
                  <a:extLst>
                    <a:ext uri="{FF2B5EF4-FFF2-40B4-BE49-F238E27FC236}">
                      <a16:creationId xmlns:a16="http://schemas.microsoft.com/office/drawing/2014/main" id="{11F4CAB1-6990-4CCF-811E-3DEC9623D4FA}"/>
                    </a:ext>
                  </a:extLst>
                </p:cNvPr>
                <p:cNvSpPr>
                  <a:spLocks/>
                </p:cNvSpPr>
                <p:nvPr/>
              </p:nvSpPr>
              <p:spPr bwMode="auto">
                <a:xfrm>
                  <a:off x="1095239" y="4336617"/>
                  <a:ext cx="282819" cy="438150"/>
                </a:xfrm>
                <a:custGeom>
                  <a:avLst/>
                  <a:gdLst>
                    <a:gd name="T0" fmla="*/ 73 w 139"/>
                    <a:gd name="T1" fmla="*/ 110 h 215"/>
                    <a:gd name="T2" fmla="*/ 0 w 139"/>
                    <a:gd name="T3" fmla="*/ 196 h 215"/>
                    <a:gd name="T4" fmla="*/ 28 w 139"/>
                    <a:gd name="T5" fmla="*/ 209 h 215"/>
                    <a:gd name="T6" fmla="*/ 101 w 139"/>
                    <a:gd name="T7" fmla="*/ 123 h 215"/>
                    <a:gd name="T8" fmla="*/ 127 w 139"/>
                    <a:gd name="T9" fmla="*/ 14 h 215"/>
                    <a:gd name="T10" fmla="*/ 99 w 139"/>
                    <a:gd name="T11" fmla="*/ 0 h 215"/>
                    <a:gd name="T12" fmla="*/ 73 w 139"/>
                    <a:gd name="T13" fmla="*/ 110 h 215"/>
                  </a:gdLst>
                  <a:ahLst/>
                  <a:cxnLst>
                    <a:cxn ang="0">
                      <a:pos x="T0" y="T1"/>
                    </a:cxn>
                    <a:cxn ang="0">
                      <a:pos x="T2" y="T3"/>
                    </a:cxn>
                    <a:cxn ang="0">
                      <a:pos x="T4" y="T5"/>
                    </a:cxn>
                    <a:cxn ang="0">
                      <a:pos x="T6" y="T7"/>
                    </a:cxn>
                    <a:cxn ang="0">
                      <a:pos x="T8" y="T9"/>
                    </a:cxn>
                    <a:cxn ang="0">
                      <a:pos x="T10" y="T11"/>
                    </a:cxn>
                    <a:cxn ang="0">
                      <a:pos x="T12" y="T13"/>
                    </a:cxn>
                  </a:cxnLst>
                  <a:rect l="0" t="0" r="r" b="b"/>
                  <a:pathLst>
                    <a:path w="139" h="215">
                      <a:moveTo>
                        <a:pt x="73" y="110"/>
                      </a:moveTo>
                      <a:cubicBezTo>
                        <a:pt x="46" y="163"/>
                        <a:pt x="13" y="201"/>
                        <a:pt x="0" y="196"/>
                      </a:cubicBezTo>
                      <a:cubicBezTo>
                        <a:pt x="28" y="209"/>
                        <a:pt x="28" y="209"/>
                        <a:pt x="28" y="209"/>
                      </a:cubicBezTo>
                      <a:cubicBezTo>
                        <a:pt x="41" y="215"/>
                        <a:pt x="74" y="177"/>
                        <a:pt x="101" y="123"/>
                      </a:cubicBezTo>
                      <a:cubicBezTo>
                        <a:pt x="128" y="70"/>
                        <a:pt x="139" y="20"/>
                        <a:pt x="127" y="14"/>
                      </a:cubicBezTo>
                      <a:cubicBezTo>
                        <a:pt x="99" y="0"/>
                        <a:pt x="99" y="0"/>
                        <a:pt x="99" y="0"/>
                      </a:cubicBezTo>
                      <a:cubicBezTo>
                        <a:pt x="112" y="6"/>
                        <a:pt x="100" y="55"/>
                        <a:pt x="73" y="110"/>
                      </a:cubicBezTo>
                    </a:path>
                  </a:pathLst>
                </a:custGeom>
                <a:solidFill>
                  <a:srgbClr val="EE87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176" name="Freeform 185">
                  <a:extLst>
                    <a:ext uri="{FF2B5EF4-FFF2-40B4-BE49-F238E27FC236}">
                      <a16:creationId xmlns:a16="http://schemas.microsoft.com/office/drawing/2014/main" id="{A7C87E9D-66A5-44ED-908A-E327BC0F39EE}"/>
                    </a:ext>
                  </a:extLst>
                </p:cNvPr>
                <p:cNvSpPr>
                  <a:spLocks/>
                </p:cNvSpPr>
                <p:nvPr/>
              </p:nvSpPr>
              <p:spPr bwMode="auto">
                <a:xfrm>
                  <a:off x="1084982" y="4339548"/>
                  <a:ext cx="235926" cy="410308"/>
                </a:xfrm>
                <a:custGeom>
                  <a:avLst/>
                  <a:gdLst>
                    <a:gd name="T0" fmla="*/ 77 w 116"/>
                    <a:gd name="T1" fmla="*/ 101 h 202"/>
                    <a:gd name="T2" fmla="*/ 3 w 116"/>
                    <a:gd name="T3" fmla="*/ 187 h 202"/>
                    <a:gd name="T4" fmla="*/ 0 w 116"/>
                    <a:gd name="T5" fmla="*/ 185 h 202"/>
                    <a:gd name="T6" fmla="*/ 5 w 116"/>
                    <a:gd name="T7" fmla="*/ 195 h 202"/>
                    <a:gd name="T8" fmla="*/ 79 w 116"/>
                    <a:gd name="T9" fmla="*/ 109 h 202"/>
                    <a:gd name="T10" fmla="*/ 107 w 116"/>
                    <a:gd name="T11" fmla="*/ 0 h 202"/>
                    <a:gd name="T12" fmla="*/ 77 w 116"/>
                    <a:gd name="T13" fmla="*/ 101 h 202"/>
                  </a:gdLst>
                  <a:ahLst/>
                  <a:cxnLst>
                    <a:cxn ang="0">
                      <a:pos x="T0" y="T1"/>
                    </a:cxn>
                    <a:cxn ang="0">
                      <a:pos x="T2" y="T3"/>
                    </a:cxn>
                    <a:cxn ang="0">
                      <a:pos x="T4" y="T5"/>
                    </a:cxn>
                    <a:cxn ang="0">
                      <a:pos x="T6" y="T7"/>
                    </a:cxn>
                    <a:cxn ang="0">
                      <a:pos x="T8" y="T9"/>
                    </a:cxn>
                    <a:cxn ang="0">
                      <a:pos x="T10" y="T11"/>
                    </a:cxn>
                    <a:cxn ang="0">
                      <a:pos x="T12" y="T13"/>
                    </a:cxn>
                  </a:cxnLst>
                  <a:rect l="0" t="0" r="r" b="b"/>
                  <a:pathLst>
                    <a:path w="116" h="202">
                      <a:moveTo>
                        <a:pt x="77" y="101"/>
                      </a:moveTo>
                      <a:cubicBezTo>
                        <a:pt x="50" y="155"/>
                        <a:pt x="16" y="194"/>
                        <a:pt x="3" y="187"/>
                      </a:cubicBezTo>
                      <a:cubicBezTo>
                        <a:pt x="2" y="187"/>
                        <a:pt x="1" y="186"/>
                        <a:pt x="0" y="185"/>
                      </a:cubicBezTo>
                      <a:cubicBezTo>
                        <a:pt x="1" y="189"/>
                        <a:pt x="3" y="193"/>
                        <a:pt x="5" y="195"/>
                      </a:cubicBezTo>
                      <a:cubicBezTo>
                        <a:pt x="19" y="202"/>
                        <a:pt x="52" y="162"/>
                        <a:pt x="79" y="109"/>
                      </a:cubicBezTo>
                      <a:cubicBezTo>
                        <a:pt x="104" y="59"/>
                        <a:pt x="116" y="12"/>
                        <a:pt x="107" y="0"/>
                      </a:cubicBezTo>
                      <a:cubicBezTo>
                        <a:pt x="109" y="19"/>
                        <a:pt x="98" y="58"/>
                        <a:pt x="77" y="101"/>
                      </a:cubicBezTo>
                    </a:path>
                  </a:pathLst>
                </a:custGeom>
                <a:solidFill>
                  <a:srgbClr val="FACB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177" name="Freeform 186">
                  <a:extLst>
                    <a:ext uri="{FF2B5EF4-FFF2-40B4-BE49-F238E27FC236}">
                      <a16:creationId xmlns:a16="http://schemas.microsoft.com/office/drawing/2014/main" id="{AA378C0A-C1FB-4B02-877C-F285E74E3844}"/>
                    </a:ext>
                  </a:extLst>
                </p:cNvPr>
                <p:cNvSpPr>
                  <a:spLocks/>
                </p:cNvSpPr>
                <p:nvPr/>
              </p:nvSpPr>
              <p:spPr bwMode="auto">
                <a:xfrm>
                  <a:off x="1356077" y="4367390"/>
                  <a:ext cx="17585" cy="83526"/>
                </a:xfrm>
                <a:custGeom>
                  <a:avLst/>
                  <a:gdLst>
                    <a:gd name="T0" fmla="*/ 0 w 9"/>
                    <a:gd name="T1" fmla="*/ 0 h 41"/>
                    <a:gd name="T2" fmla="*/ 2 w 9"/>
                    <a:gd name="T3" fmla="*/ 29 h 41"/>
                    <a:gd name="T4" fmla="*/ 5 w 9"/>
                    <a:gd name="T5" fmla="*/ 3 h 41"/>
                    <a:gd name="T6" fmla="*/ 4 w 9"/>
                    <a:gd name="T7" fmla="*/ 41 h 41"/>
                    <a:gd name="T8" fmla="*/ 4 w 9"/>
                    <a:gd name="T9" fmla="*/ 1 h 41"/>
                    <a:gd name="T10" fmla="*/ 3 w 9"/>
                    <a:gd name="T11" fmla="*/ 1 h 41"/>
                    <a:gd name="T12" fmla="*/ 3 w 9"/>
                    <a:gd name="T13" fmla="*/ 1 h 41"/>
                    <a:gd name="T14" fmla="*/ 0 w 9"/>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41">
                      <a:moveTo>
                        <a:pt x="0" y="0"/>
                      </a:moveTo>
                      <a:cubicBezTo>
                        <a:pt x="4" y="4"/>
                        <a:pt x="5" y="15"/>
                        <a:pt x="2" y="29"/>
                      </a:cubicBezTo>
                      <a:cubicBezTo>
                        <a:pt x="5" y="18"/>
                        <a:pt x="6" y="10"/>
                        <a:pt x="5" y="3"/>
                      </a:cubicBezTo>
                      <a:cubicBezTo>
                        <a:pt x="9" y="9"/>
                        <a:pt x="8" y="23"/>
                        <a:pt x="4" y="41"/>
                      </a:cubicBezTo>
                      <a:cubicBezTo>
                        <a:pt x="8" y="20"/>
                        <a:pt x="8" y="5"/>
                        <a:pt x="4" y="1"/>
                      </a:cubicBezTo>
                      <a:cubicBezTo>
                        <a:pt x="3" y="1"/>
                        <a:pt x="3" y="1"/>
                        <a:pt x="3" y="1"/>
                      </a:cubicBezTo>
                      <a:cubicBezTo>
                        <a:pt x="3" y="1"/>
                        <a:pt x="3" y="1"/>
                        <a:pt x="3" y="1"/>
                      </a:cubicBezTo>
                      <a:cubicBezTo>
                        <a:pt x="2" y="0"/>
                        <a:pt x="1" y="1"/>
                        <a:pt x="0" y="0"/>
                      </a:cubicBezTo>
                    </a:path>
                  </a:pathLst>
                </a:custGeom>
                <a:solidFill>
                  <a:srgbClr val="EA8E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178" name="Freeform 187">
                  <a:extLst>
                    <a:ext uri="{FF2B5EF4-FFF2-40B4-BE49-F238E27FC236}">
                      <a16:creationId xmlns:a16="http://schemas.microsoft.com/office/drawing/2014/main" id="{EBE1A0DD-CFEC-4E0E-A4C9-209B7E13F75E}"/>
                    </a:ext>
                  </a:extLst>
                </p:cNvPr>
                <p:cNvSpPr>
                  <a:spLocks/>
                </p:cNvSpPr>
                <p:nvPr/>
              </p:nvSpPr>
              <p:spPr bwMode="auto">
                <a:xfrm>
                  <a:off x="1354612" y="4370321"/>
                  <a:ext cx="19050" cy="80596"/>
                </a:xfrm>
                <a:custGeom>
                  <a:avLst/>
                  <a:gdLst>
                    <a:gd name="T0" fmla="*/ 5 w 10"/>
                    <a:gd name="T1" fmla="*/ 0 h 40"/>
                    <a:gd name="T2" fmla="*/ 3 w 10"/>
                    <a:gd name="T3" fmla="*/ 27 h 40"/>
                    <a:gd name="T4" fmla="*/ 0 w 10"/>
                    <a:gd name="T5" fmla="*/ 38 h 40"/>
                    <a:gd name="T6" fmla="*/ 5 w 10"/>
                    <a:gd name="T7" fmla="*/ 40 h 40"/>
                    <a:gd name="T8" fmla="*/ 5 w 10"/>
                    <a:gd name="T9" fmla="*/ 0 h 40"/>
                  </a:gdLst>
                  <a:ahLst/>
                  <a:cxnLst>
                    <a:cxn ang="0">
                      <a:pos x="T0" y="T1"/>
                    </a:cxn>
                    <a:cxn ang="0">
                      <a:pos x="T2" y="T3"/>
                    </a:cxn>
                    <a:cxn ang="0">
                      <a:pos x="T4" y="T5"/>
                    </a:cxn>
                    <a:cxn ang="0">
                      <a:pos x="T6" y="T7"/>
                    </a:cxn>
                    <a:cxn ang="0">
                      <a:pos x="T8" y="T9"/>
                    </a:cxn>
                  </a:cxnLst>
                  <a:rect l="0" t="0" r="r" b="b"/>
                  <a:pathLst>
                    <a:path w="10" h="40">
                      <a:moveTo>
                        <a:pt x="5" y="0"/>
                      </a:moveTo>
                      <a:cubicBezTo>
                        <a:pt x="6" y="7"/>
                        <a:pt x="5" y="16"/>
                        <a:pt x="3" y="27"/>
                      </a:cubicBezTo>
                      <a:cubicBezTo>
                        <a:pt x="2" y="31"/>
                        <a:pt x="1" y="35"/>
                        <a:pt x="0" y="38"/>
                      </a:cubicBezTo>
                      <a:cubicBezTo>
                        <a:pt x="5" y="40"/>
                        <a:pt x="5" y="40"/>
                        <a:pt x="5" y="40"/>
                      </a:cubicBezTo>
                      <a:cubicBezTo>
                        <a:pt x="9" y="21"/>
                        <a:pt x="10" y="6"/>
                        <a:pt x="5" y="0"/>
                      </a:cubicBezTo>
                    </a:path>
                  </a:pathLst>
                </a:custGeom>
                <a:solidFill>
                  <a:srgbClr val="F3A2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179" name="Freeform 188">
                  <a:extLst>
                    <a:ext uri="{FF2B5EF4-FFF2-40B4-BE49-F238E27FC236}">
                      <a16:creationId xmlns:a16="http://schemas.microsoft.com/office/drawing/2014/main" id="{278E36EA-674A-495E-B2C1-09993B551FE1}"/>
                    </a:ext>
                  </a:extLst>
                </p:cNvPr>
                <p:cNvSpPr>
                  <a:spLocks/>
                </p:cNvSpPr>
                <p:nvPr/>
              </p:nvSpPr>
              <p:spPr bwMode="auto">
                <a:xfrm>
                  <a:off x="1298928" y="4336617"/>
                  <a:ext cx="11723" cy="82062"/>
                </a:xfrm>
                <a:custGeom>
                  <a:avLst/>
                  <a:gdLst>
                    <a:gd name="T0" fmla="*/ 0 w 6"/>
                    <a:gd name="T1" fmla="*/ 0 h 40"/>
                    <a:gd name="T2" fmla="*/ 0 w 6"/>
                    <a:gd name="T3" fmla="*/ 22 h 40"/>
                    <a:gd name="T4" fmla="*/ 2 w 6"/>
                    <a:gd name="T5" fmla="*/ 2 h 40"/>
                    <a:gd name="T6" fmla="*/ 0 w 6"/>
                    <a:gd name="T7" fmla="*/ 40 h 40"/>
                    <a:gd name="T8" fmla="*/ 1 w 6"/>
                    <a:gd name="T9" fmla="*/ 1 h 40"/>
                    <a:gd name="T10" fmla="*/ 0 w 6"/>
                    <a:gd name="T11" fmla="*/ 0 h 40"/>
                  </a:gdLst>
                  <a:ahLst/>
                  <a:cxnLst>
                    <a:cxn ang="0">
                      <a:pos x="T0" y="T1"/>
                    </a:cxn>
                    <a:cxn ang="0">
                      <a:pos x="T2" y="T3"/>
                    </a:cxn>
                    <a:cxn ang="0">
                      <a:pos x="T4" y="T5"/>
                    </a:cxn>
                    <a:cxn ang="0">
                      <a:pos x="T6" y="T7"/>
                    </a:cxn>
                    <a:cxn ang="0">
                      <a:pos x="T8" y="T9"/>
                    </a:cxn>
                    <a:cxn ang="0">
                      <a:pos x="T10" y="T11"/>
                    </a:cxn>
                  </a:cxnLst>
                  <a:rect l="0" t="0" r="r" b="b"/>
                  <a:pathLst>
                    <a:path w="6" h="40">
                      <a:moveTo>
                        <a:pt x="0" y="0"/>
                      </a:moveTo>
                      <a:cubicBezTo>
                        <a:pt x="2" y="4"/>
                        <a:pt x="2" y="12"/>
                        <a:pt x="0" y="22"/>
                      </a:cubicBezTo>
                      <a:cubicBezTo>
                        <a:pt x="2" y="15"/>
                        <a:pt x="3" y="8"/>
                        <a:pt x="2" y="2"/>
                      </a:cubicBezTo>
                      <a:cubicBezTo>
                        <a:pt x="6" y="8"/>
                        <a:pt x="4" y="22"/>
                        <a:pt x="0" y="40"/>
                      </a:cubicBezTo>
                      <a:cubicBezTo>
                        <a:pt x="5" y="19"/>
                        <a:pt x="6" y="3"/>
                        <a:pt x="1" y="1"/>
                      </a:cubicBezTo>
                      <a:cubicBezTo>
                        <a:pt x="0" y="0"/>
                        <a:pt x="0" y="0"/>
                        <a:pt x="0" y="0"/>
                      </a:cubicBezTo>
                    </a:path>
                  </a:pathLst>
                </a:custGeom>
                <a:solidFill>
                  <a:srgbClr val="EA8E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180" name="Freeform 189">
                  <a:extLst>
                    <a:ext uri="{FF2B5EF4-FFF2-40B4-BE49-F238E27FC236}">
                      <a16:creationId xmlns:a16="http://schemas.microsoft.com/office/drawing/2014/main" id="{A8818378-6B0C-41DE-9070-D24C8D71B793}"/>
                    </a:ext>
                  </a:extLst>
                </p:cNvPr>
                <p:cNvSpPr>
                  <a:spLocks/>
                </p:cNvSpPr>
                <p:nvPr/>
              </p:nvSpPr>
              <p:spPr bwMode="auto">
                <a:xfrm>
                  <a:off x="1298928" y="4336617"/>
                  <a:ext cx="63011" cy="109903"/>
                </a:xfrm>
                <a:custGeom>
                  <a:avLst/>
                  <a:gdLst>
                    <a:gd name="T0" fmla="*/ 0 w 31"/>
                    <a:gd name="T1" fmla="*/ 0 h 54"/>
                    <a:gd name="T2" fmla="*/ 0 w 31"/>
                    <a:gd name="T3" fmla="*/ 40 h 54"/>
                    <a:gd name="T4" fmla="*/ 26 w 31"/>
                    <a:gd name="T5" fmla="*/ 54 h 54"/>
                    <a:gd name="T6" fmla="*/ 28 w 31"/>
                    <a:gd name="T7" fmla="*/ 43 h 54"/>
                    <a:gd name="T8" fmla="*/ 27 w 31"/>
                    <a:gd name="T9" fmla="*/ 14 h 54"/>
                    <a:gd name="T10" fmla="*/ 26 w 31"/>
                    <a:gd name="T11" fmla="*/ 13 h 54"/>
                    <a:gd name="T12" fmla="*/ 0 w 31"/>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31" h="54">
                      <a:moveTo>
                        <a:pt x="0" y="0"/>
                      </a:moveTo>
                      <a:cubicBezTo>
                        <a:pt x="5" y="3"/>
                        <a:pt x="6" y="18"/>
                        <a:pt x="0" y="40"/>
                      </a:cubicBezTo>
                      <a:cubicBezTo>
                        <a:pt x="26" y="54"/>
                        <a:pt x="26" y="54"/>
                        <a:pt x="26" y="54"/>
                      </a:cubicBezTo>
                      <a:cubicBezTo>
                        <a:pt x="27" y="50"/>
                        <a:pt x="27" y="47"/>
                        <a:pt x="28" y="43"/>
                      </a:cubicBezTo>
                      <a:cubicBezTo>
                        <a:pt x="31" y="28"/>
                        <a:pt x="31" y="17"/>
                        <a:pt x="27" y="14"/>
                      </a:cubicBezTo>
                      <a:cubicBezTo>
                        <a:pt x="26" y="14"/>
                        <a:pt x="26" y="13"/>
                        <a:pt x="26" y="13"/>
                      </a:cubicBezTo>
                      <a:cubicBezTo>
                        <a:pt x="0" y="0"/>
                        <a:pt x="0" y="0"/>
                        <a:pt x="0" y="0"/>
                      </a:cubicBezTo>
                    </a:path>
                  </a:pathLst>
                </a:custGeom>
                <a:solidFill>
                  <a:srgbClr val="EA6D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181" name="Freeform 190">
                  <a:extLst>
                    <a:ext uri="{FF2B5EF4-FFF2-40B4-BE49-F238E27FC236}">
                      <a16:creationId xmlns:a16="http://schemas.microsoft.com/office/drawing/2014/main" id="{59F8A76E-3B47-4BE6-B5FE-78EFF19BEA01}"/>
                    </a:ext>
                  </a:extLst>
                </p:cNvPr>
                <p:cNvSpPr>
                  <a:spLocks/>
                </p:cNvSpPr>
                <p:nvPr/>
              </p:nvSpPr>
              <p:spPr bwMode="auto">
                <a:xfrm>
                  <a:off x="1288670" y="4339548"/>
                  <a:ext cx="21980" cy="79131"/>
                </a:xfrm>
                <a:custGeom>
                  <a:avLst/>
                  <a:gdLst>
                    <a:gd name="T0" fmla="*/ 7 w 11"/>
                    <a:gd name="T1" fmla="*/ 0 h 39"/>
                    <a:gd name="T2" fmla="*/ 4 w 11"/>
                    <a:gd name="T3" fmla="*/ 20 h 39"/>
                    <a:gd name="T4" fmla="*/ 0 w 11"/>
                    <a:gd name="T5" fmla="*/ 38 h 39"/>
                    <a:gd name="T6" fmla="*/ 4 w 11"/>
                    <a:gd name="T7" fmla="*/ 39 h 39"/>
                    <a:gd name="T8" fmla="*/ 7 w 11"/>
                    <a:gd name="T9" fmla="*/ 0 h 39"/>
                  </a:gdLst>
                  <a:ahLst/>
                  <a:cxnLst>
                    <a:cxn ang="0">
                      <a:pos x="T0" y="T1"/>
                    </a:cxn>
                    <a:cxn ang="0">
                      <a:pos x="T2" y="T3"/>
                    </a:cxn>
                    <a:cxn ang="0">
                      <a:pos x="T4" y="T5"/>
                    </a:cxn>
                    <a:cxn ang="0">
                      <a:pos x="T6" y="T7"/>
                    </a:cxn>
                    <a:cxn ang="0">
                      <a:pos x="T8" y="T9"/>
                    </a:cxn>
                  </a:cxnLst>
                  <a:rect l="0" t="0" r="r" b="b"/>
                  <a:pathLst>
                    <a:path w="11" h="39">
                      <a:moveTo>
                        <a:pt x="7" y="0"/>
                      </a:moveTo>
                      <a:cubicBezTo>
                        <a:pt x="7" y="6"/>
                        <a:pt x="7" y="13"/>
                        <a:pt x="4" y="20"/>
                      </a:cubicBezTo>
                      <a:cubicBezTo>
                        <a:pt x="4" y="26"/>
                        <a:pt x="3" y="32"/>
                        <a:pt x="0" y="38"/>
                      </a:cubicBezTo>
                      <a:cubicBezTo>
                        <a:pt x="4" y="39"/>
                        <a:pt x="4" y="39"/>
                        <a:pt x="4" y="39"/>
                      </a:cubicBezTo>
                      <a:cubicBezTo>
                        <a:pt x="9" y="20"/>
                        <a:pt x="11" y="6"/>
                        <a:pt x="7" y="0"/>
                      </a:cubicBezTo>
                    </a:path>
                  </a:pathLst>
                </a:custGeom>
                <a:solidFill>
                  <a:srgbClr val="F3A2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182" name="Freeform 191">
                  <a:extLst>
                    <a:ext uri="{FF2B5EF4-FFF2-40B4-BE49-F238E27FC236}">
                      <a16:creationId xmlns:a16="http://schemas.microsoft.com/office/drawing/2014/main" id="{E32720F8-A0C5-486A-AFA7-C20F7695BE58}"/>
                    </a:ext>
                  </a:extLst>
                </p:cNvPr>
                <p:cNvSpPr>
                  <a:spLocks/>
                </p:cNvSpPr>
                <p:nvPr/>
              </p:nvSpPr>
              <p:spPr bwMode="auto">
                <a:xfrm>
                  <a:off x="805093" y="4858294"/>
                  <a:ext cx="1288072" cy="378069"/>
                </a:xfrm>
                <a:custGeom>
                  <a:avLst/>
                  <a:gdLst>
                    <a:gd name="T0" fmla="*/ 0 w 879"/>
                    <a:gd name="T1" fmla="*/ 0 h 258"/>
                    <a:gd name="T2" fmla="*/ 879 w 879"/>
                    <a:gd name="T3" fmla="*/ 0 h 258"/>
                    <a:gd name="T4" fmla="*/ 879 w 879"/>
                    <a:gd name="T5" fmla="*/ 258 h 258"/>
                    <a:gd name="T6" fmla="*/ 0 w 879"/>
                    <a:gd name="T7" fmla="*/ 258 h 258"/>
                    <a:gd name="T8" fmla="*/ 0 w 879"/>
                    <a:gd name="T9" fmla="*/ 0 h 258"/>
                    <a:gd name="T10" fmla="*/ 0 w 879"/>
                    <a:gd name="T11" fmla="*/ 0 h 258"/>
                  </a:gdLst>
                  <a:ahLst/>
                  <a:cxnLst>
                    <a:cxn ang="0">
                      <a:pos x="T0" y="T1"/>
                    </a:cxn>
                    <a:cxn ang="0">
                      <a:pos x="T2" y="T3"/>
                    </a:cxn>
                    <a:cxn ang="0">
                      <a:pos x="T4" y="T5"/>
                    </a:cxn>
                    <a:cxn ang="0">
                      <a:pos x="T6" y="T7"/>
                    </a:cxn>
                    <a:cxn ang="0">
                      <a:pos x="T8" y="T9"/>
                    </a:cxn>
                    <a:cxn ang="0">
                      <a:pos x="T10" y="T11"/>
                    </a:cxn>
                  </a:cxnLst>
                  <a:rect l="0" t="0" r="r" b="b"/>
                  <a:pathLst>
                    <a:path w="879" h="258">
                      <a:moveTo>
                        <a:pt x="0" y="0"/>
                      </a:moveTo>
                      <a:lnTo>
                        <a:pt x="879" y="0"/>
                      </a:lnTo>
                      <a:lnTo>
                        <a:pt x="879" y="258"/>
                      </a:lnTo>
                      <a:lnTo>
                        <a:pt x="0" y="258"/>
                      </a:lnTo>
                      <a:lnTo>
                        <a:pt x="0" y="0"/>
                      </a:lnTo>
                      <a:lnTo>
                        <a:pt x="0" y="0"/>
                      </a:lnTo>
                      <a:close/>
                    </a:path>
                  </a:pathLst>
                </a:custGeom>
                <a:solidFill>
                  <a:srgbClr val="2860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sp>
              <p:nvSpPr>
                <p:cNvPr id="183" name="Freeform 192">
                  <a:extLst>
                    <a:ext uri="{FF2B5EF4-FFF2-40B4-BE49-F238E27FC236}">
                      <a16:creationId xmlns:a16="http://schemas.microsoft.com/office/drawing/2014/main" id="{517177E9-3DDE-40D5-8B00-F54B3D538C5B}"/>
                    </a:ext>
                  </a:extLst>
                </p:cNvPr>
                <p:cNvSpPr>
                  <a:spLocks/>
                </p:cNvSpPr>
                <p:nvPr/>
              </p:nvSpPr>
              <p:spPr bwMode="auto">
                <a:xfrm>
                  <a:off x="544254" y="4858294"/>
                  <a:ext cx="1941634" cy="378069"/>
                </a:xfrm>
                <a:custGeom>
                  <a:avLst/>
                  <a:gdLst>
                    <a:gd name="T0" fmla="*/ 0 w 1325"/>
                    <a:gd name="T1" fmla="*/ 0 h 258"/>
                    <a:gd name="T2" fmla="*/ 1325 w 1325"/>
                    <a:gd name="T3" fmla="*/ 0 h 258"/>
                    <a:gd name="T4" fmla="*/ 1325 w 1325"/>
                    <a:gd name="T5" fmla="*/ 258 h 258"/>
                    <a:gd name="T6" fmla="*/ 0 w 1325"/>
                    <a:gd name="T7" fmla="*/ 258 h 258"/>
                    <a:gd name="T8" fmla="*/ 0 w 1325"/>
                    <a:gd name="T9" fmla="*/ 0 h 258"/>
                    <a:gd name="T10" fmla="*/ 0 w 1325"/>
                    <a:gd name="T11" fmla="*/ 0 h 258"/>
                  </a:gdLst>
                  <a:ahLst/>
                  <a:cxnLst>
                    <a:cxn ang="0">
                      <a:pos x="T0" y="T1"/>
                    </a:cxn>
                    <a:cxn ang="0">
                      <a:pos x="T2" y="T3"/>
                    </a:cxn>
                    <a:cxn ang="0">
                      <a:pos x="T4" y="T5"/>
                    </a:cxn>
                    <a:cxn ang="0">
                      <a:pos x="T6" y="T7"/>
                    </a:cxn>
                    <a:cxn ang="0">
                      <a:pos x="T8" y="T9"/>
                    </a:cxn>
                    <a:cxn ang="0">
                      <a:pos x="T10" y="T11"/>
                    </a:cxn>
                  </a:cxnLst>
                  <a:rect l="0" t="0" r="r" b="b"/>
                  <a:pathLst>
                    <a:path w="1325" h="258">
                      <a:moveTo>
                        <a:pt x="0" y="0"/>
                      </a:moveTo>
                      <a:lnTo>
                        <a:pt x="1325" y="0"/>
                      </a:lnTo>
                      <a:lnTo>
                        <a:pt x="1325" y="258"/>
                      </a:lnTo>
                      <a:lnTo>
                        <a:pt x="0" y="258"/>
                      </a:lnTo>
                      <a:lnTo>
                        <a:pt x="0" y="0"/>
                      </a:lnTo>
                      <a:lnTo>
                        <a:pt x="0" y="0"/>
                      </a:lnTo>
                      <a:close/>
                    </a:path>
                  </a:pathLst>
                </a:custGeom>
                <a:solidFill>
                  <a:srgbClr val="125E88"/>
                </a:solidFill>
                <a:ln>
                  <a:noFill/>
                </a:ln>
              </p:spPr>
              <p:txBody>
                <a:bodyPr vert="horz" wrap="square" lIns="63305" tIns="31652" rIns="63305" bIns="31652" numCol="1" anchor="t" anchorCtr="0" compatLnSpc="1">
                  <a:prstTxWarp prst="textNoShape">
                    <a:avLst/>
                  </a:prstTxWarp>
                </a:bodyPr>
                <a:lstStyle/>
                <a:p>
                  <a:endParaRPr lang="en-GB" sz="1247" dirty="0"/>
                </a:p>
              </p:txBody>
            </p:sp>
            <p:sp>
              <p:nvSpPr>
                <p:cNvPr id="184" name="Freeform 193">
                  <a:extLst>
                    <a:ext uri="{FF2B5EF4-FFF2-40B4-BE49-F238E27FC236}">
                      <a16:creationId xmlns:a16="http://schemas.microsoft.com/office/drawing/2014/main" id="{423E6A68-222D-408C-B144-55221B61EA70}"/>
                    </a:ext>
                  </a:extLst>
                </p:cNvPr>
                <p:cNvSpPr>
                  <a:spLocks/>
                </p:cNvSpPr>
                <p:nvPr/>
              </p:nvSpPr>
              <p:spPr bwMode="auto">
                <a:xfrm>
                  <a:off x="791905" y="4858294"/>
                  <a:ext cx="252046" cy="378069"/>
                </a:xfrm>
                <a:custGeom>
                  <a:avLst/>
                  <a:gdLst>
                    <a:gd name="T0" fmla="*/ 0 w 172"/>
                    <a:gd name="T1" fmla="*/ 0 h 258"/>
                    <a:gd name="T2" fmla="*/ 172 w 172"/>
                    <a:gd name="T3" fmla="*/ 0 h 258"/>
                    <a:gd name="T4" fmla="*/ 172 w 172"/>
                    <a:gd name="T5" fmla="*/ 258 h 258"/>
                    <a:gd name="T6" fmla="*/ 0 w 172"/>
                    <a:gd name="T7" fmla="*/ 258 h 258"/>
                    <a:gd name="T8" fmla="*/ 0 w 172"/>
                    <a:gd name="T9" fmla="*/ 0 h 258"/>
                    <a:gd name="T10" fmla="*/ 0 w 172"/>
                    <a:gd name="T11" fmla="*/ 0 h 258"/>
                  </a:gdLst>
                  <a:ahLst/>
                  <a:cxnLst>
                    <a:cxn ang="0">
                      <a:pos x="T0" y="T1"/>
                    </a:cxn>
                    <a:cxn ang="0">
                      <a:pos x="T2" y="T3"/>
                    </a:cxn>
                    <a:cxn ang="0">
                      <a:pos x="T4" y="T5"/>
                    </a:cxn>
                    <a:cxn ang="0">
                      <a:pos x="T6" y="T7"/>
                    </a:cxn>
                    <a:cxn ang="0">
                      <a:pos x="T8" y="T9"/>
                    </a:cxn>
                    <a:cxn ang="0">
                      <a:pos x="T10" y="T11"/>
                    </a:cxn>
                  </a:cxnLst>
                  <a:rect l="0" t="0" r="r" b="b"/>
                  <a:pathLst>
                    <a:path w="172" h="258">
                      <a:moveTo>
                        <a:pt x="0" y="0"/>
                      </a:moveTo>
                      <a:lnTo>
                        <a:pt x="172" y="0"/>
                      </a:lnTo>
                      <a:lnTo>
                        <a:pt x="172" y="258"/>
                      </a:lnTo>
                      <a:lnTo>
                        <a:pt x="0" y="258"/>
                      </a:lnTo>
                      <a:lnTo>
                        <a:pt x="0" y="0"/>
                      </a:lnTo>
                      <a:lnTo>
                        <a:pt x="0" y="0"/>
                      </a:lnTo>
                      <a:close/>
                    </a:path>
                  </a:pathLst>
                </a:custGeom>
                <a:solidFill>
                  <a:srgbClr val="4989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7" dirty="0"/>
                </a:p>
              </p:txBody>
            </p:sp>
          </p:grpSp>
          <p:grpSp>
            <p:nvGrpSpPr>
              <p:cNvPr id="223" name="Group 222">
                <a:extLst>
                  <a:ext uri="{FF2B5EF4-FFF2-40B4-BE49-F238E27FC236}">
                    <a16:creationId xmlns:a16="http://schemas.microsoft.com/office/drawing/2014/main" id="{4EA3F063-F2C4-4287-8701-85254EE0E952}"/>
                  </a:ext>
                </a:extLst>
              </p:cNvPr>
              <p:cNvGrpSpPr/>
              <p:nvPr/>
            </p:nvGrpSpPr>
            <p:grpSpPr>
              <a:xfrm>
                <a:off x="1446528" y="3093156"/>
                <a:ext cx="1338513" cy="2409476"/>
                <a:chOff x="6608763" y="1563688"/>
                <a:chExt cx="2192337" cy="3946456"/>
              </a:xfrm>
            </p:grpSpPr>
            <p:sp>
              <p:nvSpPr>
                <p:cNvPr id="224" name="Freeform 912">
                  <a:extLst>
                    <a:ext uri="{FF2B5EF4-FFF2-40B4-BE49-F238E27FC236}">
                      <a16:creationId xmlns:a16="http://schemas.microsoft.com/office/drawing/2014/main" id="{077269A7-3202-44F2-BCF2-7DBDF0003647}"/>
                    </a:ext>
                  </a:extLst>
                </p:cNvPr>
                <p:cNvSpPr/>
                <p:nvPr/>
              </p:nvSpPr>
              <p:spPr>
                <a:xfrm rot="21404760">
                  <a:off x="7549227" y="5383130"/>
                  <a:ext cx="463636" cy="127014"/>
                </a:xfrm>
                <a:custGeom>
                  <a:avLst/>
                  <a:gdLst>
                    <a:gd name="connsiteX0" fmla="*/ 229389 w 466384"/>
                    <a:gd name="connsiteY0" fmla="*/ 0 h 127767"/>
                    <a:gd name="connsiteX1" fmla="*/ 319606 w 466384"/>
                    <a:gd name="connsiteY1" fmla="*/ 5931 h 127767"/>
                    <a:gd name="connsiteX2" fmla="*/ 330391 w 466384"/>
                    <a:gd name="connsiteY2" fmla="*/ 8298 h 127767"/>
                    <a:gd name="connsiteX3" fmla="*/ 466384 w 466384"/>
                    <a:gd name="connsiteY3" fmla="*/ 16030 h 127767"/>
                    <a:gd name="connsiteX4" fmla="*/ 460032 w 466384"/>
                    <a:gd name="connsiteY4" fmla="*/ 127767 h 127767"/>
                    <a:gd name="connsiteX5" fmla="*/ 282517 w 466384"/>
                    <a:gd name="connsiteY5" fmla="*/ 117675 h 127767"/>
                    <a:gd name="connsiteX6" fmla="*/ 283292 w 466384"/>
                    <a:gd name="connsiteY6" fmla="*/ 104039 h 127767"/>
                    <a:gd name="connsiteX7" fmla="*/ 249948 w 466384"/>
                    <a:gd name="connsiteY7" fmla="*/ 106284 h 127767"/>
                    <a:gd name="connsiteX8" fmla="*/ 52954 w 466384"/>
                    <a:gd name="connsiteY8" fmla="*/ 114165 h 127767"/>
                    <a:gd name="connsiteX9" fmla="*/ 23501 w 466384"/>
                    <a:gd name="connsiteY9" fmla="*/ 36988 h 127767"/>
                    <a:gd name="connsiteX10" fmla="*/ 229389 w 466384"/>
                    <a:gd name="connsiteY10" fmla="*/ 0 h 127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6384" h="127767">
                      <a:moveTo>
                        <a:pt x="229389" y="0"/>
                      </a:moveTo>
                      <a:cubicBezTo>
                        <a:pt x="261391" y="0"/>
                        <a:pt x="291877" y="2112"/>
                        <a:pt x="319606" y="5931"/>
                      </a:cubicBezTo>
                      <a:lnTo>
                        <a:pt x="330391" y="8298"/>
                      </a:lnTo>
                      <a:lnTo>
                        <a:pt x="466384" y="16030"/>
                      </a:lnTo>
                      <a:lnTo>
                        <a:pt x="460032" y="127767"/>
                      </a:lnTo>
                      <a:lnTo>
                        <a:pt x="282517" y="117675"/>
                      </a:lnTo>
                      <a:lnTo>
                        <a:pt x="283292" y="104039"/>
                      </a:lnTo>
                      <a:lnTo>
                        <a:pt x="249948" y="106284"/>
                      </a:lnTo>
                      <a:cubicBezTo>
                        <a:pt x="179558" y="111624"/>
                        <a:pt x="109168" y="116964"/>
                        <a:pt x="52954" y="114165"/>
                      </a:cubicBezTo>
                      <a:cubicBezTo>
                        <a:pt x="-18898" y="105446"/>
                        <a:pt x="-5905" y="56015"/>
                        <a:pt x="23501" y="36988"/>
                      </a:cubicBezTo>
                      <a:cubicBezTo>
                        <a:pt x="58687" y="9901"/>
                        <a:pt x="133384" y="0"/>
                        <a:pt x="229389" y="0"/>
                      </a:cubicBezTo>
                      <a:close/>
                    </a:path>
                  </a:pathLst>
                </a:custGeom>
                <a:solidFill>
                  <a:srgbClr val="1F191A"/>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defTabSz="685800">
                    <a:defRPr/>
                  </a:pPr>
                  <a:endParaRPr lang="en-US" sz="1125" dirty="0">
                    <a:solidFill>
                      <a:prstClr val="white"/>
                    </a:solidFill>
                    <a:latin typeface="Arial"/>
                  </a:endParaRPr>
                </a:p>
              </p:txBody>
            </p:sp>
            <p:grpSp>
              <p:nvGrpSpPr>
                <p:cNvPr id="225" name="Group 39">
                  <a:extLst>
                    <a:ext uri="{FF2B5EF4-FFF2-40B4-BE49-F238E27FC236}">
                      <a16:creationId xmlns:a16="http://schemas.microsoft.com/office/drawing/2014/main" id="{48DD7868-B0F7-44F8-B7AE-990028ADF938}"/>
                    </a:ext>
                  </a:extLst>
                </p:cNvPr>
                <p:cNvGrpSpPr>
                  <a:grpSpLocks noChangeAspect="1"/>
                </p:cNvGrpSpPr>
                <p:nvPr/>
              </p:nvGrpSpPr>
              <p:grpSpPr bwMode="auto">
                <a:xfrm>
                  <a:off x="6608763" y="1563688"/>
                  <a:ext cx="2192337" cy="3940175"/>
                  <a:chOff x="4163" y="985"/>
                  <a:chExt cx="1381" cy="2482"/>
                </a:xfrm>
              </p:grpSpPr>
              <p:sp>
                <p:nvSpPr>
                  <p:cNvPr id="226" name="Freeform 40">
                    <a:extLst>
                      <a:ext uri="{FF2B5EF4-FFF2-40B4-BE49-F238E27FC236}">
                        <a16:creationId xmlns:a16="http://schemas.microsoft.com/office/drawing/2014/main" id="{EF3F8767-F63D-477B-9826-FB52A870EAC7}"/>
                      </a:ext>
                    </a:extLst>
                  </p:cNvPr>
                  <p:cNvSpPr>
                    <a:spLocks/>
                  </p:cNvSpPr>
                  <p:nvPr/>
                </p:nvSpPr>
                <p:spPr bwMode="auto">
                  <a:xfrm>
                    <a:off x="4827" y="1971"/>
                    <a:ext cx="630" cy="1432"/>
                  </a:xfrm>
                  <a:custGeom>
                    <a:avLst/>
                    <a:gdLst>
                      <a:gd name="T0" fmla="*/ 2055 w 5576"/>
                      <a:gd name="T1" fmla="*/ 12222 h 12696"/>
                      <a:gd name="T2" fmla="*/ 2032 w 5576"/>
                      <a:gd name="T3" fmla="*/ 11544 h 12696"/>
                      <a:gd name="T4" fmla="*/ 1919 w 5576"/>
                      <a:gd name="T5" fmla="*/ 10460 h 12696"/>
                      <a:gd name="T6" fmla="*/ 2168 w 5576"/>
                      <a:gd name="T7" fmla="*/ 8698 h 12696"/>
                      <a:gd name="T8" fmla="*/ 2190 w 5576"/>
                      <a:gd name="T9" fmla="*/ 6936 h 12696"/>
                      <a:gd name="T10" fmla="*/ 2642 w 5576"/>
                      <a:gd name="T11" fmla="*/ 3502 h 12696"/>
                      <a:gd name="T12" fmla="*/ 2777 w 5576"/>
                      <a:gd name="T13" fmla="*/ 3931 h 12696"/>
                      <a:gd name="T14" fmla="*/ 3026 w 5576"/>
                      <a:gd name="T15" fmla="*/ 5580 h 12696"/>
                      <a:gd name="T16" fmla="*/ 3251 w 5576"/>
                      <a:gd name="T17" fmla="*/ 6484 h 12696"/>
                      <a:gd name="T18" fmla="*/ 3522 w 5576"/>
                      <a:gd name="T19" fmla="*/ 8449 h 12696"/>
                      <a:gd name="T20" fmla="*/ 3635 w 5576"/>
                      <a:gd name="T21" fmla="*/ 10099 h 12696"/>
                      <a:gd name="T22" fmla="*/ 3793 w 5576"/>
                      <a:gd name="T23" fmla="*/ 11702 h 12696"/>
                      <a:gd name="T24" fmla="*/ 3974 w 5576"/>
                      <a:gd name="T25" fmla="*/ 12245 h 12696"/>
                      <a:gd name="T26" fmla="*/ 4041 w 5576"/>
                      <a:gd name="T27" fmla="*/ 12493 h 12696"/>
                      <a:gd name="T28" fmla="*/ 4177 w 5576"/>
                      <a:gd name="T29" fmla="*/ 12629 h 12696"/>
                      <a:gd name="T30" fmla="*/ 5576 w 5576"/>
                      <a:gd name="T31" fmla="*/ 12358 h 12696"/>
                      <a:gd name="T32" fmla="*/ 5554 w 5576"/>
                      <a:gd name="T33" fmla="*/ 12312 h 12696"/>
                      <a:gd name="T34" fmla="*/ 5554 w 5576"/>
                      <a:gd name="T35" fmla="*/ 11815 h 12696"/>
                      <a:gd name="T36" fmla="*/ 5306 w 5576"/>
                      <a:gd name="T37" fmla="*/ 11409 h 12696"/>
                      <a:gd name="T38" fmla="*/ 5418 w 5576"/>
                      <a:gd name="T39" fmla="*/ 9692 h 12696"/>
                      <a:gd name="T40" fmla="*/ 5080 w 5576"/>
                      <a:gd name="T41" fmla="*/ 7410 h 12696"/>
                      <a:gd name="T42" fmla="*/ 5102 w 5576"/>
                      <a:gd name="T43" fmla="*/ 3796 h 12696"/>
                      <a:gd name="T44" fmla="*/ 4877 w 5576"/>
                      <a:gd name="T45" fmla="*/ 1311 h 12696"/>
                      <a:gd name="T46" fmla="*/ 4403 w 5576"/>
                      <a:gd name="T47" fmla="*/ 452 h 12696"/>
                      <a:gd name="T48" fmla="*/ 4335 w 5576"/>
                      <a:gd name="T49" fmla="*/ 136 h 12696"/>
                      <a:gd name="T50" fmla="*/ 4177 w 5576"/>
                      <a:gd name="T51" fmla="*/ 0 h 12696"/>
                      <a:gd name="T52" fmla="*/ 2642 w 5576"/>
                      <a:gd name="T53" fmla="*/ 68 h 12696"/>
                      <a:gd name="T54" fmla="*/ 858 w 5576"/>
                      <a:gd name="T55" fmla="*/ 23 h 12696"/>
                      <a:gd name="T56" fmla="*/ 610 w 5576"/>
                      <a:gd name="T57" fmla="*/ 226 h 12696"/>
                      <a:gd name="T58" fmla="*/ 407 w 5576"/>
                      <a:gd name="T59" fmla="*/ 610 h 12696"/>
                      <a:gd name="T60" fmla="*/ 158 w 5576"/>
                      <a:gd name="T61" fmla="*/ 1266 h 12696"/>
                      <a:gd name="T62" fmla="*/ 0 w 5576"/>
                      <a:gd name="T63" fmla="*/ 3073 h 12696"/>
                      <a:gd name="T64" fmla="*/ 113 w 5576"/>
                      <a:gd name="T65" fmla="*/ 3751 h 12696"/>
                      <a:gd name="T66" fmla="*/ 249 w 5576"/>
                      <a:gd name="T67" fmla="*/ 5693 h 12696"/>
                      <a:gd name="T68" fmla="*/ 407 w 5576"/>
                      <a:gd name="T69" fmla="*/ 6845 h 12696"/>
                      <a:gd name="T70" fmla="*/ 452 w 5576"/>
                      <a:gd name="T71" fmla="*/ 7365 h 12696"/>
                      <a:gd name="T72" fmla="*/ 475 w 5576"/>
                      <a:gd name="T73" fmla="*/ 7636 h 12696"/>
                      <a:gd name="T74" fmla="*/ 429 w 5576"/>
                      <a:gd name="T75" fmla="*/ 8382 h 12696"/>
                      <a:gd name="T76" fmla="*/ 429 w 5576"/>
                      <a:gd name="T77" fmla="*/ 9873 h 12696"/>
                      <a:gd name="T78" fmla="*/ 587 w 5576"/>
                      <a:gd name="T79" fmla="*/ 11251 h 12696"/>
                      <a:gd name="T80" fmla="*/ 678 w 5576"/>
                      <a:gd name="T81" fmla="*/ 11522 h 12696"/>
                      <a:gd name="T82" fmla="*/ 407 w 5576"/>
                      <a:gd name="T83" fmla="*/ 11974 h 12696"/>
                      <a:gd name="T84" fmla="*/ 384 w 5576"/>
                      <a:gd name="T85" fmla="*/ 12403 h 12696"/>
                      <a:gd name="T86" fmla="*/ 362 w 5576"/>
                      <a:gd name="T87" fmla="*/ 12493 h 12696"/>
                      <a:gd name="T88" fmla="*/ 1897 w 5576"/>
                      <a:gd name="T89" fmla="*/ 12696 h 12696"/>
                      <a:gd name="T90" fmla="*/ 2055 w 5576"/>
                      <a:gd name="T91" fmla="*/ 12222 h 12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576" h="12696">
                        <a:moveTo>
                          <a:pt x="2055" y="12222"/>
                        </a:moveTo>
                        <a:cubicBezTo>
                          <a:pt x="2077" y="12041"/>
                          <a:pt x="2100" y="11725"/>
                          <a:pt x="2032" y="11544"/>
                        </a:cubicBezTo>
                        <a:cubicBezTo>
                          <a:pt x="1987" y="11364"/>
                          <a:pt x="1829" y="10912"/>
                          <a:pt x="1919" y="10460"/>
                        </a:cubicBezTo>
                        <a:cubicBezTo>
                          <a:pt x="2010" y="10031"/>
                          <a:pt x="2168" y="9308"/>
                          <a:pt x="2168" y="8698"/>
                        </a:cubicBezTo>
                        <a:cubicBezTo>
                          <a:pt x="2145" y="8065"/>
                          <a:pt x="2168" y="7568"/>
                          <a:pt x="2190" y="6936"/>
                        </a:cubicBezTo>
                        <a:cubicBezTo>
                          <a:pt x="2235" y="6281"/>
                          <a:pt x="2461" y="3909"/>
                          <a:pt x="2642" y="3502"/>
                        </a:cubicBezTo>
                        <a:cubicBezTo>
                          <a:pt x="2642" y="3502"/>
                          <a:pt x="2732" y="3479"/>
                          <a:pt x="2777" y="3931"/>
                        </a:cubicBezTo>
                        <a:cubicBezTo>
                          <a:pt x="2822" y="4360"/>
                          <a:pt x="2980" y="5445"/>
                          <a:pt x="3026" y="5580"/>
                        </a:cubicBezTo>
                        <a:cubicBezTo>
                          <a:pt x="3071" y="5716"/>
                          <a:pt x="3229" y="6100"/>
                          <a:pt x="3251" y="6484"/>
                        </a:cubicBezTo>
                        <a:cubicBezTo>
                          <a:pt x="3274" y="6868"/>
                          <a:pt x="3477" y="8043"/>
                          <a:pt x="3522" y="8449"/>
                        </a:cubicBezTo>
                        <a:cubicBezTo>
                          <a:pt x="3567" y="8856"/>
                          <a:pt x="3635" y="9760"/>
                          <a:pt x="3635" y="10099"/>
                        </a:cubicBezTo>
                        <a:cubicBezTo>
                          <a:pt x="3635" y="10415"/>
                          <a:pt x="3748" y="11454"/>
                          <a:pt x="3793" y="11702"/>
                        </a:cubicBezTo>
                        <a:cubicBezTo>
                          <a:pt x="3861" y="11974"/>
                          <a:pt x="3974" y="12064"/>
                          <a:pt x="3974" y="12245"/>
                        </a:cubicBezTo>
                        <a:cubicBezTo>
                          <a:pt x="3974" y="12403"/>
                          <a:pt x="3951" y="12403"/>
                          <a:pt x="4041" y="12493"/>
                        </a:cubicBezTo>
                        <a:cubicBezTo>
                          <a:pt x="4087" y="12538"/>
                          <a:pt x="4132" y="12584"/>
                          <a:pt x="4177" y="12629"/>
                        </a:cubicBezTo>
                        <a:cubicBezTo>
                          <a:pt x="4628" y="12584"/>
                          <a:pt x="5102" y="12493"/>
                          <a:pt x="5576" y="12358"/>
                        </a:cubicBezTo>
                        <a:cubicBezTo>
                          <a:pt x="5576" y="12358"/>
                          <a:pt x="5554" y="12335"/>
                          <a:pt x="5554" y="12312"/>
                        </a:cubicBezTo>
                        <a:cubicBezTo>
                          <a:pt x="5554" y="12290"/>
                          <a:pt x="5576" y="11906"/>
                          <a:pt x="5554" y="11815"/>
                        </a:cubicBezTo>
                        <a:cubicBezTo>
                          <a:pt x="5509" y="11748"/>
                          <a:pt x="5351" y="11590"/>
                          <a:pt x="5306" y="11409"/>
                        </a:cubicBezTo>
                        <a:cubicBezTo>
                          <a:pt x="5238" y="11205"/>
                          <a:pt x="5464" y="9827"/>
                          <a:pt x="5418" y="9692"/>
                        </a:cubicBezTo>
                        <a:cubicBezTo>
                          <a:pt x="5373" y="9556"/>
                          <a:pt x="5102" y="8224"/>
                          <a:pt x="5080" y="7410"/>
                        </a:cubicBezTo>
                        <a:cubicBezTo>
                          <a:pt x="5057" y="6574"/>
                          <a:pt x="5080" y="4428"/>
                          <a:pt x="5102" y="3796"/>
                        </a:cubicBezTo>
                        <a:cubicBezTo>
                          <a:pt x="5148" y="3141"/>
                          <a:pt x="5148" y="1943"/>
                          <a:pt x="4877" y="1311"/>
                        </a:cubicBezTo>
                        <a:cubicBezTo>
                          <a:pt x="4583" y="701"/>
                          <a:pt x="4425" y="565"/>
                          <a:pt x="4403" y="452"/>
                        </a:cubicBezTo>
                        <a:cubicBezTo>
                          <a:pt x="4380" y="317"/>
                          <a:pt x="4335" y="136"/>
                          <a:pt x="4335" y="136"/>
                        </a:cubicBezTo>
                        <a:cubicBezTo>
                          <a:pt x="4177" y="0"/>
                          <a:pt x="4177" y="0"/>
                          <a:pt x="4177" y="0"/>
                        </a:cubicBezTo>
                        <a:cubicBezTo>
                          <a:pt x="4177" y="0"/>
                          <a:pt x="3342" y="46"/>
                          <a:pt x="2642" y="68"/>
                        </a:cubicBezTo>
                        <a:cubicBezTo>
                          <a:pt x="1919" y="68"/>
                          <a:pt x="1016" y="46"/>
                          <a:pt x="858" y="23"/>
                        </a:cubicBezTo>
                        <a:cubicBezTo>
                          <a:pt x="610" y="226"/>
                          <a:pt x="610" y="226"/>
                          <a:pt x="610" y="226"/>
                        </a:cubicBezTo>
                        <a:cubicBezTo>
                          <a:pt x="610" y="226"/>
                          <a:pt x="384" y="430"/>
                          <a:pt x="407" y="610"/>
                        </a:cubicBezTo>
                        <a:cubicBezTo>
                          <a:pt x="429" y="769"/>
                          <a:pt x="294" y="949"/>
                          <a:pt x="158" y="1266"/>
                        </a:cubicBezTo>
                        <a:cubicBezTo>
                          <a:pt x="23" y="1582"/>
                          <a:pt x="0" y="2553"/>
                          <a:pt x="0" y="3073"/>
                        </a:cubicBezTo>
                        <a:cubicBezTo>
                          <a:pt x="68" y="3299"/>
                          <a:pt x="113" y="3366"/>
                          <a:pt x="113" y="3751"/>
                        </a:cubicBezTo>
                        <a:cubicBezTo>
                          <a:pt x="113" y="3751"/>
                          <a:pt x="136" y="5016"/>
                          <a:pt x="249" y="5693"/>
                        </a:cubicBezTo>
                        <a:cubicBezTo>
                          <a:pt x="362" y="6348"/>
                          <a:pt x="407" y="6710"/>
                          <a:pt x="407" y="6845"/>
                        </a:cubicBezTo>
                        <a:cubicBezTo>
                          <a:pt x="407" y="7004"/>
                          <a:pt x="407" y="7320"/>
                          <a:pt x="452" y="7365"/>
                        </a:cubicBezTo>
                        <a:cubicBezTo>
                          <a:pt x="475" y="7410"/>
                          <a:pt x="497" y="7478"/>
                          <a:pt x="475" y="7636"/>
                        </a:cubicBezTo>
                        <a:cubicBezTo>
                          <a:pt x="429" y="7794"/>
                          <a:pt x="452" y="7998"/>
                          <a:pt x="429" y="8382"/>
                        </a:cubicBezTo>
                        <a:cubicBezTo>
                          <a:pt x="429" y="8766"/>
                          <a:pt x="407" y="9308"/>
                          <a:pt x="429" y="9873"/>
                        </a:cubicBezTo>
                        <a:cubicBezTo>
                          <a:pt x="475" y="10460"/>
                          <a:pt x="542" y="10934"/>
                          <a:pt x="587" y="11251"/>
                        </a:cubicBezTo>
                        <a:cubicBezTo>
                          <a:pt x="587" y="11251"/>
                          <a:pt x="678" y="11409"/>
                          <a:pt x="678" y="11522"/>
                        </a:cubicBezTo>
                        <a:cubicBezTo>
                          <a:pt x="700" y="11635"/>
                          <a:pt x="497" y="11770"/>
                          <a:pt x="407" y="11974"/>
                        </a:cubicBezTo>
                        <a:cubicBezTo>
                          <a:pt x="317" y="12177"/>
                          <a:pt x="362" y="12380"/>
                          <a:pt x="384" y="12403"/>
                        </a:cubicBezTo>
                        <a:cubicBezTo>
                          <a:pt x="384" y="12425"/>
                          <a:pt x="384" y="12448"/>
                          <a:pt x="362" y="12493"/>
                        </a:cubicBezTo>
                        <a:cubicBezTo>
                          <a:pt x="723" y="12561"/>
                          <a:pt x="1265" y="12651"/>
                          <a:pt x="1897" y="12696"/>
                        </a:cubicBezTo>
                        <a:cubicBezTo>
                          <a:pt x="1897" y="12561"/>
                          <a:pt x="2055" y="12425"/>
                          <a:pt x="2055" y="12222"/>
                        </a:cubicBezTo>
                      </a:path>
                    </a:pathLst>
                  </a:custGeom>
                  <a:solidFill>
                    <a:srgbClr val="483698"/>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ndParaRPr>
                  </a:p>
                </p:txBody>
              </p:sp>
              <p:sp>
                <p:nvSpPr>
                  <p:cNvPr id="227" name="Freeform 41">
                    <a:extLst>
                      <a:ext uri="{FF2B5EF4-FFF2-40B4-BE49-F238E27FC236}">
                        <a16:creationId xmlns:a16="http://schemas.microsoft.com/office/drawing/2014/main" id="{529884E7-9F75-4392-BB7B-DD9469F5D7EB}"/>
                      </a:ext>
                    </a:extLst>
                  </p:cNvPr>
                  <p:cNvSpPr>
                    <a:spLocks/>
                  </p:cNvSpPr>
                  <p:nvPr/>
                </p:nvSpPr>
                <p:spPr bwMode="auto">
                  <a:xfrm>
                    <a:off x="4322" y="2636"/>
                    <a:ext cx="277" cy="91"/>
                  </a:xfrm>
                  <a:custGeom>
                    <a:avLst/>
                    <a:gdLst>
                      <a:gd name="T0" fmla="*/ 0 w 4912"/>
                      <a:gd name="T1" fmla="*/ 0 h 1616"/>
                      <a:gd name="T2" fmla="*/ 181 w 4912"/>
                      <a:gd name="T3" fmla="*/ 1527 h 1616"/>
                      <a:gd name="T4" fmla="*/ 4687 w 4912"/>
                      <a:gd name="T5" fmla="*/ 808 h 1616"/>
                      <a:gd name="T6" fmla="*/ 4912 w 4912"/>
                      <a:gd name="T7" fmla="*/ 0 h 1616"/>
                      <a:gd name="T8" fmla="*/ 0 w 4912"/>
                      <a:gd name="T9" fmla="*/ 0 h 1616"/>
                    </a:gdLst>
                    <a:ahLst/>
                    <a:cxnLst>
                      <a:cxn ang="0">
                        <a:pos x="T0" y="T1"/>
                      </a:cxn>
                      <a:cxn ang="0">
                        <a:pos x="T2" y="T3"/>
                      </a:cxn>
                      <a:cxn ang="0">
                        <a:pos x="T4" y="T5"/>
                      </a:cxn>
                      <a:cxn ang="0">
                        <a:pos x="T6" y="T7"/>
                      </a:cxn>
                      <a:cxn ang="0">
                        <a:pos x="T8" y="T9"/>
                      </a:cxn>
                    </a:cxnLst>
                    <a:rect l="0" t="0" r="r" b="b"/>
                    <a:pathLst>
                      <a:path w="4912" h="1616">
                        <a:moveTo>
                          <a:pt x="0" y="0"/>
                        </a:moveTo>
                        <a:cubicBezTo>
                          <a:pt x="46" y="449"/>
                          <a:pt x="136" y="988"/>
                          <a:pt x="181" y="1527"/>
                        </a:cubicBezTo>
                        <a:cubicBezTo>
                          <a:pt x="1668" y="1616"/>
                          <a:pt x="4146" y="943"/>
                          <a:pt x="4687" y="808"/>
                        </a:cubicBezTo>
                        <a:cubicBezTo>
                          <a:pt x="4777" y="539"/>
                          <a:pt x="4822" y="270"/>
                          <a:pt x="4912" y="0"/>
                        </a:cubicBezTo>
                        <a:cubicBezTo>
                          <a:pt x="0" y="0"/>
                          <a:pt x="0" y="0"/>
                          <a:pt x="0" y="0"/>
                        </a:cubicBezTo>
                      </a:path>
                    </a:pathLst>
                  </a:custGeom>
                  <a:solidFill>
                    <a:srgbClr val="F2CC8F"/>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ndParaRPr>
                  </a:p>
                </p:txBody>
              </p:sp>
              <p:sp>
                <p:nvSpPr>
                  <p:cNvPr id="228" name="Freeform 42">
                    <a:extLst>
                      <a:ext uri="{FF2B5EF4-FFF2-40B4-BE49-F238E27FC236}">
                        <a16:creationId xmlns:a16="http://schemas.microsoft.com/office/drawing/2014/main" id="{1221A48B-8023-4D14-AC75-AA17B1CE1125}"/>
                      </a:ext>
                    </a:extLst>
                  </p:cNvPr>
                  <p:cNvSpPr>
                    <a:spLocks/>
                  </p:cNvSpPr>
                  <p:nvPr/>
                </p:nvSpPr>
                <p:spPr bwMode="auto">
                  <a:xfrm>
                    <a:off x="4324" y="2653"/>
                    <a:ext cx="266" cy="70"/>
                  </a:xfrm>
                  <a:custGeom>
                    <a:avLst/>
                    <a:gdLst>
                      <a:gd name="T0" fmla="*/ 0 w 4704"/>
                      <a:gd name="T1" fmla="*/ 0 h 1232"/>
                      <a:gd name="T2" fmla="*/ 136 w 4704"/>
                      <a:gd name="T3" fmla="*/ 1232 h 1232"/>
                      <a:gd name="T4" fmla="*/ 362 w 4704"/>
                      <a:gd name="T5" fmla="*/ 1232 h 1232"/>
                      <a:gd name="T6" fmla="*/ 4659 w 4704"/>
                      <a:gd name="T7" fmla="*/ 502 h 1232"/>
                      <a:gd name="T8" fmla="*/ 4704 w 4704"/>
                      <a:gd name="T9" fmla="*/ 274 h 1232"/>
                      <a:gd name="T10" fmla="*/ 3302 w 4704"/>
                      <a:gd name="T11" fmla="*/ 320 h 1232"/>
                      <a:gd name="T12" fmla="*/ 0 w 4704"/>
                      <a:gd name="T13" fmla="*/ 0 h 1232"/>
                    </a:gdLst>
                    <a:ahLst/>
                    <a:cxnLst>
                      <a:cxn ang="0">
                        <a:pos x="T0" y="T1"/>
                      </a:cxn>
                      <a:cxn ang="0">
                        <a:pos x="T2" y="T3"/>
                      </a:cxn>
                      <a:cxn ang="0">
                        <a:pos x="T4" y="T5"/>
                      </a:cxn>
                      <a:cxn ang="0">
                        <a:pos x="T6" y="T7"/>
                      </a:cxn>
                      <a:cxn ang="0">
                        <a:pos x="T8" y="T9"/>
                      </a:cxn>
                      <a:cxn ang="0">
                        <a:pos x="T10" y="T11"/>
                      </a:cxn>
                      <a:cxn ang="0">
                        <a:pos x="T12" y="T13"/>
                      </a:cxn>
                    </a:cxnLst>
                    <a:rect l="0" t="0" r="r" b="b"/>
                    <a:pathLst>
                      <a:path w="4704" h="1232">
                        <a:moveTo>
                          <a:pt x="0" y="0"/>
                        </a:moveTo>
                        <a:cubicBezTo>
                          <a:pt x="46" y="366"/>
                          <a:pt x="91" y="776"/>
                          <a:pt x="136" y="1232"/>
                        </a:cubicBezTo>
                        <a:cubicBezTo>
                          <a:pt x="227" y="1232"/>
                          <a:pt x="272" y="1232"/>
                          <a:pt x="362" y="1232"/>
                        </a:cubicBezTo>
                        <a:cubicBezTo>
                          <a:pt x="1900" y="1232"/>
                          <a:pt x="4162" y="639"/>
                          <a:pt x="4659" y="502"/>
                        </a:cubicBezTo>
                        <a:cubicBezTo>
                          <a:pt x="4659" y="457"/>
                          <a:pt x="4704" y="366"/>
                          <a:pt x="4704" y="274"/>
                        </a:cubicBezTo>
                        <a:cubicBezTo>
                          <a:pt x="4207" y="320"/>
                          <a:pt x="3755" y="320"/>
                          <a:pt x="3302" y="320"/>
                        </a:cubicBezTo>
                        <a:cubicBezTo>
                          <a:pt x="1674" y="320"/>
                          <a:pt x="498" y="137"/>
                          <a:pt x="0" y="0"/>
                        </a:cubicBezTo>
                      </a:path>
                    </a:pathLst>
                  </a:custGeom>
                  <a:solidFill>
                    <a:srgbClr val="CEAE7A"/>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ndParaRPr>
                  </a:p>
                </p:txBody>
              </p:sp>
              <p:sp>
                <p:nvSpPr>
                  <p:cNvPr id="229" name="Freeform 43">
                    <a:extLst>
                      <a:ext uri="{FF2B5EF4-FFF2-40B4-BE49-F238E27FC236}">
                        <a16:creationId xmlns:a16="http://schemas.microsoft.com/office/drawing/2014/main" id="{8761E360-D907-4EB7-8D4E-CD5EB2D0B345}"/>
                      </a:ext>
                    </a:extLst>
                  </p:cNvPr>
                  <p:cNvSpPr>
                    <a:spLocks/>
                  </p:cNvSpPr>
                  <p:nvPr/>
                </p:nvSpPr>
                <p:spPr bwMode="auto">
                  <a:xfrm>
                    <a:off x="4761" y="1320"/>
                    <a:ext cx="783" cy="687"/>
                  </a:xfrm>
                  <a:custGeom>
                    <a:avLst/>
                    <a:gdLst>
                      <a:gd name="T0" fmla="*/ 2754 w 13856"/>
                      <a:gd name="T1" fmla="*/ 1132 h 12176"/>
                      <a:gd name="T2" fmla="*/ 813 w 13856"/>
                      <a:gd name="T3" fmla="*/ 2173 h 12176"/>
                      <a:gd name="T4" fmla="*/ 136 w 13856"/>
                      <a:gd name="T5" fmla="*/ 2762 h 12176"/>
                      <a:gd name="T6" fmla="*/ 46 w 13856"/>
                      <a:gd name="T7" fmla="*/ 3486 h 12176"/>
                      <a:gd name="T8" fmla="*/ 226 w 13856"/>
                      <a:gd name="T9" fmla="*/ 9596 h 12176"/>
                      <a:gd name="T10" fmla="*/ 316 w 13856"/>
                      <a:gd name="T11" fmla="*/ 10411 h 12176"/>
                      <a:gd name="T12" fmla="*/ 587 w 13856"/>
                      <a:gd name="T13" fmla="*/ 11000 h 12176"/>
                      <a:gd name="T14" fmla="*/ 1219 w 13856"/>
                      <a:gd name="T15" fmla="*/ 11679 h 12176"/>
                      <a:gd name="T16" fmla="*/ 1535 w 13856"/>
                      <a:gd name="T17" fmla="*/ 11860 h 12176"/>
                      <a:gd name="T18" fmla="*/ 2122 w 13856"/>
                      <a:gd name="T19" fmla="*/ 12131 h 12176"/>
                      <a:gd name="T20" fmla="*/ 3521 w 13856"/>
                      <a:gd name="T21" fmla="*/ 11724 h 12176"/>
                      <a:gd name="T22" fmla="*/ 4333 w 13856"/>
                      <a:gd name="T23" fmla="*/ 11679 h 12176"/>
                      <a:gd name="T24" fmla="*/ 7944 w 13856"/>
                      <a:gd name="T25" fmla="*/ 11679 h 12176"/>
                      <a:gd name="T26" fmla="*/ 8440 w 13856"/>
                      <a:gd name="T27" fmla="*/ 11724 h 12176"/>
                      <a:gd name="T28" fmla="*/ 9027 w 13856"/>
                      <a:gd name="T29" fmla="*/ 11905 h 12176"/>
                      <a:gd name="T30" fmla="*/ 9704 w 13856"/>
                      <a:gd name="T31" fmla="*/ 11860 h 12176"/>
                      <a:gd name="T32" fmla="*/ 9975 w 13856"/>
                      <a:gd name="T33" fmla="*/ 11181 h 12176"/>
                      <a:gd name="T34" fmla="*/ 9885 w 13856"/>
                      <a:gd name="T35" fmla="*/ 10094 h 12176"/>
                      <a:gd name="T36" fmla="*/ 9930 w 13856"/>
                      <a:gd name="T37" fmla="*/ 9913 h 12176"/>
                      <a:gd name="T38" fmla="*/ 10833 w 13856"/>
                      <a:gd name="T39" fmla="*/ 10049 h 12176"/>
                      <a:gd name="T40" fmla="*/ 12051 w 13856"/>
                      <a:gd name="T41" fmla="*/ 10456 h 12176"/>
                      <a:gd name="T42" fmla="*/ 13450 w 13856"/>
                      <a:gd name="T43" fmla="*/ 10140 h 12176"/>
                      <a:gd name="T44" fmla="*/ 13676 w 13856"/>
                      <a:gd name="T45" fmla="*/ 10004 h 12176"/>
                      <a:gd name="T46" fmla="*/ 13766 w 13856"/>
                      <a:gd name="T47" fmla="*/ 9687 h 12176"/>
                      <a:gd name="T48" fmla="*/ 13179 w 13856"/>
                      <a:gd name="T49" fmla="*/ 7107 h 12176"/>
                      <a:gd name="T50" fmla="*/ 12457 w 13856"/>
                      <a:gd name="T51" fmla="*/ 5477 h 12176"/>
                      <a:gd name="T52" fmla="*/ 12141 w 13856"/>
                      <a:gd name="T53" fmla="*/ 4844 h 12176"/>
                      <a:gd name="T54" fmla="*/ 11690 w 13856"/>
                      <a:gd name="T55" fmla="*/ 4210 h 12176"/>
                      <a:gd name="T56" fmla="*/ 10968 w 13856"/>
                      <a:gd name="T57" fmla="*/ 2807 h 12176"/>
                      <a:gd name="T58" fmla="*/ 9930 w 13856"/>
                      <a:gd name="T59" fmla="*/ 2037 h 12176"/>
                      <a:gd name="T60" fmla="*/ 8215 w 13856"/>
                      <a:gd name="T61" fmla="*/ 1675 h 12176"/>
                      <a:gd name="T62" fmla="*/ 7402 w 13856"/>
                      <a:gd name="T63" fmla="*/ 1132 h 12176"/>
                      <a:gd name="T64" fmla="*/ 6951 w 13856"/>
                      <a:gd name="T65" fmla="*/ 951 h 12176"/>
                      <a:gd name="T66" fmla="*/ 6635 w 13856"/>
                      <a:gd name="T67" fmla="*/ 272 h 12176"/>
                      <a:gd name="T68" fmla="*/ 6319 w 13856"/>
                      <a:gd name="T69" fmla="*/ 0 h 12176"/>
                      <a:gd name="T70" fmla="*/ 6274 w 13856"/>
                      <a:gd name="T71" fmla="*/ 544 h 12176"/>
                      <a:gd name="T72" fmla="*/ 5597 w 13856"/>
                      <a:gd name="T73" fmla="*/ 1223 h 12176"/>
                      <a:gd name="T74" fmla="*/ 5326 w 13856"/>
                      <a:gd name="T75" fmla="*/ 1223 h 12176"/>
                      <a:gd name="T76" fmla="*/ 4830 w 13856"/>
                      <a:gd name="T77" fmla="*/ 906 h 12176"/>
                      <a:gd name="T78" fmla="*/ 3792 w 13856"/>
                      <a:gd name="T79" fmla="*/ 46 h 12176"/>
                      <a:gd name="T80" fmla="*/ 3431 w 13856"/>
                      <a:gd name="T81" fmla="*/ 770 h 12176"/>
                      <a:gd name="T82" fmla="*/ 2754 w 13856"/>
                      <a:gd name="T83" fmla="*/ 1132 h 12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856" h="12176">
                        <a:moveTo>
                          <a:pt x="2754" y="1132"/>
                        </a:moveTo>
                        <a:cubicBezTo>
                          <a:pt x="2618" y="1358"/>
                          <a:pt x="1445" y="1720"/>
                          <a:pt x="813" y="2173"/>
                        </a:cubicBezTo>
                        <a:cubicBezTo>
                          <a:pt x="813" y="2173"/>
                          <a:pt x="226" y="2581"/>
                          <a:pt x="136" y="2762"/>
                        </a:cubicBezTo>
                        <a:cubicBezTo>
                          <a:pt x="91" y="2943"/>
                          <a:pt x="0" y="3350"/>
                          <a:pt x="46" y="3486"/>
                        </a:cubicBezTo>
                        <a:cubicBezTo>
                          <a:pt x="46" y="3576"/>
                          <a:pt x="181" y="9325"/>
                          <a:pt x="226" y="9596"/>
                        </a:cubicBezTo>
                        <a:cubicBezTo>
                          <a:pt x="226" y="9823"/>
                          <a:pt x="271" y="10140"/>
                          <a:pt x="316" y="10411"/>
                        </a:cubicBezTo>
                        <a:cubicBezTo>
                          <a:pt x="407" y="10683"/>
                          <a:pt x="362" y="10819"/>
                          <a:pt x="587" y="11000"/>
                        </a:cubicBezTo>
                        <a:cubicBezTo>
                          <a:pt x="813" y="11226"/>
                          <a:pt x="1039" y="11498"/>
                          <a:pt x="1219" y="11679"/>
                        </a:cubicBezTo>
                        <a:cubicBezTo>
                          <a:pt x="1400" y="11814"/>
                          <a:pt x="1535" y="11814"/>
                          <a:pt x="1535" y="11860"/>
                        </a:cubicBezTo>
                        <a:cubicBezTo>
                          <a:pt x="1535" y="11905"/>
                          <a:pt x="1941" y="12131"/>
                          <a:pt x="2122" y="12131"/>
                        </a:cubicBezTo>
                        <a:cubicBezTo>
                          <a:pt x="2302" y="12176"/>
                          <a:pt x="3160" y="11769"/>
                          <a:pt x="3521" y="11724"/>
                        </a:cubicBezTo>
                        <a:cubicBezTo>
                          <a:pt x="3837" y="11679"/>
                          <a:pt x="4062" y="11633"/>
                          <a:pt x="4333" y="11679"/>
                        </a:cubicBezTo>
                        <a:cubicBezTo>
                          <a:pt x="4604" y="11724"/>
                          <a:pt x="7041" y="11724"/>
                          <a:pt x="7944" y="11679"/>
                        </a:cubicBezTo>
                        <a:cubicBezTo>
                          <a:pt x="8170" y="11633"/>
                          <a:pt x="8260" y="11633"/>
                          <a:pt x="8440" y="11724"/>
                        </a:cubicBezTo>
                        <a:cubicBezTo>
                          <a:pt x="8666" y="11814"/>
                          <a:pt x="8802" y="11905"/>
                          <a:pt x="9027" y="11905"/>
                        </a:cubicBezTo>
                        <a:cubicBezTo>
                          <a:pt x="9253" y="11905"/>
                          <a:pt x="9524" y="11995"/>
                          <a:pt x="9704" y="11860"/>
                        </a:cubicBezTo>
                        <a:cubicBezTo>
                          <a:pt x="9975" y="11769"/>
                          <a:pt x="9975" y="11452"/>
                          <a:pt x="9975" y="11181"/>
                        </a:cubicBezTo>
                        <a:cubicBezTo>
                          <a:pt x="9930" y="10819"/>
                          <a:pt x="9840" y="10456"/>
                          <a:pt x="9885" y="10094"/>
                        </a:cubicBezTo>
                        <a:cubicBezTo>
                          <a:pt x="9885" y="10004"/>
                          <a:pt x="9885" y="9959"/>
                          <a:pt x="9930" y="9913"/>
                        </a:cubicBezTo>
                        <a:cubicBezTo>
                          <a:pt x="10110" y="9642"/>
                          <a:pt x="10652" y="9959"/>
                          <a:pt x="10833" y="10049"/>
                        </a:cubicBezTo>
                        <a:cubicBezTo>
                          <a:pt x="11194" y="10321"/>
                          <a:pt x="11600" y="10456"/>
                          <a:pt x="12051" y="10456"/>
                        </a:cubicBezTo>
                        <a:cubicBezTo>
                          <a:pt x="12548" y="10456"/>
                          <a:pt x="12999" y="10275"/>
                          <a:pt x="13450" y="10140"/>
                        </a:cubicBezTo>
                        <a:cubicBezTo>
                          <a:pt x="13541" y="10094"/>
                          <a:pt x="13631" y="10049"/>
                          <a:pt x="13676" y="10004"/>
                        </a:cubicBezTo>
                        <a:cubicBezTo>
                          <a:pt x="13766" y="9913"/>
                          <a:pt x="13766" y="9777"/>
                          <a:pt x="13766" y="9687"/>
                        </a:cubicBezTo>
                        <a:cubicBezTo>
                          <a:pt x="13856" y="8827"/>
                          <a:pt x="13541" y="7922"/>
                          <a:pt x="13179" y="7107"/>
                        </a:cubicBezTo>
                        <a:cubicBezTo>
                          <a:pt x="12954" y="6564"/>
                          <a:pt x="12683" y="6021"/>
                          <a:pt x="12457" y="5477"/>
                        </a:cubicBezTo>
                        <a:cubicBezTo>
                          <a:pt x="12367" y="5251"/>
                          <a:pt x="12277" y="5025"/>
                          <a:pt x="12141" y="4844"/>
                        </a:cubicBezTo>
                        <a:cubicBezTo>
                          <a:pt x="12006" y="4617"/>
                          <a:pt x="11825" y="4391"/>
                          <a:pt x="11690" y="4210"/>
                        </a:cubicBezTo>
                        <a:cubicBezTo>
                          <a:pt x="11374" y="3757"/>
                          <a:pt x="11284" y="3214"/>
                          <a:pt x="10968" y="2807"/>
                        </a:cubicBezTo>
                        <a:cubicBezTo>
                          <a:pt x="10742" y="2445"/>
                          <a:pt x="10291" y="2218"/>
                          <a:pt x="9930" y="2037"/>
                        </a:cubicBezTo>
                        <a:cubicBezTo>
                          <a:pt x="9117" y="1675"/>
                          <a:pt x="8576" y="1856"/>
                          <a:pt x="8215" y="1675"/>
                        </a:cubicBezTo>
                        <a:cubicBezTo>
                          <a:pt x="7899" y="1539"/>
                          <a:pt x="7628" y="1223"/>
                          <a:pt x="7402" y="1132"/>
                        </a:cubicBezTo>
                        <a:cubicBezTo>
                          <a:pt x="7177" y="1042"/>
                          <a:pt x="7041" y="1042"/>
                          <a:pt x="6951" y="951"/>
                        </a:cubicBezTo>
                        <a:cubicBezTo>
                          <a:pt x="6861" y="860"/>
                          <a:pt x="6725" y="453"/>
                          <a:pt x="6635" y="272"/>
                        </a:cubicBezTo>
                        <a:cubicBezTo>
                          <a:pt x="6545" y="136"/>
                          <a:pt x="6319" y="0"/>
                          <a:pt x="6319" y="0"/>
                        </a:cubicBezTo>
                        <a:cubicBezTo>
                          <a:pt x="6319" y="0"/>
                          <a:pt x="6545" y="363"/>
                          <a:pt x="6274" y="544"/>
                        </a:cubicBezTo>
                        <a:cubicBezTo>
                          <a:pt x="6048" y="770"/>
                          <a:pt x="5732" y="1132"/>
                          <a:pt x="5597" y="1223"/>
                        </a:cubicBezTo>
                        <a:cubicBezTo>
                          <a:pt x="5462" y="1313"/>
                          <a:pt x="5326" y="1223"/>
                          <a:pt x="5326" y="1223"/>
                        </a:cubicBezTo>
                        <a:cubicBezTo>
                          <a:pt x="5326" y="1223"/>
                          <a:pt x="5191" y="1132"/>
                          <a:pt x="4830" y="906"/>
                        </a:cubicBezTo>
                        <a:cubicBezTo>
                          <a:pt x="4469" y="725"/>
                          <a:pt x="3882" y="136"/>
                          <a:pt x="3792" y="46"/>
                        </a:cubicBezTo>
                        <a:cubicBezTo>
                          <a:pt x="3747" y="136"/>
                          <a:pt x="3476" y="725"/>
                          <a:pt x="3431" y="770"/>
                        </a:cubicBezTo>
                        <a:cubicBezTo>
                          <a:pt x="3385" y="906"/>
                          <a:pt x="2889" y="951"/>
                          <a:pt x="2754" y="1132"/>
                        </a:cubicBezTo>
                      </a:path>
                    </a:pathLst>
                  </a:custGeom>
                  <a:solidFill>
                    <a:srgbClr val="005EB8"/>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ndParaRPr>
                  </a:p>
                </p:txBody>
              </p:sp>
              <p:sp>
                <p:nvSpPr>
                  <p:cNvPr id="230" name="Freeform 44">
                    <a:extLst>
                      <a:ext uri="{FF2B5EF4-FFF2-40B4-BE49-F238E27FC236}">
                        <a16:creationId xmlns:a16="http://schemas.microsoft.com/office/drawing/2014/main" id="{45868344-D116-40AA-972C-2F9EF6DDA301}"/>
                      </a:ext>
                    </a:extLst>
                  </p:cNvPr>
                  <p:cNvSpPr>
                    <a:spLocks/>
                  </p:cNvSpPr>
                  <p:nvPr/>
                </p:nvSpPr>
                <p:spPr bwMode="auto">
                  <a:xfrm>
                    <a:off x="4704" y="1489"/>
                    <a:ext cx="536" cy="364"/>
                  </a:xfrm>
                  <a:custGeom>
                    <a:avLst/>
                    <a:gdLst>
                      <a:gd name="T0" fmla="*/ 91 w 9472"/>
                      <a:gd name="T1" fmla="*/ 6358 h 6448"/>
                      <a:gd name="T2" fmla="*/ 271 w 9472"/>
                      <a:gd name="T3" fmla="*/ 6403 h 6448"/>
                      <a:gd name="T4" fmla="*/ 2571 w 9472"/>
                      <a:gd name="T5" fmla="*/ 6448 h 6448"/>
                      <a:gd name="T6" fmla="*/ 2977 w 9472"/>
                      <a:gd name="T7" fmla="*/ 6403 h 6448"/>
                      <a:gd name="T8" fmla="*/ 8751 w 9472"/>
                      <a:gd name="T9" fmla="*/ 6268 h 6448"/>
                      <a:gd name="T10" fmla="*/ 9382 w 9472"/>
                      <a:gd name="T11" fmla="*/ 5952 h 6448"/>
                      <a:gd name="T12" fmla="*/ 9472 w 9472"/>
                      <a:gd name="T13" fmla="*/ 5276 h 6448"/>
                      <a:gd name="T14" fmla="*/ 9472 w 9472"/>
                      <a:gd name="T15" fmla="*/ 316 h 6448"/>
                      <a:gd name="T16" fmla="*/ 9157 w 9472"/>
                      <a:gd name="T17" fmla="*/ 46 h 6448"/>
                      <a:gd name="T18" fmla="*/ 316 w 9472"/>
                      <a:gd name="T19" fmla="*/ 271 h 6448"/>
                      <a:gd name="T20" fmla="*/ 136 w 9472"/>
                      <a:gd name="T21" fmla="*/ 542 h 6448"/>
                      <a:gd name="T22" fmla="*/ 271 w 9472"/>
                      <a:gd name="T23" fmla="*/ 5862 h 6448"/>
                      <a:gd name="T24" fmla="*/ 136 w 9472"/>
                      <a:gd name="T25" fmla="*/ 6088 h 6448"/>
                      <a:gd name="T26" fmla="*/ 91 w 9472"/>
                      <a:gd name="T27" fmla="*/ 6358 h 6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72" h="6448">
                        <a:moveTo>
                          <a:pt x="91" y="6358"/>
                        </a:moveTo>
                        <a:cubicBezTo>
                          <a:pt x="136" y="6403"/>
                          <a:pt x="271" y="6403"/>
                          <a:pt x="271" y="6403"/>
                        </a:cubicBezTo>
                        <a:cubicBezTo>
                          <a:pt x="2571" y="6448"/>
                          <a:pt x="2571" y="6448"/>
                          <a:pt x="2571" y="6448"/>
                        </a:cubicBezTo>
                        <a:cubicBezTo>
                          <a:pt x="2571" y="6448"/>
                          <a:pt x="2932" y="6358"/>
                          <a:pt x="2977" y="6403"/>
                        </a:cubicBezTo>
                        <a:cubicBezTo>
                          <a:pt x="3068" y="6448"/>
                          <a:pt x="8751" y="6268"/>
                          <a:pt x="8751" y="6268"/>
                        </a:cubicBezTo>
                        <a:cubicBezTo>
                          <a:pt x="8751" y="6268"/>
                          <a:pt x="9247" y="6043"/>
                          <a:pt x="9382" y="5952"/>
                        </a:cubicBezTo>
                        <a:cubicBezTo>
                          <a:pt x="9472" y="5817"/>
                          <a:pt x="9472" y="5592"/>
                          <a:pt x="9472" y="5276"/>
                        </a:cubicBezTo>
                        <a:cubicBezTo>
                          <a:pt x="9472" y="5006"/>
                          <a:pt x="9472" y="316"/>
                          <a:pt x="9472" y="316"/>
                        </a:cubicBezTo>
                        <a:cubicBezTo>
                          <a:pt x="9472" y="316"/>
                          <a:pt x="9427" y="91"/>
                          <a:pt x="9157" y="46"/>
                        </a:cubicBezTo>
                        <a:cubicBezTo>
                          <a:pt x="8931" y="0"/>
                          <a:pt x="316" y="271"/>
                          <a:pt x="316" y="271"/>
                        </a:cubicBezTo>
                        <a:cubicBezTo>
                          <a:pt x="91" y="361"/>
                          <a:pt x="136" y="542"/>
                          <a:pt x="136" y="542"/>
                        </a:cubicBezTo>
                        <a:cubicBezTo>
                          <a:pt x="271" y="5862"/>
                          <a:pt x="271" y="5862"/>
                          <a:pt x="271" y="5862"/>
                        </a:cubicBezTo>
                        <a:cubicBezTo>
                          <a:pt x="271" y="5862"/>
                          <a:pt x="181" y="6043"/>
                          <a:pt x="136" y="6088"/>
                        </a:cubicBezTo>
                        <a:cubicBezTo>
                          <a:pt x="46" y="6178"/>
                          <a:pt x="0" y="6268"/>
                          <a:pt x="91" y="6358"/>
                        </a:cubicBezTo>
                      </a:path>
                    </a:pathLst>
                  </a:custGeom>
                  <a:solidFill>
                    <a:srgbClr val="00A3A1"/>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ndParaRPr>
                  </a:p>
                </p:txBody>
              </p:sp>
              <p:sp>
                <p:nvSpPr>
                  <p:cNvPr id="231" name="Freeform 45">
                    <a:extLst>
                      <a:ext uri="{FF2B5EF4-FFF2-40B4-BE49-F238E27FC236}">
                        <a16:creationId xmlns:a16="http://schemas.microsoft.com/office/drawing/2014/main" id="{B5E4BCE1-962D-43B2-8A2B-B531BA146D17}"/>
                      </a:ext>
                    </a:extLst>
                  </p:cNvPr>
                  <p:cNvSpPr>
                    <a:spLocks/>
                  </p:cNvSpPr>
                  <p:nvPr/>
                </p:nvSpPr>
                <p:spPr bwMode="auto">
                  <a:xfrm>
                    <a:off x="4868" y="1667"/>
                    <a:ext cx="254" cy="276"/>
                  </a:xfrm>
                  <a:custGeom>
                    <a:avLst/>
                    <a:gdLst>
                      <a:gd name="T0" fmla="*/ 2069 w 4496"/>
                      <a:gd name="T1" fmla="*/ 227 h 4896"/>
                      <a:gd name="T2" fmla="*/ 1664 w 4496"/>
                      <a:gd name="T3" fmla="*/ 1406 h 4896"/>
                      <a:gd name="T4" fmla="*/ 1259 w 4496"/>
                      <a:gd name="T5" fmla="*/ 2539 h 4896"/>
                      <a:gd name="T6" fmla="*/ 1035 w 4496"/>
                      <a:gd name="T7" fmla="*/ 2766 h 4896"/>
                      <a:gd name="T8" fmla="*/ 765 w 4496"/>
                      <a:gd name="T9" fmla="*/ 2856 h 4896"/>
                      <a:gd name="T10" fmla="*/ 315 w 4496"/>
                      <a:gd name="T11" fmla="*/ 2086 h 4896"/>
                      <a:gd name="T12" fmla="*/ 45 w 4496"/>
                      <a:gd name="T13" fmla="*/ 2448 h 4896"/>
                      <a:gd name="T14" fmla="*/ 45 w 4496"/>
                      <a:gd name="T15" fmla="*/ 2902 h 4896"/>
                      <a:gd name="T16" fmla="*/ 90 w 4496"/>
                      <a:gd name="T17" fmla="*/ 3264 h 4896"/>
                      <a:gd name="T18" fmla="*/ 495 w 4496"/>
                      <a:gd name="T19" fmla="*/ 3718 h 4896"/>
                      <a:gd name="T20" fmla="*/ 540 w 4496"/>
                      <a:gd name="T21" fmla="*/ 4216 h 4896"/>
                      <a:gd name="T22" fmla="*/ 1214 w 4496"/>
                      <a:gd name="T23" fmla="*/ 4851 h 4896"/>
                      <a:gd name="T24" fmla="*/ 2159 w 4496"/>
                      <a:gd name="T25" fmla="*/ 4488 h 4896"/>
                      <a:gd name="T26" fmla="*/ 3013 w 4496"/>
                      <a:gd name="T27" fmla="*/ 3672 h 4896"/>
                      <a:gd name="T28" fmla="*/ 3867 w 4496"/>
                      <a:gd name="T29" fmla="*/ 2947 h 4896"/>
                      <a:gd name="T30" fmla="*/ 4407 w 4496"/>
                      <a:gd name="T31" fmla="*/ 1859 h 4896"/>
                      <a:gd name="T32" fmla="*/ 4227 w 4496"/>
                      <a:gd name="T33" fmla="*/ 1632 h 4896"/>
                      <a:gd name="T34" fmla="*/ 3777 w 4496"/>
                      <a:gd name="T35" fmla="*/ 2358 h 4896"/>
                      <a:gd name="T36" fmla="*/ 3417 w 4496"/>
                      <a:gd name="T37" fmla="*/ 2539 h 4896"/>
                      <a:gd name="T38" fmla="*/ 3552 w 4496"/>
                      <a:gd name="T39" fmla="*/ 2086 h 4896"/>
                      <a:gd name="T40" fmla="*/ 3642 w 4496"/>
                      <a:gd name="T41" fmla="*/ 1542 h 4896"/>
                      <a:gd name="T42" fmla="*/ 3912 w 4496"/>
                      <a:gd name="T43" fmla="*/ 726 h 4896"/>
                      <a:gd name="T44" fmla="*/ 3642 w 4496"/>
                      <a:gd name="T45" fmla="*/ 635 h 4896"/>
                      <a:gd name="T46" fmla="*/ 2968 w 4496"/>
                      <a:gd name="T47" fmla="*/ 1904 h 4896"/>
                      <a:gd name="T48" fmla="*/ 3148 w 4496"/>
                      <a:gd name="T49" fmla="*/ 816 h 4896"/>
                      <a:gd name="T50" fmla="*/ 3148 w 4496"/>
                      <a:gd name="T51" fmla="*/ 272 h 4896"/>
                      <a:gd name="T52" fmla="*/ 2788 w 4496"/>
                      <a:gd name="T53" fmla="*/ 318 h 4896"/>
                      <a:gd name="T54" fmla="*/ 2428 w 4496"/>
                      <a:gd name="T55" fmla="*/ 1406 h 4896"/>
                      <a:gd name="T56" fmla="*/ 2248 w 4496"/>
                      <a:gd name="T57" fmla="*/ 2086 h 4896"/>
                      <a:gd name="T58" fmla="*/ 2248 w 4496"/>
                      <a:gd name="T59" fmla="*/ 1043 h 4896"/>
                      <a:gd name="T60" fmla="*/ 2069 w 4496"/>
                      <a:gd name="T61" fmla="*/ 227 h 4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96" h="4896">
                        <a:moveTo>
                          <a:pt x="2069" y="227"/>
                        </a:moveTo>
                        <a:cubicBezTo>
                          <a:pt x="1979" y="272"/>
                          <a:pt x="1754" y="499"/>
                          <a:pt x="1664" y="1406"/>
                        </a:cubicBezTo>
                        <a:cubicBezTo>
                          <a:pt x="1574" y="2267"/>
                          <a:pt x="1394" y="2403"/>
                          <a:pt x="1259" y="2539"/>
                        </a:cubicBezTo>
                        <a:cubicBezTo>
                          <a:pt x="1169" y="2630"/>
                          <a:pt x="1169" y="2630"/>
                          <a:pt x="1035" y="2766"/>
                        </a:cubicBezTo>
                        <a:cubicBezTo>
                          <a:pt x="945" y="2811"/>
                          <a:pt x="765" y="2856"/>
                          <a:pt x="765" y="2856"/>
                        </a:cubicBezTo>
                        <a:cubicBezTo>
                          <a:pt x="765" y="2856"/>
                          <a:pt x="540" y="2176"/>
                          <a:pt x="315" y="2086"/>
                        </a:cubicBezTo>
                        <a:cubicBezTo>
                          <a:pt x="135" y="2040"/>
                          <a:pt x="45" y="2222"/>
                          <a:pt x="45" y="2448"/>
                        </a:cubicBezTo>
                        <a:cubicBezTo>
                          <a:pt x="45" y="2448"/>
                          <a:pt x="45" y="2766"/>
                          <a:pt x="45" y="2902"/>
                        </a:cubicBezTo>
                        <a:cubicBezTo>
                          <a:pt x="45" y="3038"/>
                          <a:pt x="0" y="3128"/>
                          <a:pt x="90" y="3264"/>
                        </a:cubicBezTo>
                        <a:cubicBezTo>
                          <a:pt x="225" y="3400"/>
                          <a:pt x="450" y="3536"/>
                          <a:pt x="495" y="3718"/>
                        </a:cubicBezTo>
                        <a:cubicBezTo>
                          <a:pt x="540" y="3944"/>
                          <a:pt x="450" y="4080"/>
                          <a:pt x="540" y="4216"/>
                        </a:cubicBezTo>
                        <a:cubicBezTo>
                          <a:pt x="630" y="4398"/>
                          <a:pt x="765" y="4806"/>
                          <a:pt x="1214" y="4851"/>
                        </a:cubicBezTo>
                        <a:cubicBezTo>
                          <a:pt x="1619" y="4896"/>
                          <a:pt x="1934" y="4760"/>
                          <a:pt x="2159" y="4488"/>
                        </a:cubicBezTo>
                        <a:cubicBezTo>
                          <a:pt x="2383" y="4216"/>
                          <a:pt x="2878" y="3808"/>
                          <a:pt x="3013" y="3672"/>
                        </a:cubicBezTo>
                        <a:cubicBezTo>
                          <a:pt x="3193" y="3536"/>
                          <a:pt x="3732" y="3083"/>
                          <a:pt x="3867" y="2947"/>
                        </a:cubicBezTo>
                        <a:cubicBezTo>
                          <a:pt x="4002" y="2856"/>
                          <a:pt x="4362" y="2131"/>
                          <a:pt x="4407" y="1859"/>
                        </a:cubicBezTo>
                        <a:cubicBezTo>
                          <a:pt x="4496" y="1587"/>
                          <a:pt x="4407" y="1587"/>
                          <a:pt x="4227" y="1632"/>
                        </a:cubicBezTo>
                        <a:cubicBezTo>
                          <a:pt x="4092" y="1723"/>
                          <a:pt x="3822" y="2267"/>
                          <a:pt x="3777" y="2358"/>
                        </a:cubicBezTo>
                        <a:cubicBezTo>
                          <a:pt x="3687" y="2448"/>
                          <a:pt x="3417" y="2539"/>
                          <a:pt x="3417" y="2539"/>
                        </a:cubicBezTo>
                        <a:cubicBezTo>
                          <a:pt x="3417" y="2539"/>
                          <a:pt x="3507" y="2222"/>
                          <a:pt x="3552" y="2086"/>
                        </a:cubicBezTo>
                        <a:cubicBezTo>
                          <a:pt x="3597" y="1950"/>
                          <a:pt x="3642" y="1678"/>
                          <a:pt x="3642" y="1542"/>
                        </a:cubicBezTo>
                        <a:cubicBezTo>
                          <a:pt x="3687" y="1406"/>
                          <a:pt x="3957" y="816"/>
                          <a:pt x="3912" y="726"/>
                        </a:cubicBezTo>
                        <a:cubicBezTo>
                          <a:pt x="3867" y="635"/>
                          <a:pt x="3777" y="544"/>
                          <a:pt x="3642" y="635"/>
                        </a:cubicBezTo>
                        <a:cubicBezTo>
                          <a:pt x="3507" y="771"/>
                          <a:pt x="3058" y="1814"/>
                          <a:pt x="2968" y="1904"/>
                        </a:cubicBezTo>
                        <a:cubicBezTo>
                          <a:pt x="2923" y="1995"/>
                          <a:pt x="3103" y="998"/>
                          <a:pt x="3148" y="816"/>
                        </a:cubicBezTo>
                        <a:cubicBezTo>
                          <a:pt x="3148" y="816"/>
                          <a:pt x="3238" y="408"/>
                          <a:pt x="3148" y="272"/>
                        </a:cubicBezTo>
                        <a:cubicBezTo>
                          <a:pt x="3058" y="91"/>
                          <a:pt x="2968" y="0"/>
                          <a:pt x="2788" y="318"/>
                        </a:cubicBezTo>
                        <a:cubicBezTo>
                          <a:pt x="2653" y="590"/>
                          <a:pt x="2473" y="1043"/>
                          <a:pt x="2428" y="1406"/>
                        </a:cubicBezTo>
                        <a:cubicBezTo>
                          <a:pt x="2428" y="1768"/>
                          <a:pt x="2248" y="2086"/>
                          <a:pt x="2248" y="2086"/>
                        </a:cubicBezTo>
                        <a:cubicBezTo>
                          <a:pt x="2248" y="2086"/>
                          <a:pt x="2248" y="1224"/>
                          <a:pt x="2248" y="1043"/>
                        </a:cubicBezTo>
                        <a:cubicBezTo>
                          <a:pt x="2293" y="862"/>
                          <a:pt x="2428" y="46"/>
                          <a:pt x="2069" y="227"/>
                        </a:cubicBezTo>
                      </a:path>
                    </a:pathLst>
                  </a:custGeom>
                  <a:solidFill>
                    <a:srgbClr val="9B642E"/>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ndParaRPr>
                  </a:p>
                </p:txBody>
              </p:sp>
              <p:sp>
                <p:nvSpPr>
                  <p:cNvPr id="232" name="Freeform 46">
                    <a:extLst>
                      <a:ext uri="{FF2B5EF4-FFF2-40B4-BE49-F238E27FC236}">
                        <a16:creationId xmlns:a16="http://schemas.microsoft.com/office/drawing/2014/main" id="{7A0D913F-67A1-4A25-B923-F50FAF04674C}"/>
                      </a:ext>
                    </a:extLst>
                  </p:cNvPr>
                  <p:cNvSpPr>
                    <a:spLocks/>
                  </p:cNvSpPr>
                  <p:nvPr/>
                </p:nvSpPr>
                <p:spPr bwMode="auto">
                  <a:xfrm>
                    <a:off x="5029" y="1390"/>
                    <a:ext cx="92" cy="105"/>
                  </a:xfrm>
                  <a:custGeom>
                    <a:avLst/>
                    <a:gdLst>
                      <a:gd name="T0" fmla="*/ 1616 w 1616"/>
                      <a:gd name="T1" fmla="*/ 589 h 1856"/>
                      <a:gd name="T2" fmla="*/ 1437 w 1616"/>
                      <a:gd name="T3" fmla="*/ 227 h 1856"/>
                      <a:gd name="T4" fmla="*/ 898 w 1616"/>
                      <a:gd name="T5" fmla="*/ 0 h 1856"/>
                      <a:gd name="T6" fmla="*/ 404 w 1616"/>
                      <a:gd name="T7" fmla="*/ 46 h 1856"/>
                      <a:gd name="T8" fmla="*/ 45 w 1616"/>
                      <a:gd name="T9" fmla="*/ 589 h 1856"/>
                      <a:gd name="T10" fmla="*/ 584 w 1616"/>
                      <a:gd name="T11" fmla="*/ 861 h 1856"/>
                      <a:gd name="T12" fmla="*/ 674 w 1616"/>
                      <a:gd name="T13" fmla="*/ 996 h 1856"/>
                      <a:gd name="T14" fmla="*/ 404 w 1616"/>
                      <a:gd name="T15" fmla="*/ 1540 h 1856"/>
                      <a:gd name="T16" fmla="*/ 404 w 1616"/>
                      <a:gd name="T17" fmla="*/ 1856 h 1856"/>
                      <a:gd name="T18" fmla="*/ 1572 w 1616"/>
                      <a:gd name="T19" fmla="*/ 1856 h 1856"/>
                      <a:gd name="T20" fmla="*/ 1392 w 1616"/>
                      <a:gd name="T21" fmla="*/ 1313 h 1856"/>
                      <a:gd name="T22" fmla="*/ 1437 w 1616"/>
                      <a:gd name="T23" fmla="*/ 861 h 1856"/>
                      <a:gd name="T24" fmla="*/ 1616 w 1616"/>
                      <a:gd name="T25" fmla="*/ 589 h 1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16" h="1856">
                        <a:moveTo>
                          <a:pt x="1616" y="589"/>
                        </a:moveTo>
                        <a:cubicBezTo>
                          <a:pt x="1616" y="589"/>
                          <a:pt x="1527" y="453"/>
                          <a:pt x="1437" y="227"/>
                        </a:cubicBezTo>
                        <a:cubicBezTo>
                          <a:pt x="1302" y="0"/>
                          <a:pt x="988" y="0"/>
                          <a:pt x="898" y="0"/>
                        </a:cubicBezTo>
                        <a:cubicBezTo>
                          <a:pt x="764" y="0"/>
                          <a:pt x="584" y="0"/>
                          <a:pt x="404" y="46"/>
                        </a:cubicBezTo>
                        <a:cubicBezTo>
                          <a:pt x="270" y="91"/>
                          <a:pt x="0" y="544"/>
                          <a:pt x="45" y="589"/>
                        </a:cubicBezTo>
                        <a:cubicBezTo>
                          <a:pt x="135" y="589"/>
                          <a:pt x="584" y="815"/>
                          <a:pt x="584" y="861"/>
                        </a:cubicBezTo>
                        <a:cubicBezTo>
                          <a:pt x="584" y="906"/>
                          <a:pt x="674" y="906"/>
                          <a:pt x="674" y="996"/>
                        </a:cubicBezTo>
                        <a:cubicBezTo>
                          <a:pt x="719" y="1087"/>
                          <a:pt x="449" y="1494"/>
                          <a:pt x="404" y="1540"/>
                        </a:cubicBezTo>
                        <a:cubicBezTo>
                          <a:pt x="360" y="1630"/>
                          <a:pt x="404" y="1856"/>
                          <a:pt x="404" y="1856"/>
                        </a:cubicBezTo>
                        <a:cubicBezTo>
                          <a:pt x="1572" y="1856"/>
                          <a:pt x="1572" y="1856"/>
                          <a:pt x="1572" y="1856"/>
                        </a:cubicBezTo>
                        <a:cubicBezTo>
                          <a:pt x="1572" y="1856"/>
                          <a:pt x="1437" y="1494"/>
                          <a:pt x="1392" y="1313"/>
                        </a:cubicBezTo>
                        <a:cubicBezTo>
                          <a:pt x="1347" y="1087"/>
                          <a:pt x="1347" y="951"/>
                          <a:pt x="1437" y="861"/>
                        </a:cubicBezTo>
                        <a:cubicBezTo>
                          <a:pt x="1482" y="815"/>
                          <a:pt x="1616" y="589"/>
                          <a:pt x="1616" y="589"/>
                        </a:cubicBezTo>
                      </a:path>
                    </a:pathLst>
                  </a:custGeom>
                  <a:solidFill>
                    <a:srgbClr val="BC204B"/>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ndParaRPr>
                  </a:p>
                </p:txBody>
              </p:sp>
              <p:sp>
                <p:nvSpPr>
                  <p:cNvPr id="233" name="Freeform 47">
                    <a:extLst>
                      <a:ext uri="{FF2B5EF4-FFF2-40B4-BE49-F238E27FC236}">
                        <a16:creationId xmlns:a16="http://schemas.microsoft.com/office/drawing/2014/main" id="{5C07D5C9-C744-4D44-95B6-541143B15D34}"/>
                      </a:ext>
                    </a:extLst>
                  </p:cNvPr>
                  <p:cNvSpPr>
                    <a:spLocks/>
                  </p:cNvSpPr>
                  <p:nvPr/>
                </p:nvSpPr>
                <p:spPr bwMode="auto">
                  <a:xfrm>
                    <a:off x="5049" y="1844"/>
                    <a:ext cx="114" cy="78"/>
                  </a:xfrm>
                  <a:custGeom>
                    <a:avLst/>
                    <a:gdLst>
                      <a:gd name="T0" fmla="*/ 404 w 2016"/>
                      <a:gd name="T1" fmla="*/ 45 h 1392"/>
                      <a:gd name="T2" fmla="*/ 0 w 2016"/>
                      <a:gd name="T3" fmla="*/ 360 h 1392"/>
                      <a:gd name="T4" fmla="*/ 45 w 2016"/>
                      <a:gd name="T5" fmla="*/ 899 h 1392"/>
                      <a:gd name="T6" fmla="*/ 1031 w 2016"/>
                      <a:gd name="T7" fmla="*/ 1348 h 1392"/>
                      <a:gd name="T8" fmla="*/ 1972 w 2016"/>
                      <a:gd name="T9" fmla="*/ 764 h 1392"/>
                      <a:gd name="T10" fmla="*/ 1972 w 2016"/>
                      <a:gd name="T11" fmla="*/ 0 h 1392"/>
                      <a:gd name="T12" fmla="*/ 404 w 2016"/>
                      <a:gd name="T13" fmla="*/ 45 h 1392"/>
                    </a:gdLst>
                    <a:ahLst/>
                    <a:cxnLst>
                      <a:cxn ang="0">
                        <a:pos x="T0" y="T1"/>
                      </a:cxn>
                      <a:cxn ang="0">
                        <a:pos x="T2" y="T3"/>
                      </a:cxn>
                      <a:cxn ang="0">
                        <a:pos x="T4" y="T5"/>
                      </a:cxn>
                      <a:cxn ang="0">
                        <a:pos x="T6" y="T7"/>
                      </a:cxn>
                      <a:cxn ang="0">
                        <a:pos x="T8" y="T9"/>
                      </a:cxn>
                      <a:cxn ang="0">
                        <a:pos x="T10" y="T11"/>
                      </a:cxn>
                      <a:cxn ang="0">
                        <a:pos x="T12" y="T13"/>
                      </a:cxn>
                    </a:cxnLst>
                    <a:rect l="0" t="0" r="r" b="b"/>
                    <a:pathLst>
                      <a:path w="2016" h="1392">
                        <a:moveTo>
                          <a:pt x="404" y="45"/>
                        </a:moveTo>
                        <a:cubicBezTo>
                          <a:pt x="404" y="45"/>
                          <a:pt x="135" y="270"/>
                          <a:pt x="0" y="360"/>
                        </a:cubicBezTo>
                        <a:cubicBezTo>
                          <a:pt x="45" y="899"/>
                          <a:pt x="45" y="899"/>
                          <a:pt x="45" y="899"/>
                        </a:cubicBezTo>
                        <a:cubicBezTo>
                          <a:pt x="45" y="899"/>
                          <a:pt x="941" y="1392"/>
                          <a:pt x="1031" y="1348"/>
                        </a:cubicBezTo>
                        <a:cubicBezTo>
                          <a:pt x="1165" y="1348"/>
                          <a:pt x="1927" y="809"/>
                          <a:pt x="1972" y="764"/>
                        </a:cubicBezTo>
                        <a:cubicBezTo>
                          <a:pt x="2016" y="719"/>
                          <a:pt x="1972" y="45"/>
                          <a:pt x="1972" y="0"/>
                        </a:cubicBezTo>
                        <a:cubicBezTo>
                          <a:pt x="2016" y="0"/>
                          <a:pt x="404" y="45"/>
                          <a:pt x="404" y="45"/>
                        </a:cubicBezTo>
                      </a:path>
                    </a:pathLst>
                  </a:custGeom>
                  <a:solidFill>
                    <a:srgbClr val="BC204B"/>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ndParaRPr>
                  </a:p>
                </p:txBody>
              </p:sp>
              <p:sp>
                <p:nvSpPr>
                  <p:cNvPr id="234" name="Freeform 48">
                    <a:extLst>
                      <a:ext uri="{FF2B5EF4-FFF2-40B4-BE49-F238E27FC236}">
                        <a16:creationId xmlns:a16="http://schemas.microsoft.com/office/drawing/2014/main" id="{A36E592B-2F83-4125-9F2A-D8949CE813C7}"/>
                      </a:ext>
                    </a:extLst>
                  </p:cNvPr>
                  <p:cNvSpPr>
                    <a:spLocks/>
                  </p:cNvSpPr>
                  <p:nvPr/>
                </p:nvSpPr>
                <p:spPr bwMode="auto">
                  <a:xfrm>
                    <a:off x="4876" y="1886"/>
                    <a:ext cx="106" cy="74"/>
                  </a:xfrm>
                  <a:custGeom>
                    <a:avLst/>
                    <a:gdLst>
                      <a:gd name="T0" fmla="*/ 1872 w 1872"/>
                      <a:gd name="T1" fmla="*/ 770 h 1312"/>
                      <a:gd name="T2" fmla="*/ 758 w 1872"/>
                      <a:gd name="T3" fmla="*/ 815 h 1312"/>
                      <a:gd name="T4" fmla="*/ 357 w 1872"/>
                      <a:gd name="T5" fmla="*/ 46 h 1312"/>
                      <a:gd name="T6" fmla="*/ 90 w 1872"/>
                      <a:gd name="T7" fmla="*/ 0 h 1312"/>
                      <a:gd name="T8" fmla="*/ 179 w 1872"/>
                      <a:gd name="T9" fmla="*/ 951 h 1312"/>
                      <a:gd name="T10" fmla="*/ 936 w 1872"/>
                      <a:gd name="T11" fmla="*/ 1312 h 1312"/>
                      <a:gd name="T12" fmla="*/ 1872 w 1872"/>
                      <a:gd name="T13" fmla="*/ 770 h 1312"/>
                    </a:gdLst>
                    <a:ahLst/>
                    <a:cxnLst>
                      <a:cxn ang="0">
                        <a:pos x="T0" y="T1"/>
                      </a:cxn>
                      <a:cxn ang="0">
                        <a:pos x="T2" y="T3"/>
                      </a:cxn>
                      <a:cxn ang="0">
                        <a:pos x="T4" y="T5"/>
                      </a:cxn>
                      <a:cxn ang="0">
                        <a:pos x="T6" y="T7"/>
                      </a:cxn>
                      <a:cxn ang="0">
                        <a:pos x="T8" y="T9"/>
                      </a:cxn>
                      <a:cxn ang="0">
                        <a:pos x="T10" y="T11"/>
                      </a:cxn>
                      <a:cxn ang="0">
                        <a:pos x="T12" y="T13"/>
                      </a:cxn>
                    </a:cxnLst>
                    <a:rect l="0" t="0" r="r" b="b"/>
                    <a:pathLst>
                      <a:path w="1872" h="1312">
                        <a:moveTo>
                          <a:pt x="1872" y="770"/>
                        </a:moveTo>
                        <a:cubicBezTo>
                          <a:pt x="1872" y="770"/>
                          <a:pt x="1070" y="1086"/>
                          <a:pt x="758" y="815"/>
                        </a:cubicBezTo>
                        <a:cubicBezTo>
                          <a:pt x="446" y="543"/>
                          <a:pt x="357" y="408"/>
                          <a:pt x="357" y="46"/>
                        </a:cubicBezTo>
                        <a:cubicBezTo>
                          <a:pt x="90" y="0"/>
                          <a:pt x="90" y="0"/>
                          <a:pt x="90" y="0"/>
                        </a:cubicBezTo>
                        <a:cubicBezTo>
                          <a:pt x="90" y="0"/>
                          <a:pt x="0" y="770"/>
                          <a:pt x="179" y="951"/>
                        </a:cubicBezTo>
                        <a:cubicBezTo>
                          <a:pt x="357" y="1132"/>
                          <a:pt x="936" y="1312"/>
                          <a:pt x="936" y="1312"/>
                        </a:cubicBezTo>
                        <a:lnTo>
                          <a:pt x="1872" y="770"/>
                        </a:lnTo>
                        <a:close/>
                      </a:path>
                    </a:pathLst>
                  </a:custGeom>
                  <a:solidFill>
                    <a:srgbClr val="005EB8"/>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ndParaRPr>
                  </a:p>
                </p:txBody>
              </p:sp>
              <p:sp>
                <p:nvSpPr>
                  <p:cNvPr id="235" name="Freeform 49">
                    <a:extLst>
                      <a:ext uri="{FF2B5EF4-FFF2-40B4-BE49-F238E27FC236}">
                        <a16:creationId xmlns:a16="http://schemas.microsoft.com/office/drawing/2014/main" id="{C59DF6F1-CBE7-4155-B851-E3CA992C6457}"/>
                      </a:ext>
                    </a:extLst>
                  </p:cNvPr>
                  <p:cNvSpPr>
                    <a:spLocks/>
                  </p:cNvSpPr>
                  <p:nvPr/>
                </p:nvSpPr>
                <p:spPr bwMode="auto">
                  <a:xfrm>
                    <a:off x="4896" y="1966"/>
                    <a:ext cx="423" cy="56"/>
                  </a:xfrm>
                  <a:custGeom>
                    <a:avLst/>
                    <a:gdLst>
                      <a:gd name="T0" fmla="*/ 7427 w 7472"/>
                      <a:gd name="T1" fmla="*/ 271 h 992"/>
                      <a:gd name="T2" fmla="*/ 7337 w 7472"/>
                      <a:gd name="T3" fmla="*/ 91 h 992"/>
                      <a:gd name="T4" fmla="*/ 6572 w 7472"/>
                      <a:gd name="T5" fmla="*/ 136 h 992"/>
                      <a:gd name="T6" fmla="*/ 5627 w 7472"/>
                      <a:gd name="T7" fmla="*/ 181 h 992"/>
                      <a:gd name="T8" fmla="*/ 3781 w 7472"/>
                      <a:gd name="T9" fmla="*/ 271 h 992"/>
                      <a:gd name="T10" fmla="*/ 496 w 7472"/>
                      <a:gd name="T11" fmla="*/ 136 h 992"/>
                      <a:gd name="T12" fmla="*/ 0 w 7472"/>
                      <a:gd name="T13" fmla="*/ 632 h 992"/>
                      <a:gd name="T14" fmla="*/ 7472 w 7472"/>
                      <a:gd name="T15" fmla="*/ 677 h 992"/>
                      <a:gd name="T16" fmla="*/ 7427 w 7472"/>
                      <a:gd name="T17" fmla="*/ 271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72" h="992">
                        <a:moveTo>
                          <a:pt x="7427" y="271"/>
                        </a:moveTo>
                        <a:cubicBezTo>
                          <a:pt x="7382" y="226"/>
                          <a:pt x="7382" y="136"/>
                          <a:pt x="7337" y="91"/>
                        </a:cubicBezTo>
                        <a:cubicBezTo>
                          <a:pt x="7202" y="0"/>
                          <a:pt x="6752" y="91"/>
                          <a:pt x="6572" y="136"/>
                        </a:cubicBezTo>
                        <a:cubicBezTo>
                          <a:pt x="6257" y="136"/>
                          <a:pt x="5942" y="136"/>
                          <a:pt x="5627" y="181"/>
                        </a:cubicBezTo>
                        <a:cubicBezTo>
                          <a:pt x="5042" y="226"/>
                          <a:pt x="4412" y="226"/>
                          <a:pt x="3781" y="271"/>
                        </a:cubicBezTo>
                        <a:cubicBezTo>
                          <a:pt x="3016" y="271"/>
                          <a:pt x="721" y="136"/>
                          <a:pt x="496" y="136"/>
                        </a:cubicBezTo>
                        <a:cubicBezTo>
                          <a:pt x="496" y="136"/>
                          <a:pt x="45" y="632"/>
                          <a:pt x="0" y="632"/>
                        </a:cubicBezTo>
                        <a:cubicBezTo>
                          <a:pt x="0" y="632"/>
                          <a:pt x="2971" y="992"/>
                          <a:pt x="7472" y="677"/>
                        </a:cubicBezTo>
                        <a:cubicBezTo>
                          <a:pt x="7427" y="587"/>
                          <a:pt x="7427" y="406"/>
                          <a:pt x="7427" y="271"/>
                        </a:cubicBezTo>
                      </a:path>
                    </a:pathLst>
                  </a:custGeom>
                  <a:solidFill>
                    <a:srgbClr val="130A0B"/>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ndParaRPr>
                  </a:p>
                </p:txBody>
              </p:sp>
              <p:sp>
                <p:nvSpPr>
                  <p:cNvPr id="236" name="Freeform 50">
                    <a:extLst>
                      <a:ext uri="{FF2B5EF4-FFF2-40B4-BE49-F238E27FC236}">
                        <a16:creationId xmlns:a16="http://schemas.microsoft.com/office/drawing/2014/main" id="{36206FC2-91EA-46D9-BE36-9C35533E32F8}"/>
                      </a:ext>
                    </a:extLst>
                  </p:cNvPr>
                  <p:cNvSpPr>
                    <a:spLocks/>
                  </p:cNvSpPr>
                  <p:nvPr/>
                </p:nvSpPr>
                <p:spPr bwMode="auto">
                  <a:xfrm>
                    <a:off x="5074" y="1979"/>
                    <a:ext cx="103" cy="32"/>
                  </a:xfrm>
                  <a:custGeom>
                    <a:avLst/>
                    <a:gdLst>
                      <a:gd name="T0" fmla="*/ 1718 w 1808"/>
                      <a:gd name="T1" fmla="*/ 517 h 560"/>
                      <a:gd name="T2" fmla="*/ 1673 w 1808"/>
                      <a:gd name="T3" fmla="*/ 44 h 560"/>
                      <a:gd name="T4" fmla="*/ 91 w 1808"/>
                      <a:gd name="T5" fmla="*/ 0 h 560"/>
                      <a:gd name="T6" fmla="*/ 91 w 1808"/>
                      <a:gd name="T7" fmla="*/ 517 h 560"/>
                      <a:gd name="T8" fmla="*/ 1718 w 1808"/>
                      <a:gd name="T9" fmla="*/ 517 h 560"/>
                    </a:gdLst>
                    <a:ahLst/>
                    <a:cxnLst>
                      <a:cxn ang="0">
                        <a:pos x="T0" y="T1"/>
                      </a:cxn>
                      <a:cxn ang="0">
                        <a:pos x="T2" y="T3"/>
                      </a:cxn>
                      <a:cxn ang="0">
                        <a:pos x="T4" y="T5"/>
                      </a:cxn>
                      <a:cxn ang="0">
                        <a:pos x="T6" y="T7"/>
                      </a:cxn>
                      <a:cxn ang="0">
                        <a:pos x="T8" y="T9"/>
                      </a:cxn>
                    </a:cxnLst>
                    <a:rect l="0" t="0" r="r" b="b"/>
                    <a:pathLst>
                      <a:path w="1808" h="560">
                        <a:moveTo>
                          <a:pt x="1718" y="517"/>
                        </a:moveTo>
                        <a:cubicBezTo>
                          <a:pt x="1808" y="517"/>
                          <a:pt x="1718" y="44"/>
                          <a:pt x="1673" y="44"/>
                        </a:cubicBezTo>
                        <a:cubicBezTo>
                          <a:pt x="1628" y="0"/>
                          <a:pt x="181" y="44"/>
                          <a:pt x="91" y="0"/>
                        </a:cubicBezTo>
                        <a:cubicBezTo>
                          <a:pt x="91" y="0"/>
                          <a:pt x="0" y="517"/>
                          <a:pt x="91" y="517"/>
                        </a:cubicBezTo>
                        <a:cubicBezTo>
                          <a:pt x="181" y="517"/>
                          <a:pt x="1628" y="560"/>
                          <a:pt x="1718" y="517"/>
                        </a:cubicBezTo>
                      </a:path>
                    </a:pathLst>
                  </a:custGeom>
                  <a:solidFill>
                    <a:srgbClr val="EEEFEF"/>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ndParaRPr>
                  </a:p>
                </p:txBody>
              </p:sp>
              <p:sp>
                <p:nvSpPr>
                  <p:cNvPr id="237" name="Freeform 51">
                    <a:extLst>
                      <a:ext uri="{FF2B5EF4-FFF2-40B4-BE49-F238E27FC236}">
                        <a16:creationId xmlns:a16="http://schemas.microsoft.com/office/drawing/2014/main" id="{0A4D4C41-E0AB-4A26-84DB-2A40617C5DA9}"/>
                      </a:ext>
                    </a:extLst>
                  </p:cNvPr>
                  <p:cNvSpPr>
                    <a:spLocks/>
                  </p:cNvSpPr>
                  <p:nvPr/>
                </p:nvSpPr>
                <p:spPr bwMode="auto">
                  <a:xfrm>
                    <a:off x="4163" y="1418"/>
                    <a:ext cx="511" cy="678"/>
                  </a:xfrm>
                  <a:custGeom>
                    <a:avLst/>
                    <a:gdLst>
                      <a:gd name="T0" fmla="*/ 226 w 9024"/>
                      <a:gd name="T1" fmla="*/ 6144 h 12016"/>
                      <a:gd name="T2" fmla="*/ 542 w 9024"/>
                      <a:gd name="T3" fmla="*/ 8177 h 12016"/>
                      <a:gd name="T4" fmla="*/ 587 w 9024"/>
                      <a:gd name="T5" fmla="*/ 8312 h 12016"/>
                      <a:gd name="T6" fmla="*/ 1580 w 9024"/>
                      <a:gd name="T7" fmla="*/ 8674 h 12016"/>
                      <a:gd name="T8" fmla="*/ 1896 w 9024"/>
                      <a:gd name="T9" fmla="*/ 10164 h 12016"/>
                      <a:gd name="T10" fmla="*/ 1489 w 9024"/>
                      <a:gd name="T11" fmla="*/ 11294 h 12016"/>
                      <a:gd name="T12" fmla="*/ 3520 w 9024"/>
                      <a:gd name="T13" fmla="*/ 12016 h 12016"/>
                      <a:gd name="T14" fmla="*/ 3791 w 9024"/>
                      <a:gd name="T15" fmla="*/ 11294 h 12016"/>
                      <a:gd name="T16" fmla="*/ 4106 w 9024"/>
                      <a:gd name="T17" fmla="*/ 10977 h 12016"/>
                      <a:gd name="T18" fmla="*/ 6137 w 9024"/>
                      <a:gd name="T19" fmla="*/ 9893 h 12016"/>
                      <a:gd name="T20" fmla="*/ 7581 w 9024"/>
                      <a:gd name="T21" fmla="*/ 10164 h 12016"/>
                      <a:gd name="T22" fmla="*/ 8167 w 9024"/>
                      <a:gd name="T23" fmla="*/ 10210 h 12016"/>
                      <a:gd name="T24" fmla="*/ 8257 w 9024"/>
                      <a:gd name="T25" fmla="*/ 10435 h 12016"/>
                      <a:gd name="T26" fmla="*/ 8934 w 9024"/>
                      <a:gd name="T27" fmla="*/ 10526 h 12016"/>
                      <a:gd name="T28" fmla="*/ 8889 w 9024"/>
                      <a:gd name="T29" fmla="*/ 10661 h 12016"/>
                      <a:gd name="T30" fmla="*/ 8979 w 9024"/>
                      <a:gd name="T31" fmla="*/ 10300 h 12016"/>
                      <a:gd name="T32" fmla="*/ 8799 w 9024"/>
                      <a:gd name="T33" fmla="*/ 9577 h 12016"/>
                      <a:gd name="T34" fmla="*/ 8889 w 9024"/>
                      <a:gd name="T35" fmla="*/ 9351 h 12016"/>
                      <a:gd name="T36" fmla="*/ 8799 w 9024"/>
                      <a:gd name="T37" fmla="*/ 8854 h 12016"/>
                      <a:gd name="T38" fmla="*/ 8844 w 9024"/>
                      <a:gd name="T39" fmla="*/ 5918 h 12016"/>
                      <a:gd name="T40" fmla="*/ 8889 w 9024"/>
                      <a:gd name="T41" fmla="*/ 3479 h 12016"/>
                      <a:gd name="T42" fmla="*/ 7310 w 9024"/>
                      <a:gd name="T43" fmla="*/ 1446 h 12016"/>
                      <a:gd name="T44" fmla="*/ 6272 w 9024"/>
                      <a:gd name="T45" fmla="*/ 1943 h 12016"/>
                      <a:gd name="T46" fmla="*/ 5234 w 9024"/>
                      <a:gd name="T47" fmla="*/ 949 h 12016"/>
                      <a:gd name="T48" fmla="*/ 4242 w 9024"/>
                      <a:gd name="T49" fmla="*/ 136 h 12016"/>
                      <a:gd name="T50" fmla="*/ 3249 w 9024"/>
                      <a:gd name="T51" fmla="*/ 46 h 12016"/>
                      <a:gd name="T52" fmla="*/ 2843 w 9024"/>
                      <a:gd name="T53" fmla="*/ 181 h 12016"/>
                      <a:gd name="T54" fmla="*/ 2617 w 9024"/>
                      <a:gd name="T55" fmla="*/ 317 h 12016"/>
                      <a:gd name="T56" fmla="*/ 1174 w 9024"/>
                      <a:gd name="T57" fmla="*/ 1039 h 12016"/>
                      <a:gd name="T58" fmla="*/ 407 w 9024"/>
                      <a:gd name="T59" fmla="*/ 2620 h 12016"/>
                      <a:gd name="T60" fmla="*/ 407 w 9024"/>
                      <a:gd name="T61" fmla="*/ 4698 h 12016"/>
                      <a:gd name="T62" fmla="*/ 226 w 9024"/>
                      <a:gd name="T63" fmla="*/ 6144 h 1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024" h="12016">
                        <a:moveTo>
                          <a:pt x="226" y="6144"/>
                        </a:moveTo>
                        <a:cubicBezTo>
                          <a:pt x="136" y="6641"/>
                          <a:pt x="0" y="7002"/>
                          <a:pt x="542" y="8177"/>
                        </a:cubicBezTo>
                        <a:cubicBezTo>
                          <a:pt x="542" y="8177"/>
                          <a:pt x="542" y="8222"/>
                          <a:pt x="587" y="8312"/>
                        </a:cubicBezTo>
                        <a:cubicBezTo>
                          <a:pt x="677" y="8493"/>
                          <a:pt x="1354" y="8538"/>
                          <a:pt x="1580" y="8674"/>
                        </a:cubicBezTo>
                        <a:cubicBezTo>
                          <a:pt x="2121" y="8990"/>
                          <a:pt x="2121" y="9577"/>
                          <a:pt x="1896" y="10164"/>
                        </a:cubicBezTo>
                        <a:cubicBezTo>
                          <a:pt x="1760" y="10526"/>
                          <a:pt x="1580" y="10932"/>
                          <a:pt x="1489" y="11294"/>
                        </a:cubicBezTo>
                        <a:cubicBezTo>
                          <a:pt x="2076" y="11745"/>
                          <a:pt x="2843" y="12016"/>
                          <a:pt x="3520" y="12016"/>
                        </a:cubicBezTo>
                        <a:cubicBezTo>
                          <a:pt x="3610" y="12016"/>
                          <a:pt x="3700" y="11339"/>
                          <a:pt x="3791" y="11294"/>
                        </a:cubicBezTo>
                        <a:cubicBezTo>
                          <a:pt x="3926" y="11249"/>
                          <a:pt x="4016" y="11113"/>
                          <a:pt x="4106" y="10977"/>
                        </a:cubicBezTo>
                        <a:cubicBezTo>
                          <a:pt x="4603" y="10390"/>
                          <a:pt x="5370" y="9984"/>
                          <a:pt x="6137" y="9893"/>
                        </a:cubicBezTo>
                        <a:cubicBezTo>
                          <a:pt x="6723" y="9803"/>
                          <a:pt x="7039" y="10164"/>
                          <a:pt x="7581" y="10164"/>
                        </a:cubicBezTo>
                        <a:cubicBezTo>
                          <a:pt x="7806" y="10164"/>
                          <a:pt x="8167" y="10210"/>
                          <a:pt x="8167" y="10210"/>
                        </a:cubicBezTo>
                        <a:cubicBezTo>
                          <a:pt x="8257" y="10435"/>
                          <a:pt x="8257" y="10435"/>
                          <a:pt x="8257" y="10435"/>
                        </a:cubicBezTo>
                        <a:cubicBezTo>
                          <a:pt x="8257" y="10435"/>
                          <a:pt x="8799" y="10435"/>
                          <a:pt x="8934" y="10526"/>
                        </a:cubicBezTo>
                        <a:cubicBezTo>
                          <a:pt x="8889" y="10661"/>
                          <a:pt x="8889" y="10661"/>
                          <a:pt x="8889" y="10661"/>
                        </a:cubicBezTo>
                        <a:cubicBezTo>
                          <a:pt x="8889" y="10661"/>
                          <a:pt x="9024" y="10752"/>
                          <a:pt x="8979" y="10300"/>
                        </a:cubicBezTo>
                        <a:cubicBezTo>
                          <a:pt x="8889" y="9893"/>
                          <a:pt x="8844" y="9713"/>
                          <a:pt x="8799" y="9577"/>
                        </a:cubicBezTo>
                        <a:cubicBezTo>
                          <a:pt x="8754" y="9487"/>
                          <a:pt x="8844" y="9442"/>
                          <a:pt x="8889" y="9351"/>
                        </a:cubicBezTo>
                        <a:cubicBezTo>
                          <a:pt x="8889" y="9261"/>
                          <a:pt x="8844" y="9080"/>
                          <a:pt x="8799" y="8854"/>
                        </a:cubicBezTo>
                        <a:cubicBezTo>
                          <a:pt x="8754" y="8583"/>
                          <a:pt x="8844" y="6551"/>
                          <a:pt x="8844" y="5918"/>
                        </a:cubicBezTo>
                        <a:cubicBezTo>
                          <a:pt x="8889" y="5241"/>
                          <a:pt x="9024" y="3885"/>
                          <a:pt x="8889" y="3479"/>
                        </a:cubicBezTo>
                        <a:cubicBezTo>
                          <a:pt x="8799" y="3072"/>
                          <a:pt x="7806" y="1988"/>
                          <a:pt x="7310" y="1446"/>
                        </a:cubicBezTo>
                        <a:cubicBezTo>
                          <a:pt x="6768" y="904"/>
                          <a:pt x="6272" y="1943"/>
                          <a:pt x="6272" y="1943"/>
                        </a:cubicBezTo>
                        <a:cubicBezTo>
                          <a:pt x="6272" y="1943"/>
                          <a:pt x="5460" y="1220"/>
                          <a:pt x="5234" y="949"/>
                        </a:cubicBezTo>
                        <a:cubicBezTo>
                          <a:pt x="5009" y="678"/>
                          <a:pt x="4332" y="136"/>
                          <a:pt x="4242" y="136"/>
                        </a:cubicBezTo>
                        <a:cubicBezTo>
                          <a:pt x="4152" y="136"/>
                          <a:pt x="3430" y="136"/>
                          <a:pt x="3249" y="46"/>
                        </a:cubicBezTo>
                        <a:cubicBezTo>
                          <a:pt x="3114" y="0"/>
                          <a:pt x="2978" y="91"/>
                          <a:pt x="2843" y="181"/>
                        </a:cubicBezTo>
                        <a:cubicBezTo>
                          <a:pt x="2753" y="272"/>
                          <a:pt x="2663" y="317"/>
                          <a:pt x="2617" y="317"/>
                        </a:cubicBezTo>
                        <a:cubicBezTo>
                          <a:pt x="2482" y="317"/>
                          <a:pt x="1850" y="407"/>
                          <a:pt x="1174" y="1039"/>
                        </a:cubicBezTo>
                        <a:cubicBezTo>
                          <a:pt x="497" y="1717"/>
                          <a:pt x="271" y="2214"/>
                          <a:pt x="407" y="2620"/>
                        </a:cubicBezTo>
                        <a:cubicBezTo>
                          <a:pt x="542" y="3027"/>
                          <a:pt x="452" y="3840"/>
                          <a:pt x="407" y="4698"/>
                        </a:cubicBezTo>
                        <a:cubicBezTo>
                          <a:pt x="361" y="5557"/>
                          <a:pt x="316" y="5647"/>
                          <a:pt x="226" y="6144"/>
                        </a:cubicBezTo>
                      </a:path>
                    </a:pathLst>
                  </a:custGeom>
                  <a:solidFill>
                    <a:srgbClr val="6D2077"/>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ndParaRPr>
                  </a:p>
                </p:txBody>
              </p:sp>
              <p:sp>
                <p:nvSpPr>
                  <p:cNvPr id="238" name="Freeform 52">
                    <a:extLst>
                      <a:ext uri="{FF2B5EF4-FFF2-40B4-BE49-F238E27FC236}">
                        <a16:creationId xmlns:a16="http://schemas.microsoft.com/office/drawing/2014/main" id="{4FFB44F5-A24A-4814-931B-59E3F9F2B7F0}"/>
                      </a:ext>
                    </a:extLst>
                  </p:cNvPr>
                  <p:cNvSpPr>
                    <a:spLocks/>
                  </p:cNvSpPr>
                  <p:nvPr/>
                </p:nvSpPr>
                <p:spPr bwMode="auto">
                  <a:xfrm>
                    <a:off x="4245" y="1932"/>
                    <a:ext cx="429" cy="752"/>
                  </a:xfrm>
                  <a:custGeom>
                    <a:avLst/>
                    <a:gdLst>
                      <a:gd name="T0" fmla="*/ 6411 w 7584"/>
                      <a:gd name="T1" fmla="*/ 13057 h 13328"/>
                      <a:gd name="T2" fmla="*/ 7178 w 7584"/>
                      <a:gd name="T3" fmla="*/ 9850 h 13328"/>
                      <a:gd name="T4" fmla="*/ 7359 w 7584"/>
                      <a:gd name="T5" fmla="*/ 4790 h 13328"/>
                      <a:gd name="T6" fmla="*/ 6772 w 7584"/>
                      <a:gd name="T7" fmla="*/ 1175 h 13328"/>
                      <a:gd name="T8" fmla="*/ 6727 w 7584"/>
                      <a:gd name="T9" fmla="*/ 1085 h 13328"/>
                      <a:gd name="T10" fmla="*/ 6185 w 7584"/>
                      <a:gd name="T11" fmla="*/ 769 h 13328"/>
                      <a:gd name="T12" fmla="*/ 5959 w 7584"/>
                      <a:gd name="T13" fmla="*/ 814 h 13328"/>
                      <a:gd name="T14" fmla="*/ 5688 w 7584"/>
                      <a:gd name="T15" fmla="*/ 859 h 13328"/>
                      <a:gd name="T16" fmla="*/ 1174 w 7584"/>
                      <a:gd name="T17" fmla="*/ 46 h 13328"/>
                      <a:gd name="T18" fmla="*/ 858 w 7584"/>
                      <a:gd name="T19" fmla="*/ 362 h 13328"/>
                      <a:gd name="T20" fmla="*/ 678 w 7584"/>
                      <a:gd name="T21" fmla="*/ 769 h 13328"/>
                      <a:gd name="T22" fmla="*/ 678 w 7584"/>
                      <a:gd name="T23" fmla="*/ 1265 h 13328"/>
                      <a:gd name="T24" fmla="*/ 0 w 7584"/>
                      <a:gd name="T25" fmla="*/ 4518 h 13328"/>
                      <a:gd name="T26" fmla="*/ 1129 w 7584"/>
                      <a:gd name="T27" fmla="*/ 12741 h 13328"/>
                      <a:gd name="T28" fmla="*/ 6411 w 7584"/>
                      <a:gd name="T29" fmla="*/ 13057 h 13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84" h="13328">
                        <a:moveTo>
                          <a:pt x="6411" y="13057"/>
                        </a:moveTo>
                        <a:cubicBezTo>
                          <a:pt x="6411" y="13057"/>
                          <a:pt x="6862" y="11250"/>
                          <a:pt x="7178" y="9850"/>
                        </a:cubicBezTo>
                        <a:cubicBezTo>
                          <a:pt x="7359" y="8901"/>
                          <a:pt x="7584" y="5964"/>
                          <a:pt x="7359" y="4790"/>
                        </a:cubicBezTo>
                        <a:cubicBezTo>
                          <a:pt x="7133" y="3660"/>
                          <a:pt x="7088" y="1853"/>
                          <a:pt x="6772" y="1175"/>
                        </a:cubicBezTo>
                        <a:cubicBezTo>
                          <a:pt x="6727" y="1085"/>
                          <a:pt x="6727" y="1085"/>
                          <a:pt x="6727" y="1085"/>
                        </a:cubicBezTo>
                        <a:cubicBezTo>
                          <a:pt x="6727" y="1085"/>
                          <a:pt x="6275" y="814"/>
                          <a:pt x="6185" y="769"/>
                        </a:cubicBezTo>
                        <a:cubicBezTo>
                          <a:pt x="6140" y="723"/>
                          <a:pt x="6050" y="769"/>
                          <a:pt x="5959" y="814"/>
                        </a:cubicBezTo>
                        <a:cubicBezTo>
                          <a:pt x="5869" y="859"/>
                          <a:pt x="5779" y="904"/>
                          <a:pt x="5688" y="859"/>
                        </a:cubicBezTo>
                        <a:cubicBezTo>
                          <a:pt x="5553" y="814"/>
                          <a:pt x="3702" y="181"/>
                          <a:pt x="1174" y="46"/>
                        </a:cubicBezTo>
                        <a:cubicBezTo>
                          <a:pt x="903" y="0"/>
                          <a:pt x="948" y="226"/>
                          <a:pt x="858" y="362"/>
                        </a:cubicBezTo>
                        <a:cubicBezTo>
                          <a:pt x="768" y="452"/>
                          <a:pt x="678" y="588"/>
                          <a:pt x="678" y="769"/>
                        </a:cubicBezTo>
                        <a:cubicBezTo>
                          <a:pt x="678" y="949"/>
                          <a:pt x="813" y="1040"/>
                          <a:pt x="678" y="1265"/>
                        </a:cubicBezTo>
                        <a:cubicBezTo>
                          <a:pt x="497" y="1491"/>
                          <a:pt x="0" y="2711"/>
                          <a:pt x="0" y="4518"/>
                        </a:cubicBezTo>
                        <a:cubicBezTo>
                          <a:pt x="0" y="6280"/>
                          <a:pt x="407" y="9940"/>
                          <a:pt x="1129" y="12741"/>
                        </a:cubicBezTo>
                        <a:cubicBezTo>
                          <a:pt x="1129" y="12741"/>
                          <a:pt x="3160" y="13328"/>
                          <a:pt x="6411" y="13057"/>
                        </a:cubicBezTo>
                      </a:path>
                    </a:pathLst>
                  </a:custGeom>
                  <a:solidFill>
                    <a:srgbClr val="6D2077"/>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ndParaRPr>
                  </a:p>
                </p:txBody>
              </p:sp>
              <p:sp>
                <p:nvSpPr>
                  <p:cNvPr id="239" name="Freeform 53">
                    <a:extLst>
                      <a:ext uri="{FF2B5EF4-FFF2-40B4-BE49-F238E27FC236}">
                        <a16:creationId xmlns:a16="http://schemas.microsoft.com/office/drawing/2014/main" id="{1372EC20-1175-4180-9B17-F957B9E37955}"/>
                      </a:ext>
                    </a:extLst>
                  </p:cNvPr>
                  <p:cNvSpPr>
                    <a:spLocks/>
                  </p:cNvSpPr>
                  <p:nvPr/>
                </p:nvSpPr>
                <p:spPr bwMode="auto">
                  <a:xfrm>
                    <a:off x="4202" y="3310"/>
                    <a:ext cx="217" cy="155"/>
                  </a:xfrm>
                  <a:custGeom>
                    <a:avLst/>
                    <a:gdLst>
                      <a:gd name="T0" fmla="*/ 383 w 1912"/>
                      <a:gd name="T1" fmla="*/ 1354 h 1376"/>
                      <a:gd name="T2" fmla="*/ 473 w 1912"/>
                      <a:gd name="T3" fmla="*/ 1241 h 1376"/>
                      <a:gd name="T4" fmla="*/ 810 w 1912"/>
                      <a:gd name="T5" fmla="*/ 1354 h 1376"/>
                      <a:gd name="T6" fmla="*/ 1643 w 1912"/>
                      <a:gd name="T7" fmla="*/ 1354 h 1376"/>
                      <a:gd name="T8" fmla="*/ 1890 w 1912"/>
                      <a:gd name="T9" fmla="*/ 1128 h 1376"/>
                      <a:gd name="T10" fmla="*/ 1665 w 1912"/>
                      <a:gd name="T11" fmla="*/ 903 h 1376"/>
                      <a:gd name="T12" fmla="*/ 1530 w 1912"/>
                      <a:gd name="T13" fmla="*/ 790 h 1376"/>
                      <a:gd name="T14" fmla="*/ 338 w 1912"/>
                      <a:gd name="T15" fmla="*/ 46 h 1376"/>
                      <a:gd name="T16" fmla="*/ 270 w 1912"/>
                      <a:gd name="T17" fmla="*/ 0 h 1376"/>
                      <a:gd name="T18" fmla="*/ 68 w 1912"/>
                      <a:gd name="T19" fmla="*/ 542 h 1376"/>
                      <a:gd name="T20" fmla="*/ 270 w 1912"/>
                      <a:gd name="T21" fmla="*/ 1331 h 1376"/>
                      <a:gd name="T22" fmla="*/ 383 w 1912"/>
                      <a:gd name="T23" fmla="*/ 1354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2" h="1376">
                        <a:moveTo>
                          <a:pt x="383" y="1354"/>
                        </a:moveTo>
                        <a:cubicBezTo>
                          <a:pt x="383" y="1354"/>
                          <a:pt x="405" y="1241"/>
                          <a:pt x="473" y="1241"/>
                        </a:cubicBezTo>
                        <a:cubicBezTo>
                          <a:pt x="563" y="1264"/>
                          <a:pt x="698" y="1309"/>
                          <a:pt x="810" y="1354"/>
                        </a:cubicBezTo>
                        <a:cubicBezTo>
                          <a:pt x="945" y="1376"/>
                          <a:pt x="1643" y="1354"/>
                          <a:pt x="1643" y="1354"/>
                        </a:cubicBezTo>
                        <a:cubicBezTo>
                          <a:pt x="1643" y="1354"/>
                          <a:pt x="1890" y="1196"/>
                          <a:pt x="1890" y="1128"/>
                        </a:cubicBezTo>
                        <a:cubicBezTo>
                          <a:pt x="1912" y="1061"/>
                          <a:pt x="1755" y="970"/>
                          <a:pt x="1665" y="903"/>
                        </a:cubicBezTo>
                        <a:cubicBezTo>
                          <a:pt x="1643" y="880"/>
                          <a:pt x="1598" y="835"/>
                          <a:pt x="1530" y="790"/>
                        </a:cubicBezTo>
                        <a:cubicBezTo>
                          <a:pt x="968" y="1038"/>
                          <a:pt x="518" y="610"/>
                          <a:pt x="338" y="46"/>
                        </a:cubicBezTo>
                        <a:cubicBezTo>
                          <a:pt x="315" y="46"/>
                          <a:pt x="293" y="0"/>
                          <a:pt x="270" y="0"/>
                        </a:cubicBezTo>
                        <a:cubicBezTo>
                          <a:pt x="158" y="136"/>
                          <a:pt x="0" y="384"/>
                          <a:pt x="68" y="542"/>
                        </a:cubicBezTo>
                        <a:cubicBezTo>
                          <a:pt x="135" y="767"/>
                          <a:pt x="293" y="1016"/>
                          <a:pt x="270" y="1331"/>
                        </a:cubicBezTo>
                        <a:lnTo>
                          <a:pt x="383" y="1354"/>
                        </a:lnTo>
                        <a:close/>
                      </a:path>
                    </a:pathLst>
                  </a:custGeom>
                  <a:solidFill>
                    <a:srgbClr val="1F191A"/>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ndParaRPr>
                  </a:p>
                </p:txBody>
              </p:sp>
              <p:sp>
                <p:nvSpPr>
                  <p:cNvPr id="240" name="Freeform 54">
                    <a:extLst>
                      <a:ext uri="{FF2B5EF4-FFF2-40B4-BE49-F238E27FC236}">
                        <a16:creationId xmlns:a16="http://schemas.microsoft.com/office/drawing/2014/main" id="{081B5B62-3DDE-4CD4-B735-F2B746251BA9}"/>
                      </a:ext>
                    </a:extLst>
                  </p:cNvPr>
                  <p:cNvSpPr>
                    <a:spLocks/>
                  </p:cNvSpPr>
                  <p:nvPr/>
                </p:nvSpPr>
                <p:spPr bwMode="auto">
                  <a:xfrm>
                    <a:off x="4378" y="3312"/>
                    <a:ext cx="189" cy="145"/>
                  </a:xfrm>
                  <a:custGeom>
                    <a:avLst/>
                    <a:gdLst>
                      <a:gd name="T0" fmla="*/ 565 w 1672"/>
                      <a:gd name="T1" fmla="*/ 1258 h 1280"/>
                      <a:gd name="T2" fmla="*/ 611 w 1672"/>
                      <a:gd name="T3" fmla="*/ 1168 h 1280"/>
                      <a:gd name="T4" fmla="*/ 791 w 1672"/>
                      <a:gd name="T5" fmla="*/ 1258 h 1280"/>
                      <a:gd name="T6" fmla="*/ 1559 w 1672"/>
                      <a:gd name="T7" fmla="*/ 1258 h 1280"/>
                      <a:gd name="T8" fmla="*/ 1672 w 1672"/>
                      <a:gd name="T9" fmla="*/ 1146 h 1280"/>
                      <a:gd name="T10" fmla="*/ 1311 w 1672"/>
                      <a:gd name="T11" fmla="*/ 742 h 1280"/>
                      <a:gd name="T12" fmla="*/ 136 w 1672"/>
                      <a:gd name="T13" fmla="*/ 0 h 1280"/>
                      <a:gd name="T14" fmla="*/ 68 w 1672"/>
                      <a:gd name="T15" fmla="*/ 495 h 1280"/>
                      <a:gd name="T16" fmla="*/ 407 w 1672"/>
                      <a:gd name="T17" fmla="*/ 1236 h 1280"/>
                      <a:gd name="T18" fmla="*/ 565 w 1672"/>
                      <a:gd name="T19" fmla="*/ 1258 h 1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2" h="1280">
                        <a:moveTo>
                          <a:pt x="565" y="1258"/>
                        </a:moveTo>
                        <a:cubicBezTo>
                          <a:pt x="565" y="1258"/>
                          <a:pt x="565" y="1146"/>
                          <a:pt x="611" y="1168"/>
                        </a:cubicBezTo>
                        <a:cubicBezTo>
                          <a:pt x="633" y="1168"/>
                          <a:pt x="633" y="1258"/>
                          <a:pt x="791" y="1258"/>
                        </a:cubicBezTo>
                        <a:cubicBezTo>
                          <a:pt x="927" y="1280"/>
                          <a:pt x="1514" y="1258"/>
                          <a:pt x="1559" y="1258"/>
                        </a:cubicBezTo>
                        <a:cubicBezTo>
                          <a:pt x="1582" y="1280"/>
                          <a:pt x="1672" y="1236"/>
                          <a:pt x="1672" y="1146"/>
                        </a:cubicBezTo>
                        <a:cubicBezTo>
                          <a:pt x="1672" y="1078"/>
                          <a:pt x="1424" y="899"/>
                          <a:pt x="1311" y="742"/>
                        </a:cubicBezTo>
                        <a:cubicBezTo>
                          <a:pt x="791" y="1078"/>
                          <a:pt x="520" y="315"/>
                          <a:pt x="136" y="0"/>
                        </a:cubicBezTo>
                        <a:cubicBezTo>
                          <a:pt x="68" y="135"/>
                          <a:pt x="0" y="337"/>
                          <a:pt x="68" y="495"/>
                        </a:cubicBezTo>
                        <a:cubicBezTo>
                          <a:pt x="159" y="719"/>
                          <a:pt x="362" y="944"/>
                          <a:pt x="407" y="1236"/>
                        </a:cubicBezTo>
                        <a:lnTo>
                          <a:pt x="565" y="1258"/>
                        </a:lnTo>
                        <a:close/>
                      </a:path>
                    </a:pathLst>
                  </a:custGeom>
                  <a:solidFill>
                    <a:srgbClr val="1F191A"/>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ndParaRPr>
                  </a:p>
                </p:txBody>
              </p:sp>
              <p:sp>
                <p:nvSpPr>
                  <p:cNvPr id="241" name="Freeform 55">
                    <a:extLst>
                      <a:ext uri="{FF2B5EF4-FFF2-40B4-BE49-F238E27FC236}">
                        <a16:creationId xmlns:a16="http://schemas.microsoft.com/office/drawing/2014/main" id="{BE8E7327-1C13-4557-802B-08295DDD85EF}"/>
                      </a:ext>
                    </a:extLst>
                  </p:cNvPr>
                  <p:cNvSpPr>
                    <a:spLocks/>
                  </p:cNvSpPr>
                  <p:nvPr/>
                </p:nvSpPr>
                <p:spPr bwMode="auto">
                  <a:xfrm>
                    <a:off x="4616" y="2004"/>
                    <a:ext cx="94" cy="426"/>
                  </a:xfrm>
                  <a:custGeom>
                    <a:avLst/>
                    <a:gdLst>
                      <a:gd name="T0" fmla="*/ 675 w 1664"/>
                      <a:gd name="T1" fmla="*/ 6738 h 7552"/>
                      <a:gd name="T2" fmla="*/ 45 w 1664"/>
                      <a:gd name="T3" fmla="*/ 7055 h 7552"/>
                      <a:gd name="T4" fmla="*/ 180 w 1664"/>
                      <a:gd name="T5" fmla="*/ 7281 h 7552"/>
                      <a:gd name="T6" fmla="*/ 225 w 1664"/>
                      <a:gd name="T7" fmla="*/ 7507 h 7552"/>
                      <a:gd name="T8" fmla="*/ 585 w 1664"/>
                      <a:gd name="T9" fmla="*/ 7507 h 7552"/>
                      <a:gd name="T10" fmla="*/ 1485 w 1664"/>
                      <a:gd name="T11" fmla="*/ 7010 h 7552"/>
                      <a:gd name="T12" fmla="*/ 1530 w 1664"/>
                      <a:gd name="T13" fmla="*/ 6558 h 7552"/>
                      <a:gd name="T14" fmla="*/ 1575 w 1664"/>
                      <a:gd name="T15" fmla="*/ 6151 h 7552"/>
                      <a:gd name="T16" fmla="*/ 1664 w 1664"/>
                      <a:gd name="T17" fmla="*/ 5879 h 7552"/>
                      <a:gd name="T18" fmla="*/ 1575 w 1664"/>
                      <a:gd name="T19" fmla="*/ 5156 h 7552"/>
                      <a:gd name="T20" fmla="*/ 1575 w 1664"/>
                      <a:gd name="T21" fmla="*/ 3709 h 7552"/>
                      <a:gd name="T22" fmla="*/ 1215 w 1664"/>
                      <a:gd name="T23" fmla="*/ 2352 h 7552"/>
                      <a:gd name="T24" fmla="*/ 945 w 1664"/>
                      <a:gd name="T25" fmla="*/ 814 h 7552"/>
                      <a:gd name="T26" fmla="*/ 945 w 1664"/>
                      <a:gd name="T27" fmla="*/ 136 h 7552"/>
                      <a:gd name="T28" fmla="*/ 405 w 1664"/>
                      <a:gd name="T29" fmla="*/ 46 h 7552"/>
                      <a:gd name="T30" fmla="*/ 270 w 1664"/>
                      <a:gd name="T31" fmla="*/ 46 h 7552"/>
                      <a:gd name="T32" fmla="*/ 405 w 1664"/>
                      <a:gd name="T33" fmla="*/ 724 h 7552"/>
                      <a:gd name="T34" fmla="*/ 585 w 1664"/>
                      <a:gd name="T35" fmla="*/ 2081 h 7552"/>
                      <a:gd name="T36" fmla="*/ 675 w 1664"/>
                      <a:gd name="T37" fmla="*/ 4206 h 7552"/>
                      <a:gd name="T38" fmla="*/ 495 w 1664"/>
                      <a:gd name="T39" fmla="*/ 4930 h 7552"/>
                      <a:gd name="T40" fmla="*/ 495 w 1664"/>
                      <a:gd name="T41" fmla="*/ 5608 h 7552"/>
                      <a:gd name="T42" fmla="*/ 360 w 1664"/>
                      <a:gd name="T43" fmla="*/ 6286 h 7552"/>
                      <a:gd name="T44" fmla="*/ 675 w 1664"/>
                      <a:gd name="T45" fmla="*/ 6512 h 7552"/>
                      <a:gd name="T46" fmla="*/ 855 w 1664"/>
                      <a:gd name="T47" fmla="*/ 6015 h 7552"/>
                      <a:gd name="T48" fmla="*/ 900 w 1664"/>
                      <a:gd name="T49" fmla="*/ 6467 h 7552"/>
                      <a:gd name="T50" fmla="*/ 675 w 1664"/>
                      <a:gd name="T51" fmla="*/ 6738 h 7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64" h="7552">
                        <a:moveTo>
                          <a:pt x="675" y="6738"/>
                        </a:moveTo>
                        <a:cubicBezTo>
                          <a:pt x="495" y="6829"/>
                          <a:pt x="135" y="6919"/>
                          <a:pt x="45" y="7055"/>
                        </a:cubicBezTo>
                        <a:cubicBezTo>
                          <a:pt x="0" y="7191"/>
                          <a:pt x="225" y="7281"/>
                          <a:pt x="180" y="7281"/>
                        </a:cubicBezTo>
                        <a:cubicBezTo>
                          <a:pt x="135" y="7326"/>
                          <a:pt x="135" y="7417"/>
                          <a:pt x="225" y="7507"/>
                        </a:cubicBezTo>
                        <a:cubicBezTo>
                          <a:pt x="315" y="7552"/>
                          <a:pt x="585" y="7507"/>
                          <a:pt x="585" y="7507"/>
                        </a:cubicBezTo>
                        <a:cubicBezTo>
                          <a:pt x="1170" y="7236"/>
                          <a:pt x="1350" y="7145"/>
                          <a:pt x="1485" y="7010"/>
                        </a:cubicBezTo>
                        <a:cubicBezTo>
                          <a:pt x="1575" y="6874"/>
                          <a:pt x="1575" y="6648"/>
                          <a:pt x="1530" y="6558"/>
                        </a:cubicBezTo>
                        <a:cubicBezTo>
                          <a:pt x="1530" y="6422"/>
                          <a:pt x="1530" y="6196"/>
                          <a:pt x="1575" y="6151"/>
                        </a:cubicBezTo>
                        <a:cubicBezTo>
                          <a:pt x="1619" y="6105"/>
                          <a:pt x="1664" y="5970"/>
                          <a:pt x="1664" y="5879"/>
                        </a:cubicBezTo>
                        <a:cubicBezTo>
                          <a:pt x="1619" y="5744"/>
                          <a:pt x="1619" y="5472"/>
                          <a:pt x="1575" y="5156"/>
                        </a:cubicBezTo>
                        <a:cubicBezTo>
                          <a:pt x="1575" y="4794"/>
                          <a:pt x="1664" y="4297"/>
                          <a:pt x="1575" y="3709"/>
                        </a:cubicBezTo>
                        <a:cubicBezTo>
                          <a:pt x="1530" y="3166"/>
                          <a:pt x="1305" y="2804"/>
                          <a:pt x="1215" y="2352"/>
                        </a:cubicBezTo>
                        <a:cubicBezTo>
                          <a:pt x="1125" y="1855"/>
                          <a:pt x="945" y="814"/>
                          <a:pt x="945" y="814"/>
                        </a:cubicBezTo>
                        <a:cubicBezTo>
                          <a:pt x="900" y="498"/>
                          <a:pt x="945" y="136"/>
                          <a:pt x="945" y="136"/>
                        </a:cubicBezTo>
                        <a:cubicBezTo>
                          <a:pt x="765" y="0"/>
                          <a:pt x="405" y="46"/>
                          <a:pt x="405" y="46"/>
                        </a:cubicBezTo>
                        <a:cubicBezTo>
                          <a:pt x="270" y="46"/>
                          <a:pt x="270" y="46"/>
                          <a:pt x="270" y="46"/>
                        </a:cubicBezTo>
                        <a:cubicBezTo>
                          <a:pt x="315" y="272"/>
                          <a:pt x="405" y="543"/>
                          <a:pt x="405" y="724"/>
                        </a:cubicBezTo>
                        <a:cubicBezTo>
                          <a:pt x="450" y="950"/>
                          <a:pt x="495" y="1176"/>
                          <a:pt x="585" y="2081"/>
                        </a:cubicBezTo>
                        <a:cubicBezTo>
                          <a:pt x="675" y="2940"/>
                          <a:pt x="675" y="4206"/>
                          <a:pt x="675" y="4206"/>
                        </a:cubicBezTo>
                        <a:cubicBezTo>
                          <a:pt x="540" y="4432"/>
                          <a:pt x="540" y="4658"/>
                          <a:pt x="495" y="4930"/>
                        </a:cubicBezTo>
                        <a:cubicBezTo>
                          <a:pt x="495" y="5201"/>
                          <a:pt x="495" y="5427"/>
                          <a:pt x="495" y="5608"/>
                        </a:cubicBezTo>
                        <a:cubicBezTo>
                          <a:pt x="450" y="5834"/>
                          <a:pt x="360" y="6105"/>
                          <a:pt x="360" y="6286"/>
                        </a:cubicBezTo>
                        <a:cubicBezTo>
                          <a:pt x="360" y="6467"/>
                          <a:pt x="495" y="6558"/>
                          <a:pt x="675" y="6512"/>
                        </a:cubicBezTo>
                        <a:cubicBezTo>
                          <a:pt x="810" y="6467"/>
                          <a:pt x="855" y="6196"/>
                          <a:pt x="855" y="6015"/>
                        </a:cubicBezTo>
                        <a:cubicBezTo>
                          <a:pt x="855" y="6151"/>
                          <a:pt x="900" y="6377"/>
                          <a:pt x="900" y="6467"/>
                        </a:cubicBezTo>
                        <a:cubicBezTo>
                          <a:pt x="900" y="6558"/>
                          <a:pt x="855" y="6693"/>
                          <a:pt x="675" y="6738"/>
                        </a:cubicBezTo>
                      </a:path>
                    </a:pathLst>
                  </a:custGeom>
                  <a:solidFill>
                    <a:srgbClr val="F2CC8F"/>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ndParaRPr>
                  </a:p>
                </p:txBody>
              </p:sp>
              <p:sp>
                <p:nvSpPr>
                  <p:cNvPr id="242" name="Freeform 56">
                    <a:extLst>
                      <a:ext uri="{FF2B5EF4-FFF2-40B4-BE49-F238E27FC236}">
                        <a16:creationId xmlns:a16="http://schemas.microsoft.com/office/drawing/2014/main" id="{9188EF9B-39D3-4054-BAC7-8954C511AF65}"/>
                      </a:ext>
                    </a:extLst>
                  </p:cNvPr>
                  <p:cNvSpPr>
                    <a:spLocks/>
                  </p:cNvSpPr>
                  <p:nvPr/>
                </p:nvSpPr>
                <p:spPr bwMode="auto">
                  <a:xfrm>
                    <a:off x="4452" y="1160"/>
                    <a:ext cx="167" cy="324"/>
                  </a:xfrm>
                  <a:custGeom>
                    <a:avLst/>
                    <a:gdLst>
                      <a:gd name="T0" fmla="*/ 2198 w 2960"/>
                      <a:gd name="T1" fmla="*/ 0 h 5744"/>
                      <a:gd name="T2" fmla="*/ 1167 w 2960"/>
                      <a:gd name="T3" fmla="*/ 1403 h 5744"/>
                      <a:gd name="T4" fmla="*/ 0 w 2960"/>
                      <a:gd name="T5" fmla="*/ 3528 h 5744"/>
                      <a:gd name="T6" fmla="*/ 2198 w 2960"/>
                      <a:gd name="T7" fmla="*/ 5744 h 5744"/>
                      <a:gd name="T8" fmla="*/ 2019 w 2960"/>
                      <a:gd name="T9" fmla="*/ 5518 h 5744"/>
                      <a:gd name="T10" fmla="*/ 1974 w 2960"/>
                      <a:gd name="T11" fmla="*/ 4614 h 5744"/>
                      <a:gd name="T12" fmla="*/ 2377 w 2960"/>
                      <a:gd name="T13" fmla="*/ 4478 h 5744"/>
                      <a:gd name="T14" fmla="*/ 2647 w 2960"/>
                      <a:gd name="T15" fmla="*/ 3890 h 5744"/>
                      <a:gd name="T16" fmla="*/ 2960 w 2960"/>
                      <a:gd name="T17" fmla="*/ 2488 h 5744"/>
                      <a:gd name="T18" fmla="*/ 2871 w 2960"/>
                      <a:gd name="T19" fmla="*/ 2036 h 5744"/>
                      <a:gd name="T20" fmla="*/ 2916 w 2960"/>
                      <a:gd name="T21" fmla="*/ 1719 h 5744"/>
                      <a:gd name="T22" fmla="*/ 2916 w 2960"/>
                      <a:gd name="T23" fmla="*/ 1176 h 5744"/>
                      <a:gd name="T24" fmla="*/ 2871 w 2960"/>
                      <a:gd name="T25" fmla="*/ 588 h 5744"/>
                      <a:gd name="T26" fmla="*/ 2871 w 2960"/>
                      <a:gd name="T27" fmla="*/ 543 h 5744"/>
                      <a:gd name="T28" fmla="*/ 2871 w 2960"/>
                      <a:gd name="T29" fmla="*/ 543 h 5744"/>
                      <a:gd name="T30" fmla="*/ 2198 w 2960"/>
                      <a:gd name="T31" fmla="*/ 0 h 5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60" h="5744">
                        <a:moveTo>
                          <a:pt x="2198" y="0"/>
                        </a:moveTo>
                        <a:cubicBezTo>
                          <a:pt x="2198" y="0"/>
                          <a:pt x="2288" y="860"/>
                          <a:pt x="1167" y="1403"/>
                        </a:cubicBezTo>
                        <a:cubicBezTo>
                          <a:pt x="0" y="1945"/>
                          <a:pt x="0" y="3528"/>
                          <a:pt x="0" y="3528"/>
                        </a:cubicBezTo>
                        <a:cubicBezTo>
                          <a:pt x="0" y="3528"/>
                          <a:pt x="628" y="4930"/>
                          <a:pt x="2198" y="5744"/>
                        </a:cubicBezTo>
                        <a:cubicBezTo>
                          <a:pt x="2108" y="5699"/>
                          <a:pt x="2063" y="5609"/>
                          <a:pt x="2019" y="5518"/>
                        </a:cubicBezTo>
                        <a:cubicBezTo>
                          <a:pt x="1974" y="5383"/>
                          <a:pt x="1705" y="4614"/>
                          <a:pt x="1974" y="4614"/>
                        </a:cubicBezTo>
                        <a:cubicBezTo>
                          <a:pt x="2198" y="4569"/>
                          <a:pt x="2288" y="4569"/>
                          <a:pt x="2377" y="4478"/>
                        </a:cubicBezTo>
                        <a:cubicBezTo>
                          <a:pt x="2557" y="4342"/>
                          <a:pt x="2602" y="4116"/>
                          <a:pt x="2647" y="3890"/>
                        </a:cubicBezTo>
                        <a:cubicBezTo>
                          <a:pt x="2736" y="3438"/>
                          <a:pt x="2960" y="2986"/>
                          <a:pt x="2960" y="2488"/>
                        </a:cubicBezTo>
                        <a:cubicBezTo>
                          <a:pt x="2960" y="2262"/>
                          <a:pt x="2871" y="2126"/>
                          <a:pt x="2871" y="2036"/>
                        </a:cubicBezTo>
                        <a:cubicBezTo>
                          <a:pt x="2871" y="1900"/>
                          <a:pt x="2916" y="1719"/>
                          <a:pt x="2916" y="1719"/>
                        </a:cubicBezTo>
                        <a:cubicBezTo>
                          <a:pt x="2960" y="1493"/>
                          <a:pt x="2916" y="1176"/>
                          <a:pt x="2916" y="1176"/>
                        </a:cubicBezTo>
                        <a:cubicBezTo>
                          <a:pt x="2826" y="995"/>
                          <a:pt x="2871" y="588"/>
                          <a:pt x="2871" y="588"/>
                        </a:cubicBezTo>
                        <a:cubicBezTo>
                          <a:pt x="2871" y="543"/>
                          <a:pt x="2871" y="543"/>
                          <a:pt x="2871" y="543"/>
                        </a:cubicBezTo>
                        <a:cubicBezTo>
                          <a:pt x="2871" y="543"/>
                          <a:pt x="2871" y="543"/>
                          <a:pt x="2871" y="543"/>
                        </a:cubicBezTo>
                        <a:cubicBezTo>
                          <a:pt x="2871" y="543"/>
                          <a:pt x="2333" y="362"/>
                          <a:pt x="2198" y="0"/>
                        </a:cubicBezTo>
                      </a:path>
                    </a:pathLst>
                  </a:custGeom>
                  <a:solidFill>
                    <a:srgbClr val="F2CC8F"/>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ndParaRPr>
                  </a:p>
                </p:txBody>
              </p:sp>
              <p:sp>
                <p:nvSpPr>
                  <p:cNvPr id="243" name="Freeform 57">
                    <a:extLst>
                      <a:ext uri="{FF2B5EF4-FFF2-40B4-BE49-F238E27FC236}">
                        <a16:creationId xmlns:a16="http://schemas.microsoft.com/office/drawing/2014/main" id="{0D2BE170-D87C-42A9-84CF-A2F5D1F42DC8}"/>
                      </a:ext>
                    </a:extLst>
                  </p:cNvPr>
                  <p:cNvSpPr>
                    <a:spLocks/>
                  </p:cNvSpPr>
                  <p:nvPr/>
                </p:nvSpPr>
                <p:spPr bwMode="auto">
                  <a:xfrm>
                    <a:off x="4411" y="1469"/>
                    <a:ext cx="3" cy="6"/>
                  </a:xfrm>
                  <a:custGeom>
                    <a:avLst/>
                    <a:gdLst>
                      <a:gd name="T0" fmla="*/ 0 w 48"/>
                      <a:gd name="T1" fmla="*/ 96 h 96"/>
                      <a:gd name="T2" fmla="*/ 48 w 48"/>
                      <a:gd name="T3" fmla="*/ 0 h 96"/>
                      <a:gd name="T4" fmla="*/ 0 w 48"/>
                      <a:gd name="T5" fmla="*/ 96 h 96"/>
                    </a:gdLst>
                    <a:ahLst/>
                    <a:cxnLst>
                      <a:cxn ang="0">
                        <a:pos x="T0" y="T1"/>
                      </a:cxn>
                      <a:cxn ang="0">
                        <a:pos x="T2" y="T3"/>
                      </a:cxn>
                      <a:cxn ang="0">
                        <a:pos x="T4" y="T5"/>
                      </a:cxn>
                    </a:cxnLst>
                    <a:rect l="0" t="0" r="r" b="b"/>
                    <a:pathLst>
                      <a:path w="48" h="96">
                        <a:moveTo>
                          <a:pt x="0" y="96"/>
                        </a:moveTo>
                        <a:cubicBezTo>
                          <a:pt x="0" y="96"/>
                          <a:pt x="0" y="48"/>
                          <a:pt x="48" y="0"/>
                        </a:cubicBezTo>
                        <a:cubicBezTo>
                          <a:pt x="0" y="0"/>
                          <a:pt x="0" y="48"/>
                          <a:pt x="0" y="96"/>
                        </a:cubicBezTo>
                      </a:path>
                    </a:pathLst>
                  </a:custGeom>
                  <a:solidFill>
                    <a:srgbClr val="F2CC8F"/>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ndParaRPr>
                  </a:p>
                </p:txBody>
              </p:sp>
              <p:sp>
                <p:nvSpPr>
                  <p:cNvPr id="244" name="Freeform 58">
                    <a:extLst>
                      <a:ext uri="{FF2B5EF4-FFF2-40B4-BE49-F238E27FC236}">
                        <a16:creationId xmlns:a16="http://schemas.microsoft.com/office/drawing/2014/main" id="{50A0467E-8CA9-4A45-8757-C4C090EB8FA7}"/>
                      </a:ext>
                    </a:extLst>
                  </p:cNvPr>
                  <p:cNvSpPr>
                    <a:spLocks/>
                  </p:cNvSpPr>
                  <p:nvPr/>
                </p:nvSpPr>
                <p:spPr bwMode="auto">
                  <a:xfrm>
                    <a:off x="4304" y="1076"/>
                    <a:ext cx="314" cy="515"/>
                  </a:xfrm>
                  <a:custGeom>
                    <a:avLst/>
                    <a:gdLst>
                      <a:gd name="T0" fmla="*/ 5462 w 5552"/>
                      <a:gd name="T1" fmla="*/ 1538 h 9136"/>
                      <a:gd name="T2" fmla="*/ 4289 w 5552"/>
                      <a:gd name="T3" fmla="*/ 588 h 9136"/>
                      <a:gd name="T4" fmla="*/ 1309 w 5552"/>
                      <a:gd name="T5" fmla="*/ 1448 h 9136"/>
                      <a:gd name="T6" fmla="*/ 768 w 5552"/>
                      <a:gd name="T7" fmla="*/ 3573 h 9136"/>
                      <a:gd name="T8" fmla="*/ 497 w 5552"/>
                      <a:gd name="T9" fmla="*/ 5202 h 9136"/>
                      <a:gd name="T10" fmla="*/ 497 w 5552"/>
                      <a:gd name="T11" fmla="*/ 6061 h 9136"/>
                      <a:gd name="T12" fmla="*/ 768 w 5552"/>
                      <a:gd name="T13" fmla="*/ 6739 h 9136"/>
                      <a:gd name="T14" fmla="*/ 0 w 5552"/>
                      <a:gd name="T15" fmla="*/ 7689 h 9136"/>
                      <a:gd name="T16" fmla="*/ 542 w 5552"/>
                      <a:gd name="T17" fmla="*/ 7734 h 9136"/>
                      <a:gd name="T18" fmla="*/ 1355 w 5552"/>
                      <a:gd name="T19" fmla="*/ 7734 h 9136"/>
                      <a:gd name="T20" fmla="*/ 1941 w 5552"/>
                      <a:gd name="T21" fmla="*/ 8458 h 9136"/>
                      <a:gd name="T22" fmla="*/ 3205 w 5552"/>
                      <a:gd name="T23" fmla="*/ 8729 h 9136"/>
                      <a:gd name="T24" fmla="*/ 3250 w 5552"/>
                      <a:gd name="T25" fmla="*/ 8413 h 9136"/>
                      <a:gd name="T26" fmla="*/ 3431 w 5552"/>
                      <a:gd name="T27" fmla="*/ 9091 h 9136"/>
                      <a:gd name="T28" fmla="*/ 4334 w 5552"/>
                      <a:gd name="T29" fmla="*/ 8865 h 9136"/>
                      <a:gd name="T30" fmla="*/ 4559 w 5552"/>
                      <a:gd name="T31" fmla="*/ 8187 h 9136"/>
                      <a:gd name="T32" fmla="*/ 5191 w 5552"/>
                      <a:gd name="T33" fmla="*/ 8232 h 9136"/>
                      <a:gd name="T34" fmla="*/ 5282 w 5552"/>
                      <a:gd name="T35" fmla="*/ 7734 h 9136"/>
                      <a:gd name="T36" fmla="*/ 4966 w 5552"/>
                      <a:gd name="T37" fmla="*/ 7418 h 9136"/>
                      <a:gd name="T38" fmla="*/ 4605 w 5552"/>
                      <a:gd name="T39" fmla="*/ 6558 h 9136"/>
                      <a:gd name="T40" fmla="*/ 3792 w 5552"/>
                      <a:gd name="T41" fmla="*/ 6694 h 9136"/>
                      <a:gd name="T42" fmla="*/ 4153 w 5552"/>
                      <a:gd name="T43" fmla="*/ 6423 h 9136"/>
                      <a:gd name="T44" fmla="*/ 4153 w 5552"/>
                      <a:gd name="T45" fmla="*/ 5925 h 9136"/>
                      <a:gd name="T46" fmla="*/ 3521 w 5552"/>
                      <a:gd name="T47" fmla="*/ 5971 h 9136"/>
                      <a:gd name="T48" fmla="*/ 2754 w 5552"/>
                      <a:gd name="T49" fmla="*/ 4568 h 9136"/>
                      <a:gd name="T50" fmla="*/ 3792 w 5552"/>
                      <a:gd name="T51" fmla="*/ 2895 h 9136"/>
                      <a:gd name="T52" fmla="*/ 4830 w 5552"/>
                      <a:gd name="T53" fmla="*/ 1493 h 9136"/>
                      <a:gd name="T54" fmla="*/ 5507 w 5552"/>
                      <a:gd name="T55" fmla="*/ 2036 h 9136"/>
                      <a:gd name="T56" fmla="*/ 5507 w 5552"/>
                      <a:gd name="T57" fmla="*/ 2036 h 9136"/>
                      <a:gd name="T58" fmla="*/ 5462 w 5552"/>
                      <a:gd name="T59" fmla="*/ 1538 h 9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52" h="9136">
                        <a:moveTo>
                          <a:pt x="5462" y="1538"/>
                        </a:moveTo>
                        <a:cubicBezTo>
                          <a:pt x="5146" y="1086"/>
                          <a:pt x="4289" y="588"/>
                          <a:pt x="4289" y="588"/>
                        </a:cubicBezTo>
                        <a:cubicBezTo>
                          <a:pt x="2709" y="0"/>
                          <a:pt x="1806" y="634"/>
                          <a:pt x="1309" y="1448"/>
                        </a:cubicBezTo>
                        <a:cubicBezTo>
                          <a:pt x="768" y="2262"/>
                          <a:pt x="858" y="3166"/>
                          <a:pt x="768" y="3573"/>
                        </a:cubicBezTo>
                        <a:cubicBezTo>
                          <a:pt x="678" y="4116"/>
                          <a:pt x="542" y="4659"/>
                          <a:pt x="497" y="5202"/>
                        </a:cubicBezTo>
                        <a:cubicBezTo>
                          <a:pt x="452" y="5473"/>
                          <a:pt x="452" y="5790"/>
                          <a:pt x="497" y="6061"/>
                        </a:cubicBezTo>
                        <a:cubicBezTo>
                          <a:pt x="587" y="6287"/>
                          <a:pt x="723" y="6513"/>
                          <a:pt x="768" y="6739"/>
                        </a:cubicBezTo>
                        <a:cubicBezTo>
                          <a:pt x="813" y="7192"/>
                          <a:pt x="452" y="7644"/>
                          <a:pt x="0" y="7689"/>
                        </a:cubicBezTo>
                        <a:cubicBezTo>
                          <a:pt x="181" y="7689"/>
                          <a:pt x="362" y="7689"/>
                          <a:pt x="542" y="7734"/>
                        </a:cubicBezTo>
                        <a:cubicBezTo>
                          <a:pt x="813" y="7780"/>
                          <a:pt x="1084" y="7825"/>
                          <a:pt x="1355" y="7734"/>
                        </a:cubicBezTo>
                        <a:cubicBezTo>
                          <a:pt x="1355" y="8051"/>
                          <a:pt x="1625" y="8368"/>
                          <a:pt x="1941" y="8458"/>
                        </a:cubicBezTo>
                        <a:cubicBezTo>
                          <a:pt x="2348" y="8639"/>
                          <a:pt x="2799" y="8503"/>
                          <a:pt x="3205" y="8729"/>
                        </a:cubicBezTo>
                        <a:cubicBezTo>
                          <a:pt x="3205" y="8639"/>
                          <a:pt x="3250" y="8549"/>
                          <a:pt x="3250" y="8413"/>
                        </a:cubicBezTo>
                        <a:cubicBezTo>
                          <a:pt x="3431" y="8594"/>
                          <a:pt x="3521" y="8865"/>
                          <a:pt x="3431" y="9091"/>
                        </a:cubicBezTo>
                        <a:cubicBezTo>
                          <a:pt x="3747" y="9136"/>
                          <a:pt x="4063" y="9046"/>
                          <a:pt x="4334" y="8865"/>
                        </a:cubicBezTo>
                        <a:cubicBezTo>
                          <a:pt x="4469" y="8775"/>
                          <a:pt x="4785" y="8368"/>
                          <a:pt x="4559" y="8187"/>
                        </a:cubicBezTo>
                        <a:cubicBezTo>
                          <a:pt x="4740" y="8322"/>
                          <a:pt x="5011" y="8368"/>
                          <a:pt x="5191" y="8232"/>
                        </a:cubicBezTo>
                        <a:cubicBezTo>
                          <a:pt x="5282" y="8096"/>
                          <a:pt x="5327" y="7870"/>
                          <a:pt x="5282" y="7734"/>
                        </a:cubicBezTo>
                        <a:cubicBezTo>
                          <a:pt x="5237" y="7508"/>
                          <a:pt x="5146" y="7553"/>
                          <a:pt x="4966" y="7418"/>
                        </a:cubicBezTo>
                        <a:cubicBezTo>
                          <a:pt x="4695" y="7192"/>
                          <a:pt x="4785" y="6830"/>
                          <a:pt x="4605" y="6558"/>
                        </a:cubicBezTo>
                        <a:cubicBezTo>
                          <a:pt x="4379" y="6739"/>
                          <a:pt x="4063" y="6785"/>
                          <a:pt x="3792" y="6694"/>
                        </a:cubicBezTo>
                        <a:cubicBezTo>
                          <a:pt x="3973" y="6694"/>
                          <a:pt x="4108" y="6558"/>
                          <a:pt x="4153" y="6423"/>
                        </a:cubicBezTo>
                        <a:cubicBezTo>
                          <a:pt x="4198" y="6242"/>
                          <a:pt x="4153" y="6106"/>
                          <a:pt x="4153" y="5925"/>
                        </a:cubicBezTo>
                        <a:cubicBezTo>
                          <a:pt x="3973" y="6061"/>
                          <a:pt x="3702" y="6061"/>
                          <a:pt x="3521" y="5971"/>
                        </a:cubicBezTo>
                        <a:cubicBezTo>
                          <a:pt x="2980" y="5744"/>
                          <a:pt x="2709" y="5156"/>
                          <a:pt x="2754" y="4568"/>
                        </a:cubicBezTo>
                        <a:cubicBezTo>
                          <a:pt x="2799" y="3981"/>
                          <a:pt x="3205" y="3166"/>
                          <a:pt x="3792" y="2895"/>
                        </a:cubicBezTo>
                        <a:cubicBezTo>
                          <a:pt x="4921" y="2352"/>
                          <a:pt x="4830" y="1493"/>
                          <a:pt x="4830" y="1493"/>
                        </a:cubicBezTo>
                        <a:cubicBezTo>
                          <a:pt x="4966" y="1855"/>
                          <a:pt x="5507" y="2036"/>
                          <a:pt x="5507" y="2036"/>
                        </a:cubicBezTo>
                        <a:cubicBezTo>
                          <a:pt x="5507" y="2036"/>
                          <a:pt x="5507" y="2036"/>
                          <a:pt x="5507" y="2036"/>
                        </a:cubicBezTo>
                        <a:cubicBezTo>
                          <a:pt x="5552" y="1764"/>
                          <a:pt x="5462" y="1538"/>
                          <a:pt x="5462" y="1538"/>
                        </a:cubicBezTo>
                      </a:path>
                    </a:pathLst>
                  </a:custGeom>
                  <a:solidFill>
                    <a:srgbClr val="753F19"/>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ndParaRPr>
                  </a:p>
                </p:txBody>
              </p:sp>
              <p:sp>
                <p:nvSpPr>
                  <p:cNvPr id="245" name="Freeform 59">
                    <a:extLst>
                      <a:ext uri="{FF2B5EF4-FFF2-40B4-BE49-F238E27FC236}">
                        <a16:creationId xmlns:a16="http://schemas.microsoft.com/office/drawing/2014/main" id="{B07C2D74-5CCB-463D-8DF7-3298E0F177FF}"/>
                      </a:ext>
                    </a:extLst>
                  </p:cNvPr>
                  <p:cNvSpPr>
                    <a:spLocks/>
                  </p:cNvSpPr>
                  <p:nvPr/>
                </p:nvSpPr>
                <p:spPr bwMode="auto">
                  <a:xfrm>
                    <a:off x="4194" y="1415"/>
                    <a:ext cx="297" cy="523"/>
                  </a:xfrm>
                  <a:custGeom>
                    <a:avLst/>
                    <a:gdLst>
                      <a:gd name="T0" fmla="*/ 2036 w 5248"/>
                      <a:gd name="T1" fmla="*/ 5785 h 9264"/>
                      <a:gd name="T2" fmla="*/ 634 w 5248"/>
                      <a:gd name="T3" fmla="*/ 7095 h 9264"/>
                      <a:gd name="T4" fmla="*/ 317 w 5248"/>
                      <a:gd name="T5" fmla="*/ 7864 h 9264"/>
                      <a:gd name="T6" fmla="*/ 46 w 5248"/>
                      <a:gd name="T7" fmla="*/ 8361 h 9264"/>
                      <a:gd name="T8" fmla="*/ 498 w 5248"/>
                      <a:gd name="T9" fmla="*/ 9084 h 9264"/>
                      <a:gd name="T10" fmla="*/ 951 w 5248"/>
                      <a:gd name="T11" fmla="*/ 9129 h 9264"/>
                      <a:gd name="T12" fmla="*/ 1358 w 5248"/>
                      <a:gd name="T13" fmla="*/ 8813 h 9264"/>
                      <a:gd name="T14" fmla="*/ 2579 w 5248"/>
                      <a:gd name="T15" fmla="*/ 7502 h 9264"/>
                      <a:gd name="T16" fmla="*/ 4887 w 5248"/>
                      <a:gd name="T17" fmla="*/ 3570 h 9264"/>
                      <a:gd name="T18" fmla="*/ 5203 w 5248"/>
                      <a:gd name="T19" fmla="*/ 1989 h 9264"/>
                      <a:gd name="T20" fmla="*/ 5068 w 5248"/>
                      <a:gd name="T21" fmla="*/ 1718 h 9264"/>
                      <a:gd name="T22" fmla="*/ 4615 w 5248"/>
                      <a:gd name="T23" fmla="*/ 1221 h 9264"/>
                      <a:gd name="T24" fmla="*/ 4344 w 5248"/>
                      <a:gd name="T25" fmla="*/ 769 h 9264"/>
                      <a:gd name="T26" fmla="*/ 4344 w 5248"/>
                      <a:gd name="T27" fmla="*/ 91 h 9264"/>
                      <a:gd name="T28" fmla="*/ 4072 w 5248"/>
                      <a:gd name="T29" fmla="*/ 91 h 9264"/>
                      <a:gd name="T30" fmla="*/ 3936 w 5248"/>
                      <a:gd name="T31" fmla="*/ 362 h 9264"/>
                      <a:gd name="T32" fmla="*/ 3801 w 5248"/>
                      <a:gd name="T33" fmla="*/ 452 h 9264"/>
                      <a:gd name="T34" fmla="*/ 3891 w 5248"/>
                      <a:gd name="T35" fmla="*/ 633 h 9264"/>
                      <a:gd name="T36" fmla="*/ 3846 w 5248"/>
                      <a:gd name="T37" fmla="*/ 1853 h 9264"/>
                      <a:gd name="T38" fmla="*/ 3801 w 5248"/>
                      <a:gd name="T39" fmla="*/ 2170 h 9264"/>
                      <a:gd name="T40" fmla="*/ 3394 w 5248"/>
                      <a:gd name="T41" fmla="*/ 2305 h 9264"/>
                      <a:gd name="T42" fmla="*/ 3032 w 5248"/>
                      <a:gd name="T43" fmla="*/ 1537 h 9264"/>
                      <a:gd name="T44" fmla="*/ 2534 w 5248"/>
                      <a:gd name="T45" fmla="*/ 1356 h 9264"/>
                      <a:gd name="T46" fmla="*/ 2398 w 5248"/>
                      <a:gd name="T47" fmla="*/ 1447 h 9264"/>
                      <a:gd name="T48" fmla="*/ 2624 w 5248"/>
                      <a:gd name="T49" fmla="*/ 1763 h 9264"/>
                      <a:gd name="T50" fmla="*/ 2760 w 5248"/>
                      <a:gd name="T51" fmla="*/ 2124 h 9264"/>
                      <a:gd name="T52" fmla="*/ 2941 w 5248"/>
                      <a:gd name="T53" fmla="*/ 2576 h 9264"/>
                      <a:gd name="T54" fmla="*/ 3122 w 5248"/>
                      <a:gd name="T55" fmla="*/ 3480 h 9264"/>
                      <a:gd name="T56" fmla="*/ 3077 w 5248"/>
                      <a:gd name="T57" fmla="*/ 4294 h 9264"/>
                      <a:gd name="T58" fmla="*/ 2036 w 5248"/>
                      <a:gd name="T59" fmla="*/ 5785 h 9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248" h="9264">
                        <a:moveTo>
                          <a:pt x="2036" y="5785"/>
                        </a:moveTo>
                        <a:cubicBezTo>
                          <a:pt x="1403" y="6463"/>
                          <a:pt x="996" y="6508"/>
                          <a:pt x="634" y="7095"/>
                        </a:cubicBezTo>
                        <a:cubicBezTo>
                          <a:pt x="453" y="7321"/>
                          <a:pt x="453" y="7683"/>
                          <a:pt x="317" y="7864"/>
                        </a:cubicBezTo>
                        <a:cubicBezTo>
                          <a:pt x="181" y="8044"/>
                          <a:pt x="0" y="8270"/>
                          <a:pt x="46" y="8361"/>
                        </a:cubicBezTo>
                        <a:cubicBezTo>
                          <a:pt x="46" y="8406"/>
                          <a:pt x="317" y="8993"/>
                          <a:pt x="498" y="9084"/>
                        </a:cubicBezTo>
                        <a:cubicBezTo>
                          <a:pt x="679" y="9129"/>
                          <a:pt x="815" y="9264"/>
                          <a:pt x="951" y="9129"/>
                        </a:cubicBezTo>
                        <a:cubicBezTo>
                          <a:pt x="1086" y="8993"/>
                          <a:pt x="1267" y="8903"/>
                          <a:pt x="1358" y="8813"/>
                        </a:cubicBezTo>
                        <a:cubicBezTo>
                          <a:pt x="1448" y="8722"/>
                          <a:pt x="2217" y="8180"/>
                          <a:pt x="2579" y="7502"/>
                        </a:cubicBezTo>
                        <a:cubicBezTo>
                          <a:pt x="2986" y="6869"/>
                          <a:pt x="4570" y="4519"/>
                          <a:pt x="4887" y="3570"/>
                        </a:cubicBezTo>
                        <a:cubicBezTo>
                          <a:pt x="5203" y="2576"/>
                          <a:pt x="5248" y="2124"/>
                          <a:pt x="5203" y="1989"/>
                        </a:cubicBezTo>
                        <a:cubicBezTo>
                          <a:pt x="5203" y="1989"/>
                          <a:pt x="5158" y="1763"/>
                          <a:pt x="5068" y="1718"/>
                        </a:cubicBezTo>
                        <a:cubicBezTo>
                          <a:pt x="5068" y="1718"/>
                          <a:pt x="4887" y="1401"/>
                          <a:pt x="4615" y="1221"/>
                        </a:cubicBezTo>
                        <a:cubicBezTo>
                          <a:pt x="4615" y="1221"/>
                          <a:pt x="4434" y="904"/>
                          <a:pt x="4344" y="769"/>
                        </a:cubicBezTo>
                        <a:cubicBezTo>
                          <a:pt x="4344" y="769"/>
                          <a:pt x="4389" y="181"/>
                          <a:pt x="4344" y="91"/>
                        </a:cubicBezTo>
                        <a:cubicBezTo>
                          <a:pt x="4298" y="46"/>
                          <a:pt x="4163" y="0"/>
                          <a:pt x="4072" y="91"/>
                        </a:cubicBezTo>
                        <a:cubicBezTo>
                          <a:pt x="4027" y="181"/>
                          <a:pt x="3982" y="317"/>
                          <a:pt x="3936" y="362"/>
                        </a:cubicBezTo>
                        <a:cubicBezTo>
                          <a:pt x="3936" y="362"/>
                          <a:pt x="3846" y="317"/>
                          <a:pt x="3801" y="452"/>
                        </a:cubicBezTo>
                        <a:cubicBezTo>
                          <a:pt x="3801" y="543"/>
                          <a:pt x="3846" y="588"/>
                          <a:pt x="3891" y="633"/>
                        </a:cubicBezTo>
                        <a:cubicBezTo>
                          <a:pt x="3891" y="678"/>
                          <a:pt x="3801" y="1040"/>
                          <a:pt x="3846" y="1853"/>
                        </a:cubicBezTo>
                        <a:cubicBezTo>
                          <a:pt x="3846" y="1853"/>
                          <a:pt x="3846" y="2034"/>
                          <a:pt x="3801" y="2170"/>
                        </a:cubicBezTo>
                        <a:cubicBezTo>
                          <a:pt x="3756" y="2260"/>
                          <a:pt x="3575" y="2576"/>
                          <a:pt x="3394" y="2305"/>
                        </a:cubicBezTo>
                        <a:cubicBezTo>
                          <a:pt x="3258" y="1989"/>
                          <a:pt x="3258" y="1763"/>
                          <a:pt x="3032" y="1537"/>
                        </a:cubicBezTo>
                        <a:cubicBezTo>
                          <a:pt x="2760" y="1311"/>
                          <a:pt x="2670" y="1311"/>
                          <a:pt x="2534" y="1356"/>
                        </a:cubicBezTo>
                        <a:cubicBezTo>
                          <a:pt x="2534" y="1356"/>
                          <a:pt x="2353" y="1401"/>
                          <a:pt x="2398" y="1447"/>
                        </a:cubicBezTo>
                        <a:cubicBezTo>
                          <a:pt x="2444" y="1537"/>
                          <a:pt x="2579" y="1582"/>
                          <a:pt x="2624" y="1763"/>
                        </a:cubicBezTo>
                        <a:cubicBezTo>
                          <a:pt x="2715" y="1944"/>
                          <a:pt x="2715" y="2034"/>
                          <a:pt x="2760" y="2124"/>
                        </a:cubicBezTo>
                        <a:cubicBezTo>
                          <a:pt x="2851" y="2215"/>
                          <a:pt x="2941" y="2350"/>
                          <a:pt x="2941" y="2576"/>
                        </a:cubicBezTo>
                        <a:cubicBezTo>
                          <a:pt x="2941" y="2802"/>
                          <a:pt x="3077" y="3073"/>
                          <a:pt x="3122" y="3480"/>
                        </a:cubicBezTo>
                        <a:cubicBezTo>
                          <a:pt x="3167" y="3842"/>
                          <a:pt x="3167" y="4113"/>
                          <a:pt x="3077" y="4294"/>
                        </a:cubicBezTo>
                        <a:cubicBezTo>
                          <a:pt x="3032" y="4429"/>
                          <a:pt x="2670" y="5107"/>
                          <a:pt x="2036" y="5785"/>
                        </a:cubicBezTo>
                      </a:path>
                    </a:pathLst>
                  </a:custGeom>
                  <a:solidFill>
                    <a:srgbClr val="F2CC8F"/>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ndParaRPr>
                  </a:p>
                </p:txBody>
              </p:sp>
              <p:sp>
                <p:nvSpPr>
                  <p:cNvPr id="246" name="Rectangle 60">
                    <a:extLst>
                      <a:ext uri="{FF2B5EF4-FFF2-40B4-BE49-F238E27FC236}">
                        <a16:creationId xmlns:a16="http://schemas.microsoft.com/office/drawing/2014/main" id="{FA6965B7-824C-463F-988D-A169F837C660}"/>
                      </a:ext>
                    </a:extLst>
                  </p:cNvPr>
                  <p:cNvSpPr>
                    <a:spLocks noChangeArrowheads="1"/>
                  </p:cNvSpPr>
                  <p:nvPr/>
                </p:nvSpPr>
                <p:spPr bwMode="auto">
                  <a:xfrm>
                    <a:off x="4245" y="2062"/>
                    <a:ext cx="15" cy="109"/>
                  </a:xfrm>
                  <a:prstGeom prst="rect">
                    <a:avLst/>
                  </a:prstGeom>
                  <a:solidFill>
                    <a:srgbClr val="C9C9C9"/>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ndParaRPr>
                  </a:p>
                </p:txBody>
              </p:sp>
              <p:sp>
                <p:nvSpPr>
                  <p:cNvPr id="247" name="Freeform 61">
                    <a:extLst>
                      <a:ext uri="{FF2B5EF4-FFF2-40B4-BE49-F238E27FC236}">
                        <a16:creationId xmlns:a16="http://schemas.microsoft.com/office/drawing/2014/main" id="{8325C30B-A506-4566-94F7-CA80C038ECD6}"/>
                      </a:ext>
                    </a:extLst>
                  </p:cNvPr>
                  <p:cNvSpPr>
                    <a:spLocks noEditPoints="1"/>
                  </p:cNvSpPr>
                  <p:nvPr/>
                </p:nvSpPr>
                <p:spPr bwMode="auto">
                  <a:xfrm>
                    <a:off x="4258" y="1570"/>
                    <a:ext cx="304" cy="495"/>
                  </a:xfrm>
                  <a:custGeom>
                    <a:avLst/>
                    <a:gdLst>
                      <a:gd name="T0" fmla="*/ 0 w 5376"/>
                      <a:gd name="T1" fmla="*/ 8678 h 8768"/>
                      <a:gd name="T2" fmla="*/ 0 w 5376"/>
                      <a:gd name="T3" fmla="*/ 8723 h 8768"/>
                      <a:gd name="T4" fmla="*/ 46 w 5376"/>
                      <a:gd name="T5" fmla="*/ 8768 h 8768"/>
                      <a:gd name="T6" fmla="*/ 46 w 5376"/>
                      <a:gd name="T7" fmla="*/ 8678 h 8768"/>
                      <a:gd name="T8" fmla="*/ 0 w 5376"/>
                      <a:gd name="T9" fmla="*/ 8678 h 8768"/>
                      <a:gd name="T10" fmla="*/ 5241 w 5376"/>
                      <a:gd name="T11" fmla="*/ 0 h 8768"/>
                      <a:gd name="T12" fmla="*/ 5151 w 5376"/>
                      <a:gd name="T13" fmla="*/ 91 h 8768"/>
                      <a:gd name="T14" fmla="*/ 4383 w 5376"/>
                      <a:gd name="T15" fmla="*/ 317 h 8768"/>
                      <a:gd name="T16" fmla="*/ 4383 w 5376"/>
                      <a:gd name="T17" fmla="*/ 407 h 8768"/>
                      <a:gd name="T18" fmla="*/ 4518 w 5376"/>
                      <a:gd name="T19" fmla="*/ 7006 h 8768"/>
                      <a:gd name="T20" fmla="*/ 5376 w 5376"/>
                      <a:gd name="T21" fmla="*/ 7277 h 8768"/>
                      <a:gd name="T22" fmla="*/ 5241 w 5376"/>
                      <a:gd name="T23" fmla="*/ 0 h 8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76" h="8768">
                        <a:moveTo>
                          <a:pt x="0" y="8678"/>
                        </a:moveTo>
                        <a:cubicBezTo>
                          <a:pt x="0" y="8678"/>
                          <a:pt x="0" y="8723"/>
                          <a:pt x="0" y="8723"/>
                        </a:cubicBezTo>
                        <a:cubicBezTo>
                          <a:pt x="0" y="8723"/>
                          <a:pt x="0" y="8723"/>
                          <a:pt x="46" y="8768"/>
                        </a:cubicBezTo>
                        <a:cubicBezTo>
                          <a:pt x="46" y="8723"/>
                          <a:pt x="46" y="8678"/>
                          <a:pt x="46" y="8678"/>
                        </a:cubicBezTo>
                        <a:cubicBezTo>
                          <a:pt x="46" y="8678"/>
                          <a:pt x="0" y="8678"/>
                          <a:pt x="0" y="8678"/>
                        </a:cubicBezTo>
                        <a:moveTo>
                          <a:pt x="5241" y="0"/>
                        </a:moveTo>
                        <a:cubicBezTo>
                          <a:pt x="5241" y="46"/>
                          <a:pt x="5196" y="91"/>
                          <a:pt x="5151" y="91"/>
                        </a:cubicBezTo>
                        <a:cubicBezTo>
                          <a:pt x="4925" y="272"/>
                          <a:pt x="4654" y="317"/>
                          <a:pt x="4383" y="317"/>
                        </a:cubicBezTo>
                        <a:cubicBezTo>
                          <a:pt x="4383" y="407"/>
                          <a:pt x="4383" y="407"/>
                          <a:pt x="4383" y="407"/>
                        </a:cubicBezTo>
                        <a:cubicBezTo>
                          <a:pt x="4699" y="2260"/>
                          <a:pt x="4608" y="5062"/>
                          <a:pt x="4518" y="7006"/>
                        </a:cubicBezTo>
                        <a:cubicBezTo>
                          <a:pt x="4925" y="7141"/>
                          <a:pt x="5241" y="7232"/>
                          <a:pt x="5376" y="7277"/>
                        </a:cubicBezTo>
                        <a:cubicBezTo>
                          <a:pt x="5376" y="5876"/>
                          <a:pt x="5286" y="1085"/>
                          <a:pt x="5241" y="0"/>
                        </a:cubicBezTo>
                      </a:path>
                    </a:pathLst>
                  </a:custGeom>
                  <a:solidFill>
                    <a:srgbClr val="56195E"/>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ndParaRPr>
                  </a:p>
                </p:txBody>
              </p:sp>
              <p:sp>
                <p:nvSpPr>
                  <p:cNvPr id="248" name="Freeform 62">
                    <a:extLst>
                      <a:ext uri="{FF2B5EF4-FFF2-40B4-BE49-F238E27FC236}">
                        <a16:creationId xmlns:a16="http://schemas.microsoft.com/office/drawing/2014/main" id="{D314D735-EF92-431E-84FC-D1109C0036B5}"/>
                      </a:ext>
                    </a:extLst>
                  </p:cNvPr>
                  <p:cNvSpPr>
                    <a:spLocks/>
                  </p:cNvSpPr>
                  <p:nvPr/>
                </p:nvSpPr>
                <p:spPr bwMode="auto">
                  <a:xfrm>
                    <a:off x="4245" y="1966"/>
                    <a:ext cx="399" cy="205"/>
                  </a:xfrm>
                  <a:custGeom>
                    <a:avLst/>
                    <a:gdLst>
                      <a:gd name="T0" fmla="*/ 4750 w 7056"/>
                      <a:gd name="T1" fmla="*/ 0 h 3648"/>
                      <a:gd name="T2" fmla="*/ 4614 w 7056"/>
                      <a:gd name="T3" fmla="*/ 2297 h 3648"/>
                      <a:gd name="T4" fmla="*/ 4162 w 7056"/>
                      <a:gd name="T5" fmla="*/ 2342 h 3648"/>
                      <a:gd name="T6" fmla="*/ 272 w 7056"/>
                      <a:gd name="T7" fmla="*/ 1667 h 3648"/>
                      <a:gd name="T8" fmla="*/ 272 w 7056"/>
                      <a:gd name="T9" fmla="*/ 1757 h 3648"/>
                      <a:gd name="T10" fmla="*/ 136 w 7056"/>
                      <a:gd name="T11" fmla="*/ 2252 h 3648"/>
                      <a:gd name="T12" fmla="*/ 0 w 7056"/>
                      <a:gd name="T13" fmla="*/ 3378 h 3648"/>
                      <a:gd name="T14" fmla="*/ 0 w 7056"/>
                      <a:gd name="T15" fmla="*/ 3648 h 3648"/>
                      <a:gd name="T16" fmla="*/ 724 w 7056"/>
                      <a:gd name="T17" fmla="*/ 3648 h 3648"/>
                      <a:gd name="T18" fmla="*/ 7056 w 7056"/>
                      <a:gd name="T19" fmla="*/ 2342 h 3648"/>
                      <a:gd name="T20" fmla="*/ 7011 w 7056"/>
                      <a:gd name="T21" fmla="*/ 2072 h 3648"/>
                      <a:gd name="T22" fmla="*/ 5609 w 7056"/>
                      <a:gd name="T23" fmla="*/ 2207 h 3648"/>
                      <a:gd name="T24" fmla="*/ 5609 w 7056"/>
                      <a:gd name="T25" fmla="*/ 361 h 3648"/>
                      <a:gd name="T26" fmla="*/ 5609 w 7056"/>
                      <a:gd name="T27" fmla="*/ 271 h 3648"/>
                      <a:gd name="T28" fmla="*/ 4750 w 7056"/>
                      <a:gd name="T29" fmla="*/ 0 h 3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56" h="3648">
                        <a:moveTo>
                          <a:pt x="4750" y="0"/>
                        </a:moveTo>
                        <a:cubicBezTo>
                          <a:pt x="4704" y="1352"/>
                          <a:pt x="4614" y="2297"/>
                          <a:pt x="4614" y="2297"/>
                        </a:cubicBezTo>
                        <a:cubicBezTo>
                          <a:pt x="4433" y="2342"/>
                          <a:pt x="4297" y="2342"/>
                          <a:pt x="4162" y="2342"/>
                        </a:cubicBezTo>
                        <a:cubicBezTo>
                          <a:pt x="2533" y="2342"/>
                          <a:pt x="543" y="1757"/>
                          <a:pt x="272" y="1667"/>
                        </a:cubicBezTo>
                        <a:cubicBezTo>
                          <a:pt x="272" y="1667"/>
                          <a:pt x="272" y="1712"/>
                          <a:pt x="272" y="1757"/>
                        </a:cubicBezTo>
                        <a:cubicBezTo>
                          <a:pt x="227" y="1892"/>
                          <a:pt x="181" y="2072"/>
                          <a:pt x="136" y="2252"/>
                        </a:cubicBezTo>
                        <a:cubicBezTo>
                          <a:pt x="91" y="2703"/>
                          <a:pt x="46" y="3153"/>
                          <a:pt x="0" y="3378"/>
                        </a:cubicBezTo>
                        <a:cubicBezTo>
                          <a:pt x="0" y="3468"/>
                          <a:pt x="0" y="3558"/>
                          <a:pt x="0" y="3648"/>
                        </a:cubicBezTo>
                        <a:cubicBezTo>
                          <a:pt x="227" y="3648"/>
                          <a:pt x="453" y="3648"/>
                          <a:pt x="724" y="3648"/>
                        </a:cubicBezTo>
                        <a:cubicBezTo>
                          <a:pt x="4297" y="3648"/>
                          <a:pt x="7056" y="2342"/>
                          <a:pt x="7056" y="2342"/>
                        </a:cubicBezTo>
                        <a:cubicBezTo>
                          <a:pt x="7011" y="2072"/>
                          <a:pt x="7011" y="2072"/>
                          <a:pt x="7011" y="2072"/>
                        </a:cubicBezTo>
                        <a:cubicBezTo>
                          <a:pt x="5609" y="2207"/>
                          <a:pt x="5609" y="2207"/>
                          <a:pt x="5609" y="2207"/>
                        </a:cubicBezTo>
                        <a:cubicBezTo>
                          <a:pt x="5609" y="2207"/>
                          <a:pt x="5609" y="1757"/>
                          <a:pt x="5609" y="361"/>
                        </a:cubicBezTo>
                        <a:cubicBezTo>
                          <a:pt x="5609" y="316"/>
                          <a:pt x="5609" y="316"/>
                          <a:pt x="5609" y="271"/>
                        </a:cubicBezTo>
                        <a:cubicBezTo>
                          <a:pt x="5473" y="226"/>
                          <a:pt x="5157" y="136"/>
                          <a:pt x="4750" y="0"/>
                        </a:cubicBezTo>
                      </a:path>
                    </a:pathLst>
                  </a:custGeom>
                  <a:solidFill>
                    <a:srgbClr val="56195E"/>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ndParaRPr>
                  </a:p>
                </p:txBody>
              </p:sp>
              <p:sp>
                <p:nvSpPr>
                  <p:cNvPr id="249" name="Freeform 63">
                    <a:extLst>
                      <a:ext uri="{FF2B5EF4-FFF2-40B4-BE49-F238E27FC236}">
                        <a16:creationId xmlns:a16="http://schemas.microsoft.com/office/drawing/2014/main" id="{3044D4CC-F744-47EF-AF53-169622FA643A}"/>
                      </a:ext>
                    </a:extLst>
                  </p:cNvPr>
                  <p:cNvSpPr>
                    <a:spLocks/>
                  </p:cNvSpPr>
                  <p:nvPr/>
                </p:nvSpPr>
                <p:spPr bwMode="auto">
                  <a:xfrm>
                    <a:off x="4505" y="1557"/>
                    <a:ext cx="49" cy="31"/>
                  </a:xfrm>
                  <a:custGeom>
                    <a:avLst/>
                    <a:gdLst>
                      <a:gd name="T0" fmla="*/ 864 w 864"/>
                      <a:gd name="T1" fmla="*/ 0 h 560"/>
                      <a:gd name="T2" fmla="*/ 819 w 864"/>
                      <a:gd name="T3" fmla="*/ 280 h 560"/>
                      <a:gd name="T4" fmla="*/ 0 w 864"/>
                      <a:gd name="T5" fmla="*/ 560 h 560"/>
                      <a:gd name="T6" fmla="*/ 0 w 864"/>
                      <a:gd name="T7" fmla="*/ 560 h 560"/>
                      <a:gd name="T8" fmla="*/ 0 w 864"/>
                      <a:gd name="T9" fmla="*/ 560 h 560"/>
                      <a:gd name="T10" fmla="*/ 774 w 864"/>
                      <a:gd name="T11" fmla="*/ 327 h 560"/>
                      <a:gd name="T12" fmla="*/ 864 w 864"/>
                      <a:gd name="T13" fmla="*/ 234 h 560"/>
                      <a:gd name="T14" fmla="*/ 864 w 864"/>
                      <a:gd name="T15" fmla="*/ 0 h 5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4" h="560">
                        <a:moveTo>
                          <a:pt x="864" y="0"/>
                        </a:moveTo>
                        <a:cubicBezTo>
                          <a:pt x="819" y="140"/>
                          <a:pt x="819" y="280"/>
                          <a:pt x="819" y="280"/>
                        </a:cubicBezTo>
                        <a:cubicBezTo>
                          <a:pt x="501" y="560"/>
                          <a:pt x="0" y="560"/>
                          <a:pt x="0" y="560"/>
                        </a:cubicBezTo>
                        <a:cubicBezTo>
                          <a:pt x="0" y="560"/>
                          <a:pt x="0" y="560"/>
                          <a:pt x="0" y="560"/>
                        </a:cubicBezTo>
                        <a:cubicBezTo>
                          <a:pt x="0" y="560"/>
                          <a:pt x="0" y="560"/>
                          <a:pt x="0" y="560"/>
                        </a:cubicBezTo>
                        <a:cubicBezTo>
                          <a:pt x="273" y="560"/>
                          <a:pt x="546" y="514"/>
                          <a:pt x="774" y="327"/>
                        </a:cubicBezTo>
                        <a:cubicBezTo>
                          <a:pt x="819" y="327"/>
                          <a:pt x="864" y="280"/>
                          <a:pt x="864" y="234"/>
                        </a:cubicBezTo>
                        <a:cubicBezTo>
                          <a:pt x="864" y="94"/>
                          <a:pt x="864" y="0"/>
                          <a:pt x="864" y="0"/>
                        </a:cubicBezTo>
                      </a:path>
                    </a:pathLst>
                  </a:custGeom>
                  <a:solidFill>
                    <a:srgbClr val="000000"/>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ndParaRPr>
                  </a:p>
                </p:txBody>
              </p:sp>
              <p:sp>
                <p:nvSpPr>
                  <p:cNvPr id="250" name="Freeform 64">
                    <a:extLst>
                      <a:ext uri="{FF2B5EF4-FFF2-40B4-BE49-F238E27FC236}">
                        <a16:creationId xmlns:a16="http://schemas.microsoft.com/office/drawing/2014/main" id="{B2D467BC-5150-4127-898B-F946CAFCCFA3}"/>
                      </a:ext>
                    </a:extLst>
                  </p:cNvPr>
                  <p:cNvSpPr>
                    <a:spLocks/>
                  </p:cNvSpPr>
                  <p:nvPr/>
                </p:nvSpPr>
                <p:spPr bwMode="auto">
                  <a:xfrm>
                    <a:off x="4233" y="2681"/>
                    <a:ext cx="355" cy="756"/>
                  </a:xfrm>
                  <a:custGeom>
                    <a:avLst/>
                    <a:gdLst>
                      <a:gd name="T0" fmla="*/ 880 w 3136"/>
                      <a:gd name="T1" fmla="*/ 362 h 6696"/>
                      <a:gd name="T2" fmla="*/ 880 w 3136"/>
                      <a:gd name="T3" fmla="*/ 430 h 6696"/>
                      <a:gd name="T4" fmla="*/ 339 w 3136"/>
                      <a:gd name="T5" fmla="*/ 1833 h 6696"/>
                      <a:gd name="T6" fmla="*/ 204 w 3136"/>
                      <a:gd name="T7" fmla="*/ 3959 h 6696"/>
                      <a:gd name="T8" fmla="*/ 226 w 3136"/>
                      <a:gd name="T9" fmla="*/ 4864 h 6696"/>
                      <a:gd name="T10" fmla="*/ 68 w 3136"/>
                      <a:gd name="T11" fmla="*/ 5475 h 6696"/>
                      <a:gd name="T12" fmla="*/ 0 w 3136"/>
                      <a:gd name="T13" fmla="*/ 5565 h 6696"/>
                      <a:gd name="T14" fmla="*/ 68 w 3136"/>
                      <a:gd name="T15" fmla="*/ 5633 h 6696"/>
                      <a:gd name="T16" fmla="*/ 1286 w 3136"/>
                      <a:gd name="T17" fmla="*/ 6380 h 6696"/>
                      <a:gd name="T18" fmla="*/ 1083 w 3136"/>
                      <a:gd name="T19" fmla="*/ 6108 h 6696"/>
                      <a:gd name="T20" fmla="*/ 880 w 3136"/>
                      <a:gd name="T21" fmla="*/ 4728 h 6696"/>
                      <a:gd name="T22" fmla="*/ 1354 w 3136"/>
                      <a:gd name="T23" fmla="*/ 2692 h 6696"/>
                      <a:gd name="T24" fmla="*/ 1557 w 3136"/>
                      <a:gd name="T25" fmla="*/ 1765 h 6696"/>
                      <a:gd name="T26" fmla="*/ 1783 w 3136"/>
                      <a:gd name="T27" fmla="*/ 1313 h 6696"/>
                      <a:gd name="T28" fmla="*/ 1828 w 3136"/>
                      <a:gd name="T29" fmla="*/ 1493 h 6696"/>
                      <a:gd name="T30" fmla="*/ 1670 w 3136"/>
                      <a:gd name="T31" fmla="*/ 2896 h 6696"/>
                      <a:gd name="T32" fmla="*/ 1647 w 3136"/>
                      <a:gd name="T33" fmla="*/ 4728 h 6696"/>
                      <a:gd name="T34" fmla="*/ 1512 w 3136"/>
                      <a:gd name="T35" fmla="*/ 5430 h 6696"/>
                      <a:gd name="T36" fmla="*/ 1422 w 3136"/>
                      <a:gd name="T37" fmla="*/ 5588 h 6696"/>
                      <a:gd name="T38" fmla="*/ 2618 w 3136"/>
                      <a:gd name="T39" fmla="*/ 6380 h 6696"/>
                      <a:gd name="T40" fmla="*/ 2572 w 3136"/>
                      <a:gd name="T41" fmla="*/ 6312 h 6696"/>
                      <a:gd name="T42" fmla="*/ 2302 w 3136"/>
                      <a:gd name="T43" fmla="*/ 5520 h 6696"/>
                      <a:gd name="T44" fmla="*/ 2572 w 3136"/>
                      <a:gd name="T45" fmla="*/ 3643 h 6696"/>
                      <a:gd name="T46" fmla="*/ 2866 w 3136"/>
                      <a:gd name="T47" fmla="*/ 1358 h 6696"/>
                      <a:gd name="T48" fmla="*/ 2956 w 3136"/>
                      <a:gd name="T49" fmla="*/ 928 h 6696"/>
                      <a:gd name="T50" fmla="*/ 3001 w 3136"/>
                      <a:gd name="T51" fmla="*/ 430 h 6696"/>
                      <a:gd name="T52" fmla="*/ 3136 w 3136"/>
                      <a:gd name="T53" fmla="*/ 0 h 6696"/>
                      <a:gd name="T54" fmla="*/ 880 w 3136"/>
                      <a:gd name="T55" fmla="*/ 362 h 6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36" h="6696">
                        <a:moveTo>
                          <a:pt x="880" y="362"/>
                        </a:moveTo>
                        <a:cubicBezTo>
                          <a:pt x="880" y="385"/>
                          <a:pt x="880" y="408"/>
                          <a:pt x="880" y="430"/>
                        </a:cubicBezTo>
                        <a:cubicBezTo>
                          <a:pt x="903" y="634"/>
                          <a:pt x="542" y="1132"/>
                          <a:pt x="339" y="1833"/>
                        </a:cubicBezTo>
                        <a:cubicBezTo>
                          <a:pt x="113" y="2511"/>
                          <a:pt x="158" y="3462"/>
                          <a:pt x="204" y="3959"/>
                        </a:cubicBezTo>
                        <a:cubicBezTo>
                          <a:pt x="249" y="4457"/>
                          <a:pt x="294" y="4638"/>
                          <a:pt x="226" y="4864"/>
                        </a:cubicBezTo>
                        <a:cubicBezTo>
                          <a:pt x="158" y="5068"/>
                          <a:pt x="91" y="5407"/>
                          <a:pt x="68" y="5475"/>
                        </a:cubicBezTo>
                        <a:cubicBezTo>
                          <a:pt x="46" y="5475"/>
                          <a:pt x="23" y="5520"/>
                          <a:pt x="0" y="5565"/>
                        </a:cubicBezTo>
                        <a:cubicBezTo>
                          <a:pt x="23" y="5588"/>
                          <a:pt x="46" y="5611"/>
                          <a:pt x="68" y="5633"/>
                        </a:cubicBezTo>
                        <a:cubicBezTo>
                          <a:pt x="249" y="6199"/>
                          <a:pt x="722" y="6629"/>
                          <a:pt x="1286" y="6380"/>
                        </a:cubicBezTo>
                        <a:cubicBezTo>
                          <a:pt x="1219" y="6335"/>
                          <a:pt x="1106" y="6221"/>
                          <a:pt x="1083" y="6108"/>
                        </a:cubicBezTo>
                        <a:cubicBezTo>
                          <a:pt x="1016" y="5905"/>
                          <a:pt x="880" y="5339"/>
                          <a:pt x="880" y="4728"/>
                        </a:cubicBezTo>
                        <a:cubicBezTo>
                          <a:pt x="903" y="4140"/>
                          <a:pt x="1286" y="3054"/>
                          <a:pt x="1354" y="2692"/>
                        </a:cubicBezTo>
                        <a:cubicBezTo>
                          <a:pt x="1444" y="2353"/>
                          <a:pt x="1512" y="1855"/>
                          <a:pt x="1557" y="1765"/>
                        </a:cubicBezTo>
                        <a:cubicBezTo>
                          <a:pt x="1602" y="1674"/>
                          <a:pt x="1738" y="1358"/>
                          <a:pt x="1783" y="1313"/>
                        </a:cubicBezTo>
                        <a:cubicBezTo>
                          <a:pt x="1828" y="1267"/>
                          <a:pt x="1850" y="1380"/>
                          <a:pt x="1828" y="1493"/>
                        </a:cubicBezTo>
                        <a:cubicBezTo>
                          <a:pt x="1783" y="1607"/>
                          <a:pt x="1647" y="2466"/>
                          <a:pt x="1670" y="2896"/>
                        </a:cubicBezTo>
                        <a:cubicBezTo>
                          <a:pt x="1670" y="3303"/>
                          <a:pt x="1647" y="4389"/>
                          <a:pt x="1647" y="4728"/>
                        </a:cubicBezTo>
                        <a:cubicBezTo>
                          <a:pt x="1625" y="5068"/>
                          <a:pt x="1602" y="5317"/>
                          <a:pt x="1512" y="5430"/>
                        </a:cubicBezTo>
                        <a:cubicBezTo>
                          <a:pt x="1490" y="5475"/>
                          <a:pt x="1467" y="5543"/>
                          <a:pt x="1422" y="5588"/>
                        </a:cubicBezTo>
                        <a:cubicBezTo>
                          <a:pt x="1805" y="5905"/>
                          <a:pt x="2076" y="6696"/>
                          <a:pt x="2618" y="6380"/>
                        </a:cubicBezTo>
                        <a:cubicBezTo>
                          <a:pt x="2595" y="6357"/>
                          <a:pt x="2572" y="6312"/>
                          <a:pt x="2572" y="6312"/>
                        </a:cubicBezTo>
                        <a:cubicBezTo>
                          <a:pt x="2505" y="6154"/>
                          <a:pt x="2302" y="5882"/>
                          <a:pt x="2302" y="5520"/>
                        </a:cubicBezTo>
                        <a:cubicBezTo>
                          <a:pt x="2324" y="5136"/>
                          <a:pt x="2347" y="4774"/>
                          <a:pt x="2572" y="3643"/>
                        </a:cubicBezTo>
                        <a:cubicBezTo>
                          <a:pt x="2798" y="2511"/>
                          <a:pt x="2911" y="2263"/>
                          <a:pt x="2866" y="1358"/>
                        </a:cubicBezTo>
                        <a:cubicBezTo>
                          <a:pt x="2866" y="1358"/>
                          <a:pt x="2911" y="1109"/>
                          <a:pt x="2956" y="928"/>
                        </a:cubicBezTo>
                        <a:cubicBezTo>
                          <a:pt x="3001" y="747"/>
                          <a:pt x="2933" y="611"/>
                          <a:pt x="3001" y="430"/>
                        </a:cubicBezTo>
                        <a:cubicBezTo>
                          <a:pt x="3024" y="385"/>
                          <a:pt x="3069" y="204"/>
                          <a:pt x="3136" y="0"/>
                        </a:cubicBezTo>
                        <a:cubicBezTo>
                          <a:pt x="2866" y="68"/>
                          <a:pt x="1625" y="408"/>
                          <a:pt x="880" y="362"/>
                        </a:cubicBezTo>
                      </a:path>
                    </a:pathLst>
                  </a:custGeom>
                  <a:solidFill>
                    <a:srgbClr val="F2CC8F"/>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ndParaRPr>
                  </a:p>
                </p:txBody>
              </p:sp>
              <p:sp>
                <p:nvSpPr>
                  <p:cNvPr id="251" name="Freeform 65">
                    <a:extLst>
                      <a:ext uri="{FF2B5EF4-FFF2-40B4-BE49-F238E27FC236}">
                        <a16:creationId xmlns:a16="http://schemas.microsoft.com/office/drawing/2014/main" id="{AAF477C3-3966-4DEE-8724-AB30F6ADE446}"/>
                      </a:ext>
                    </a:extLst>
                  </p:cNvPr>
                  <p:cNvSpPr>
                    <a:spLocks/>
                  </p:cNvSpPr>
                  <p:nvPr/>
                </p:nvSpPr>
                <p:spPr bwMode="auto">
                  <a:xfrm>
                    <a:off x="5299" y="3365"/>
                    <a:ext cx="214" cy="102"/>
                  </a:xfrm>
                  <a:custGeom>
                    <a:avLst/>
                    <a:gdLst>
                      <a:gd name="T0" fmla="*/ 91 w 1896"/>
                      <a:gd name="T1" fmla="*/ 388 h 912"/>
                      <a:gd name="T2" fmla="*/ 46 w 1896"/>
                      <a:gd name="T3" fmla="*/ 684 h 912"/>
                      <a:gd name="T4" fmla="*/ 68 w 1896"/>
                      <a:gd name="T5" fmla="*/ 890 h 912"/>
                      <a:gd name="T6" fmla="*/ 1377 w 1896"/>
                      <a:gd name="T7" fmla="*/ 912 h 912"/>
                      <a:gd name="T8" fmla="*/ 1693 w 1896"/>
                      <a:gd name="T9" fmla="*/ 434 h 912"/>
                      <a:gd name="T10" fmla="*/ 1513 w 1896"/>
                      <a:gd name="T11" fmla="*/ 228 h 912"/>
                      <a:gd name="T12" fmla="*/ 1400 w 1896"/>
                      <a:gd name="T13" fmla="*/ 0 h 912"/>
                      <a:gd name="T14" fmla="*/ 0 w 1896"/>
                      <a:gd name="T15" fmla="*/ 274 h 912"/>
                      <a:gd name="T16" fmla="*/ 91 w 1896"/>
                      <a:gd name="T17" fmla="*/ 38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6" h="912">
                        <a:moveTo>
                          <a:pt x="91" y="388"/>
                        </a:moveTo>
                        <a:cubicBezTo>
                          <a:pt x="91" y="456"/>
                          <a:pt x="23" y="616"/>
                          <a:pt x="46" y="684"/>
                        </a:cubicBezTo>
                        <a:cubicBezTo>
                          <a:pt x="68" y="776"/>
                          <a:pt x="68" y="890"/>
                          <a:pt x="68" y="890"/>
                        </a:cubicBezTo>
                        <a:cubicBezTo>
                          <a:pt x="68" y="890"/>
                          <a:pt x="1129" y="912"/>
                          <a:pt x="1377" y="912"/>
                        </a:cubicBezTo>
                        <a:cubicBezTo>
                          <a:pt x="1603" y="912"/>
                          <a:pt x="1896" y="912"/>
                          <a:pt x="1693" y="434"/>
                        </a:cubicBezTo>
                        <a:cubicBezTo>
                          <a:pt x="1693" y="434"/>
                          <a:pt x="1558" y="320"/>
                          <a:pt x="1513" y="228"/>
                        </a:cubicBezTo>
                        <a:cubicBezTo>
                          <a:pt x="1468" y="137"/>
                          <a:pt x="1422" y="69"/>
                          <a:pt x="1400" y="0"/>
                        </a:cubicBezTo>
                        <a:cubicBezTo>
                          <a:pt x="926" y="137"/>
                          <a:pt x="452" y="228"/>
                          <a:pt x="0" y="274"/>
                        </a:cubicBezTo>
                        <a:cubicBezTo>
                          <a:pt x="46" y="320"/>
                          <a:pt x="91" y="365"/>
                          <a:pt x="91" y="388"/>
                        </a:cubicBezTo>
                      </a:path>
                    </a:pathLst>
                  </a:custGeom>
                  <a:solidFill>
                    <a:srgbClr val="1F191A"/>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ndParaRPr>
                  </a:p>
                </p:txBody>
              </p:sp>
              <p:sp>
                <p:nvSpPr>
                  <p:cNvPr id="252" name="Freeform 66">
                    <a:extLst>
                      <a:ext uri="{FF2B5EF4-FFF2-40B4-BE49-F238E27FC236}">
                        <a16:creationId xmlns:a16="http://schemas.microsoft.com/office/drawing/2014/main" id="{90BBDCCE-55F6-4EA4-8ADC-8E2F057A6B3F}"/>
                      </a:ext>
                    </a:extLst>
                  </p:cNvPr>
                  <p:cNvSpPr>
                    <a:spLocks/>
                  </p:cNvSpPr>
                  <p:nvPr/>
                </p:nvSpPr>
                <p:spPr bwMode="auto">
                  <a:xfrm>
                    <a:off x="4763" y="3375"/>
                    <a:ext cx="283" cy="67"/>
                  </a:xfrm>
                  <a:custGeom>
                    <a:avLst/>
                    <a:gdLst>
                      <a:gd name="T0" fmla="*/ 722 w 2504"/>
                      <a:gd name="T1" fmla="*/ 205 h 592"/>
                      <a:gd name="T2" fmla="*/ 226 w 2504"/>
                      <a:gd name="T3" fmla="*/ 319 h 592"/>
                      <a:gd name="T4" fmla="*/ 158 w 2504"/>
                      <a:gd name="T5" fmla="*/ 479 h 592"/>
                      <a:gd name="T6" fmla="*/ 91 w 2504"/>
                      <a:gd name="T7" fmla="*/ 433 h 592"/>
                      <a:gd name="T8" fmla="*/ 564 w 2504"/>
                      <a:gd name="T9" fmla="*/ 456 h 592"/>
                      <a:gd name="T10" fmla="*/ 2369 w 2504"/>
                      <a:gd name="T11" fmla="*/ 456 h 592"/>
                      <a:gd name="T12" fmla="*/ 2504 w 2504"/>
                      <a:gd name="T13" fmla="*/ 592 h 592"/>
                      <a:gd name="T14" fmla="*/ 2482 w 2504"/>
                      <a:gd name="T15" fmla="*/ 319 h 592"/>
                      <a:gd name="T16" fmla="*/ 2459 w 2504"/>
                      <a:gd name="T17" fmla="*/ 183 h 592"/>
                      <a:gd name="T18" fmla="*/ 2459 w 2504"/>
                      <a:gd name="T19" fmla="*/ 183 h 592"/>
                      <a:gd name="T20" fmla="*/ 925 w 2504"/>
                      <a:gd name="T21" fmla="*/ 0 h 592"/>
                      <a:gd name="T22" fmla="*/ 722 w 2504"/>
                      <a:gd name="T23" fmla="*/ 205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04" h="592">
                        <a:moveTo>
                          <a:pt x="722" y="205"/>
                        </a:moveTo>
                        <a:cubicBezTo>
                          <a:pt x="610" y="228"/>
                          <a:pt x="316" y="228"/>
                          <a:pt x="226" y="319"/>
                        </a:cubicBezTo>
                        <a:cubicBezTo>
                          <a:pt x="158" y="410"/>
                          <a:pt x="158" y="479"/>
                          <a:pt x="158" y="479"/>
                        </a:cubicBezTo>
                        <a:cubicBezTo>
                          <a:pt x="158" y="479"/>
                          <a:pt x="0" y="365"/>
                          <a:pt x="91" y="433"/>
                        </a:cubicBezTo>
                        <a:cubicBezTo>
                          <a:pt x="181" y="524"/>
                          <a:pt x="474" y="456"/>
                          <a:pt x="564" y="456"/>
                        </a:cubicBezTo>
                        <a:cubicBezTo>
                          <a:pt x="655" y="456"/>
                          <a:pt x="2369" y="456"/>
                          <a:pt x="2369" y="456"/>
                        </a:cubicBezTo>
                        <a:cubicBezTo>
                          <a:pt x="2504" y="592"/>
                          <a:pt x="2504" y="592"/>
                          <a:pt x="2504" y="592"/>
                        </a:cubicBezTo>
                        <a:cubicBezTo>
                          <a:pt x="2482" y="319"/>
                          <a:pt x="2482" y="319"/>
                          <a:pt x="2482" y="319"/>
                        </a:cubicBezTo>
                        <a:cubicBezTo>
                          <a:pt x="2482" y="319"/>
                          <a:pt x="2437" y="456"/>
                          <a:pt x="2459" y="183"/>
                        </a:cubicBezTo>
                        <a:cubicBezTo>
                          <a:pt x="2459" y="183"/>
                          <a:pt x="2459" y="183"/>
                          <a:pt x="2459" y="183"/>
                        </a:cubicBezTo>
                        <a:cubicBezTo>
                          <a:pt x="1828" y="183"/>
                          <a:pt x="1286" y="92"/>
                          <a:pt x="925" y="0"/>
                        </a:cubicBezTo>
                        <a:cubicBezTo>
                          <a:pt x="880" y="69"/>
                          <a:pt x="813" y="205"/>
                          <a:pt x="722" y="205"/>
                        </a:cubicBezTo>
                      </a:path>
                    </a:pathLst>
                  </a:custGeom>
                  <a:solidFill>
                    <a:srgbClr val="1F191A"/>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ndParaRPr>
                  </a:p>
                </p:txBody>
              </p:sp>
              <p:sp>
                <p:nvSpPr>
                  <p:cNvPr id="253" name="Freeform 67">
                    <a:extLst>
                      <a:ext uri="{FF2B5EF4-FFF2-40B4-BE49-F238E27FC236}">
                        <a16:creationId xmlns:a16="http://schemas.microsoft.com/office/drawing/2014/main" id="{D7053F6F-BD38-4832-B86B-5A82D829BC21}"/>
                      </a:ext>
                    </a:extLst>
                  </p:cNvPr>
                  <p:cNvSpPr>
                    <a:spLocks/>
                  </p:cNvSpPr>
                  <p:nvPr/>
                </p:nvSpPr>
                <p:spPr bwMode="auto">
                  <a:xfrm>
                    <a:off x="4905" y="1058"/>
                    <a:ext cx="249" cy="339"/>
                  </a:xfrm>
                  <a:custGeom>
                    <a:avLst/>
                    <a:gdLst>
                      <a:gd name="T0" fmla="*/ 3992 w 4400"/>
                      <a:gd name="T1" fmla="*/ 1629 h 6016"/>
                      <a:gd name="T2" fmla="*/ 3901 w 4400"/>
                      <a:gd name="T3" fmla="*/ 1222 h 6016"/>
                      <a:gd name="T4" fmla="*/ 3765 w 4400"/>
                      <a:gd name="T5" fmla="*/ 453 h 6016"/>
                      <a:gd name="T6" fmla="*/ 2586 w 4400"/>
                      <a:gd name="T7" fmla="*/ 227 h 6016"/>
                      <a:gd name="T8" fmla="*/ 1134 w 4400"/>
                      <a:gd name="T9" fmla="*/ 181 h 6016"/>
                      <a:gd name="T10" fmla="*/ 1089 w 4400"/>
                      <a:gd name="T11" fmla="*/ 1086 h 6016"/>
                      <a:gd name="T12" fmla="*/ 862 w 4400"/>
                      <a:gd name="T13" fmla="*/ 2172 h 6016"/>
                      <a:gd name="T14" fmla="*/ 681 w 4400"/>
                      <a:gd name="T15" fmla="*/ 2262 h 6016"/>
                      <a:gd name="T16" fmla="*/ 363 w 4400"/>
                      <a:gd name="T17" fmla="*/ 1810 h 6016"/>
                      <a:gd name="T18" fmla="*/ 91 w 4400"/>
                      <a:gd name="T19" fmla="*/ 1810 h 6016"/>
                      <a:gd name="T20" fmla="*/ 182 w 4400"/>
                      <a:gd name="T21" fmla="*/ 2624 h 6016"/>
                      <a:gd name="T22" fmla="*/ 636 w 4400"/>
                      <a:gd name="T23" fmla="*/ 3167 h 6016"/>
                      <a:gd name="T24" fmla="*/ 772 w 4400"/>
                      <a:gd name="T25" fmla="*/ 3483 h 6016"/>
                      <a:gd name="T26" fmla="*/ 1180 w 4400"/>
                      <a:gd name="T27" fmla="*/ 4795 h 6016"/>
                      <a:gd name="T28" fmla="*/ 1225 w 4400"/>
                      <a:gd name="T29" fmla="*/ 5021 h 6016"/>
                      <a:gd name="T30" fmla="*/ 2677 w 4400"/>
                      <a:gd name="T31" fmla="*/ 5971 h 6016"/>
                      <a:gd name="T32" fmla="*/ 3040 w 4400"/>
                      <a:gd name="T33" fmla="*/ 6016 h 6016"/>
                      <a:gd name="T34" fmla="*/ 3493 w 4400"/>
                      <a:gd name="T35" fmla="*/ 5564 h 6016"/>
                      <a:gd name="T36" fmla="*/ 3901 w 4400"/>
                      <a:gd name="T37" fmla="*/ 5021 h 6016"/>
                      <a:gd name="T38" fmla="*/ 3856 w 4400"/>
                      <a:gd name="T39" fmla="*/ 4117 h 6016"/>
                      <a:gd name="T40" fmla="*/ 3901 w 4400"/>
                      <a:gd name="T41" fmla="*/ 3619 h 6016"/>
                      <a:gd name="T42" fmla="*/ 3947 w 4400"/>
                      <a:gd name="T43" fmla="*/ 3122 h 6016"/>
                      <a:gd name="T44" fmla="*/ 4219 w 4400"/>
                      <a:gd name="T45" fmla="*/ 2714 h 6016"/>
                      <a:gd name="T46" fmla="*/ 4355 w 4400"/>
                      <a:gd name="T47" fmla="*/ 1629 h 6016"/>
                      <a:gd name="T48" fmla="*/ 4264 w 4400"/>
                      <a:gd name="T49" fmla="*/ 1448 h 6016"/>
                      <a:gd name="T50" fmla="*/ 4128 w 4400"/>
                      <a:gd name="T51" fmla="*/ 1584 h 6016"/>
                      <a:gd name="T52" fmla="*/ 3992 w 4400"/>
                      <a:gd name="T53" fmla="*/ 1855 h 6016"/>
                      <a:gd name="T54" fmla="*/ 3992 w 4400"/>
                      <a:gd name="T55" fmla="*/ 1629 h 6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400" h="6016">
                        <a:moveTo>
                          <a:pt x="3992" y="1629"/>
                        </a:moveTo>
                        <a:cubicBezTo>
                          <a:pt x="3947" y="1493"/>
                          <a:pt x="3901" y="1312"/>
                          <a:pt x="3901" y="1222"/>
                        </a:cubicBezTo>
                        <a:cubicBezTo>
                          <a:pt x="3856" y="996"/>
                          <a:pt x="3811" y="724"/>
                          <a:pt x="3765" y="453"/>
                        </a:cubicBezTo>
                        <a:cubicBezTo>
                          <a:pt x="3720" y="0"/>
                          <a:pt x="2904" y="136"/>
                          <a:pt x="2586" y="227"/>
                        </a:cubicBezTo>
                        <a:cubicBezTo>
                          <a:pt x="1996" y="408"/>
                          <a:pt x="1134" y="181"/>
                          <a:pt x="1134" y="181"/>
                        </a:cubicBezTo>
                        <a:cubicBezTo>
                          <a:pt x="1134" y="181"/>
                          <a:pt x="1044" y="634"/>
                          <a:pt x="1089" y="1086"/>
                        </a:cubicBezTo>
                        <a:cubicBezTo>
                          <a:pt x="1180" y="1584"/>
                          <a:pt x="862" y="2172"/>
                          <a:pt x="862" y="2172"/>
                        </a:cubicBezTo>
                        <a:cubicBezTo>
                          <a:pt x="681" y="2262"/>
                          <a:pt x="681" y="2262"/>
                          <a:pt x="681" y="2262"/>
                        </a:cubicBezTo>
                        <a:cubicBezTo>
                          <a:pt x="590" y="1900"/>
                          <a:pt x="363" y="1810"/>
                          <a:pt x="363" y="1810"/>
                        </a:cubicBezTo>
                        <a:cubicBezTo>
                          <a:pt x="273" y="1855"/>
                          <a:pt x="227" y="1674"/>
                          <a:pt x="91" y="1810"/>
                        </a:cubicBezTo>
                        <a:cubicBezTo>
                          <a:pt x="0" y="1900"/>
                          <a:pt x="137" y="2488"/>
                          <a:pt x="182" y="2624"/>
                        </a:cubicBezTo>
                        <a:cubicBezTo>
                          <a:pt x="227" y="2805"/>
                          <a:pt x="499" y="3076"/>
                          <a:pt x="636" y="3167"/>
                        </a:cubicBezTo>
                        <a:cubicBezTo>
                          <a:pt x="726" y="3212"/>
                          <a:pt x="726" y="3348"/>
                          <a:pt x="772" y="3483"/>
                        </a:cubicBezTo>
                        <a:cubicBezTo>
                          <a:pt x="772" y="3574"/>
                          <a:pt x="817" y="4162"/>
                          <a:pt x="1180" y="4795"/>
                        </a:cubicBezTo>
                        <a:cubicBezTo>
                          <a:pt x="1180" y="4795"/>
                          <a:pt x="1225" y="4931"/>
                          <a:pt x="1225" y="5021"/>
                        </a:cubicBezTo>
                        <a:cubicBezTo>
                          <a:pt x="1225" y="5112"/>
                          <a:pt x="2450" y="5745"/>
                          <a:pt x="2677" y="5971"/>
                        </a:cubicBezTo>
                        <a:cubicBezTo>
                          <a:pt x="2677" y="5971"/>
                          <a:pt x="2904" y="6016"/>
                          <a:pt x="3040" y="6016"/>
                        </a:cubicBezTo>
                        <a:cubicBezTo>
                          <a:pt x="3130" y="6016"/>
                          <a:pt x="3357" y="5655"/>
                          <a:pt x="3493" y="5564"/>
                        </a:cubicBezTo>
                        <a:cubicBezTo>
                          <a:pt x="3629" y="5474"/>
                          <a:pt x="3856" y="5112"/>
                          <a:pt x="3901" y="5021"/>
                        </a:cubicBezTo>
                        <a:cubicBezTo>
                          <a:pt x="3947" y="4976"/>
                          <a:pt x="3811" y="4840"/>
                          <a:pt x="3856" y="4117"/>
                        </a:cubicBezTo>
                        <a:cubicBezTo>
                          <a:pt x="3856" y="4117"/>
                          <a:pt x="3901" y="3800"/>
                          <a:pt x="3901" y="3619"/>
                        </a:cubicBezTo>
                        <a:cubicBezTo>
                          <a:pt x="3901" y="3438"/>
                          <a:pt x="3856" y="3257"/>
                          <a:pt x="3947" y="3122"/>
                        </a:cubicBezTo>
                        <a:cubicBezTo>
                          <a:pt x="4038" y="3031"/>
                          <a:pt x="4038" y="2895"/>
                          <a:pt x="4219" y="2714"/>
                        </a:cubicBezTo>
                        <a:cubicBezTo>
                          <a:pt x="4400" y="2443"/>
                          <a:pt x="4355" y="1945"/>
                          <a:pt x="4355" y="1629"/>
                        </a:cubicBezTo>
                        <a:cubicBezTo>
                          <a:pt x="4355" y="1584"/>
                          <a:pt x="4355" y="1493"/>
                          <a:pt x="4264" y="1448"/>
                        </a:cubicBezTo>
                        <a:cubicBezTo>
                          <a:pt x="4219" y="1448"/>
                          <a:pt x="4174" y="1538"/>
                          <a:pt x="4128" y="1584"/>
                        </a:cubicBezTo>
                        <a:cubicBezTo>
                          <a:pt x="4083" y="1674"/>
                          <a:pt x="4038" y="1765"/>
                          <a:pt x="3992" y="1855"/>
                        </a:cubicBezTo>
                        <a:cubicBezTo>
                          <a:pt x="3992" y="1810"/>
                          <a:pt x="3992" y="1719"/>
                          <a:pt x="3992" y="1629"/>
                        </a:cubicBezTo>
                      </a:path>
                    </a:pathLst>
                  </a:custGeom>
                  <a:solidFill>
                    <a:srgbClr val="9B642E"/>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ndParaRPr>
                  </a:p>
                </p:txBody>
              </p:sp>
              <p:sp>
                <p:nvSpPr>
                  <p:cNvPr id="254" name="Freeform 68">
                    <a:extLst>
                      <a:ext uri="{FF2B5EF4-FFF2-40B4-BE49-F238E27FC236}">
                        <a16:creationId xmlns:a16="http://schemas.microsoft.com/office/drawing/2014/main" id="{B6679E9F-945A-457C-8037-5EA95403D0DC}"/>
                      </a:ext>
                    </a:extLst>
                  </p:cNvPr>
                  <p:cNvSpPr>
                    <a:spLocks/>
                  </p:cNvSpPr>
                  <p:nvPr/>
                </p:nvSpPr>
                <p:spPr bwMode="auto">
                  <a:xfrm>
                    <a:off x="4913" y="985"/>
                    <a:ext cx="230" cy="200"/>
                  </a:xfrm>
                  <a:custGeom>
                    <a:avLst/>
                    <a:gdLst>
                      <a:gd name="T0" fmla="*/ 542 w 4064"/>
                      <a:gd name="T1" fmla="*/ 3552 h 3552"/>
                      <a:gd name="T2" fmla="*/ 723 w 4064"/>
                      <a:gd name="T3" fmla="*/ 3463 h 3552"/>
                      <a:gd name="T4" fmla="*/ 949 w 4064"/>
                      <a:gd name="T5" fmla="*/ 2383 h 3552"/>
                      <a:gd name="T6" fmla="*/ 994 w 4064"/>
                      <a:gd name="T7" fmla="*/ 1484 h 3552"/>
                      <a:gd name="T8" fmla="*/ 2439 w 4064"/>
                      <a:gd name="T9" fmla="*/ 1529 h 3552"/>
                      <a:gd name="T10" fmla="*/ 3477 w 4064"/>
                      <a:gd name="T11" fmla="*/ 1484 h 3552"/>
                      <a:gd name="T12" fmla="*/ 3613 w 4064"/>
                      <a:gd name="T13" fmla="*/ 2608 h 3552"/>
                      <a:gd name="T14" fmla="*/ 3839 w 4064"/>
                      <a:gd name="T15" fmla="*/ 3283 h 3552"/>
                      <a:gd name="T16" fmla="*/ 4019 w 4064"/>
                      <a:gd name="T17" fmla="*/ 2923 h 3552"/>
                      <a:gd name="T18" fmla="*/ 3974 w 4064"/>
                      <a:gd name="T19" fmla="*/ 1259 h 3552"/>
                      <a:gd name="T20" fmla="*/ 2800 w 4064"/>
                      <a:gd name="T21" fmla="*/ 90 h 3552"/>
                      <a:gd name="T22" fmla="*/ 2123 w 4064"/>
                      <a:gd name="T23" fmla="*/ 0 h 3552"/>
                      <a:gd name="T24" fmla="*/ 813 w 4064"/>
                      <a:gd name="T25" fmla="*/ 495 h 3552"/>
                      <a:gd name="T26" fmla="*/ 181 w 4064"/>
                      <a:gd name="T27" fmla="*/ 1214 h 3552"/>
                      <a:gd name="T28" fmla="*/ 181 w 4064"/>
                      <a:gd name="T29" fmla="*/ 2878 h 3552"/>
                      <a:gd name="T30" fmla="*/ 226 w 4064"/>
                      <a:gd name="T31" fmla="*/ 3103 h 3552"/>
                      <a:gd name="T32" fmla="*/ 542 w 4064"/>
                      <a:gd name="T33" fmla="*/ 3552 h 3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64" h="3552">
                        <a:moveTo>
                          <a:pt x="542" y="3552"/>
                        </a:moveTo>
                        <a:cubicBezTo>
                          <a:pt x="723" y="3463"/>
                          <a:pt x="723" y="3463"/>
                          <a:pt x="723" y="3463"/>
                        </a:cubicBezTo>
                        <a:cubicBezTo>
                          <a:pt x="723" y="3463"/>
                          <a:pt x="1039" y="2878"/>
                          <a:pt x="949" y="2383"/>
                        </a:cubicBezTo>
                        <a:cubicBezTo>
                          <a:pt x="904" y="1934"/>
                          <a:pt x="994" y="1484"/>
                          <a:pt x="994" y="1484"/>
                        </a:cubicBezTo>
                        <a:cubicBezTo>
                          <a:pt x="994" y="1484"/>
                          <a:pt x="1852" y="1709"/>
                          <a:pt x="2439" y="1529"/>
                        </a:cubicBezTo>
                        <a:cubicBezTo>
                          <a:pt x="3026" y="1349"/>
                          <a:pt x="3477" y="1484"/>
                          <a:pt x="3477" y="1484"/>
                        </a:cubicBezTo>
                        <a:cubicBezTo>
                          <a:pt x="3477" y="1484"/>
                          <a:pt x="3432" y="2428"/>
                          <a:pt x="3613" y="2608"/>
                        </a:cubicBezTo>
                        <a:cubicBezTo>
                          <a:pt x="3839" y="2788"/>
                          <a:pt x="3839" y="3283"/>
                          <a:pt x="3839" y="3283"/>
                        </a:cubicBezTo>
                        <a:cubicBezTo>
                          <a:pt x="3839" y="3283"/>
                          <a:pt x="3884" y="3058"/>
                          <a:pt x="4019" y="2923"/>
                        </a:cubicBezTo>
                        <a:cubicBezTo>
                          <a:pt x="4019" y="2788"/>
                          <a:pt x="4064" y="1439"/>
                          <a:pt x="3974" y="1259"/>
                        </a:cubicBezTo>
                        <a:cubicBezTo>
                          <a:pt x="3839" y="1080"/>
                          <a:pt x="3071" y="225"/>
                          <a:pt x="2800" y="90"/>
                        </a:cubicBezTo>
                        <a:cubicBezTo>
                          <a:pt x="2529" y="0"/>
                          <a:pt x="2123" y="0"/>
                          <a:pt x="2123" y="0"/>
                        </a:cubicBezTo>
                        <a:cubicBezTo>
                          <a:pt x="1491" y="90"/>
                          <a:pt x="994" y="225"/>
                          <a:pt x="813" y="495"/>
                        </a:cubicBezTo>
                        <a:cubicBezTo>
                          <a:pt x="678" y="720"/>
                          <a:pt x="226" y="1035"/>
                          <a:pt x="181" y="1214"/>
                        </a:cubicBezTo>
                        <a:cubicBezTo>
                          <a:pt x="91" y="1394"/>
                          <a:pt x="0" y="2338"/>
                          <a:pt x="181" y="2878"/>
                        </a:cubicBezTo>
                        <a:cubicBezTo>
                          <a:pt x="226" y="3103"/>
                          <a:pt x="226" y="3103"/>
                          <a:pt x="226" y="3103"/>
                        </a:cubicBezTo>
                        <a:cubicBezTo>
                          <a:pt x="226" y="3103"/>
                          <a:pt x="452" y="3193"/>
                          <a:pt x="542" y="3552"/>
                        </a:cubicBezTo>
                      </a:path>
                    </a:pathLst>
                  </a:custGeom>
                  <a:solidFill>
                    <a:schemeClr val="tx1"/>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ndParaRPr>
                  </a:p>
                </p:txBody>
              </p:sp>
              <p:sp>
                <p:nvSpPr>
                  <p:cNvPr id="255" name="Rectangle 69">
                    <a:extLst>
                      <a:ext uri="{FF2B5EF4-FFF2-40B4-BE49-F238E27FC236}">
                        <a16:creationId xmlns:a16="http://schemas.microsoft.com/office/drawing/2014/main" id="{E5F14284-61D8-4DCF-B290-BB2ED313BCDF}"/>
                      </a:ext>
                    </a:extLst>
                  </p:cNvPr>
                  <p:cNvSpPr>
                    <a:spLocks noChangeArrowheads="1"/>
                  </p:cNvSpPr>
                  <p:nvPr/>
                </p:nvSpPr>
                <p:spPr bwMode="auto">
                  <a:xfrm>
                    <a:off x="4975" y="1974"/>
                    <a:ext cx="28" cy="39"/>
                  </a:xfrm>
                  <a:prstGeom prst="rect">
                    <a:avLst/>
                  </a:prstGeom>
                  <a:solidFill>
                    <a:srgbClr val="483698"/>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ndParaRPr>
                  </a:p>
                </p:txBody>
              </p:sp>
              <p:sp>
                <p:nvSpPr>
                  <p:cNvPr id="256" name="Rectangle 70">
                    <a:extLst>
                      <a:ext uri="{FF2B5EF4-FFF2-40B4-BE49-F238E27FC236}">
                        <a16:creationId xmlns:a16="http://schemas.microsoft.com/office/drawing/2014/main" id="{C4F130AC-70FF-41DC-AF6E-9D156F070CB7}"/>
                      </a:ext>
                    </a:extLst>
                  </p:cNvPr>
                  <p:cNvSpPr>
                    <a:spLocks noChangeArrowheads="1"/>
                  </p:cNvSpPr>
                  <p:nvPr/>
                </p:nvSpPr>
                <p:spPr bwMode="auto">
                  <a:xfrm>
                    <a:off x="5225" y="1974"/>
                    <a:ext cx="28" cy="39"/>
                  </a:xfrm>
                  <a:prstGeom prst="rect">
                    <a:avLst/>
                  </a:prstGeom>
                  <a:solidFill>
                    <a:srgbClr val="483698"/>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ndParaRPr>
                  </a:p>
                </p:txBody>
              </p:sp>
              <p:sp>
                <p:nvSpPr>
                  <p:cNvPr id="257" name="Freeform 71">
                    <a:extLst>
                      <a:ext uri="{FF2B5EF4-FFF2-40B4-BE49-F238E27FC236}">
                        <a16:creationId xmlns:a16="http://schemas.microsoft.com/office/drawing/2014/main" id="{9353500D-94CB-4FFE-ABA8-84A5DFA27AA7}"/>
                      </a:ext>
                    </a:extLst>
                  </p:cNvPr>
                  <p:cNvSpPr>
                    <a:spLocks/>
                  </p:cNvSpPr>
                  <p:nvPr/>
                </p:nvSpPr>
                <p:spPr bwMode="auto">
                  <a:xfrm>
                    <a:off x="4505" y="1570"/>
                    <a:ext cx="59" cy="449"/>
                  </a:xfrm>
                  <a:custGeom>
                    <a:avLst/>
                    <a:gdLst>
                      <a:gd name="T0" fmla="*/ 0 w 59"/>
                      <a:gd name="T1" fmla="*/ 28 h 449"/>
                      <a:gd name="T2" fmla="*/ 8 w 59"/>
                      <a:gd name="T3" fmla="*/ 449 h 449"/>
                      <a:gd name="T4" fmla="*/ 59 w 59"/>
                      <a:gd name="T5" fmla="*/ 449 h 449"/>
                      <a:gd name="T6" fmla="*/ 46 w 59"/>
                      <a:gd name="T7" fmla="*/ 0 h 449"/>
                      <a:gd name="T8" fmla="*/ 12 w 59"/>
                      <a:gd name="T9" fmla="*/ 31 h 449"/>
                      <a:gd name="T10" fmla="*/ 0 w 59"/>
                      <a:gd name="T11" fmla="*/ 28 h 449"/>
                    </a:gdLst>
                    <a:ahLst/>
                    <a:cxnLst>
                      <a:cxn ang="0">
                        <a:pos x="T0" y="T1"/>
                      </a:cxn>
                      <a:cxn ang="0">
                        <a:pos x="T2" y="T3"/>
                      </a:cxn>
                      <a:cxn ang="0">
                        <a:pos x="T4" y="T5"/>
                      </a:cxn>
                      <a:cxn ang="0">
                        <a:pos x="T6" y="T7"/>
                      </a:cxn>
                      <a:cxn ang="0">
                        <a:pos x="T8" y="T9"/>
                      </a:cxn>
                      <a:cxn ang="0">
                        <a:pos x="T10" y="T11"/>
                      </a:cxn>
                    </a:cxnLst>
                    <a:rect l="0" t="0" r="r" b="b"/>
                    <a:pathLst>
                      <a:path w="59" h="449">
                        <a:moveTo>
                          <a:pt x="0" y="28"/>
                        </a:moveTo>
                        <a:lnTo>
                          <a:pt x="8" y="449"/>
                        </a:lnTo>
                        <a:lnTo>
                          <a:pt x="59" y="449"/>
                        </a:lnTo>
                        <a:lnTo>
                          <a:pt x="46" y="0"/>
                        </a:lnTo>
                        <a:lnTo>
                          <a:pt x="12" y="31"/>
                        </a:lnTo>
                        <a:lnTo>
                          <a:pt x="0" y="28"/>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ndParaRPr>
                  </a:p>
                </p:txBody>
              </p:sp>
            </p:grpSp>
          </p:grpSp>
        </p:grpSp>
      </p:grpSp>
      <p:sp>
        <p:nvSpPr>
          <p:cNvPr id="204" name="Slide Number Placeholder 2">
            <a:extLst>
              <a:ext uri="{FF2B5EF4-FFF2-40B4-BE49-F238E27FC236}">
                <a16:creationId xmlns:a16="http://schemas.microsoft.com/office/drawing/2014/main" id="{95FED1F3-0B7E-46F6-8A91-977BD58A2F95}"/>
              </a:ext>
            </a:extLst>
          </p:cNvPr>
          <p:cNvSpPr txBox="1">
            <a:spLocks/>
          </p:cNvSpPr>
          <p:nvPr/>
        </p:nvSpPr>
        <p:spPr>
          <a:xfrm>
            <a:off x="549179" y="4691494"/>
            <a:ext cx="298545" cy="2724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0FBB8BA-9C6A-4A48-A369-70FBD2FA98DA}" type="slidenum">
              <a:rPr lang="en-US" sz="800" smtClean="0"/>
              <a:pPr/>
              <a:t>35</a:t>
            </a:fld>
            <a:endParaRPr lang="en-US" sz="800" dirty="0"/>
          </a:p>
        </p:txBody>
      </p:sp>
    </p:spTree>
    <p:extLst>
      <p:ext uri="{BB962C8B-B14F-4D97-AF65-F5344CB8AC3E}">
        <p14:creationId xmlns:p14="http://schemas.microsoft.com/office/powerpoint/2010/main" val="10744661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Text Placeholder 4"/>
          <p:cNvSpPr>
            <a:spLocks noGrp="1"/>
          </p:cNvSpPr>
          <p:nvPr>
            <p:ph type="body" idx="2"/>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Text Placeholder 3">
            <a:extLst>
              <a:ext uri="{FF2B5EF4-FFF2-40B4-BE49-F238E27FC236}">
                <a16:creationId xmlns:a16="http://schemas.microsoft.com/office/drawing/2014/main" id="{8BAB8850-BE4F-4642-9C0C-DA4FE310C903}"/>
              </a:ext>
            </a:extLst>
          </p:cNvPr>
          <p:cNvSpPr>
            <a:spLocks noGrp="1"/>
          </p:cNvSpPr>
          <p:nvPr>
            <p:ph type="body" sz="quarter" idx="4294967295"/>
          </p:nvPr>
        </p:nvSpPr>
        <p:spPr>
          <a:xfrm>
            <a:off x="0" y="1944688"/>
            <a:ext cx="5722938" cy="2894012"/>
          </a:xfrm>
        </p:spPr>
        <p:txBody>
          <a:bodyPr/>
          <a:lstStyle/>
          <a:p>
            <a:r>
              <a:rPr lang="en-US" dirty="0"/>
              <a:t>Selection of Discount Rate</a:t>
            </a:r>
          </a:p>
        </p:txBody>
      </p:sp>
    </p:spTree>
    <p:extLst>
      <p:ext uri="{BB962C8B-B14F-4D97-AF65-F5344CB8AC3E}">
        <p14:creationId xmlns:p14="http://schemas.microsoft.com/office/powerpoint/2010/main" val="5113347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 name="Picture 228">
            <a:extLst>
              <a:ext uri="{FF2B5EF4-FFF2-40B4-BE49-F238E27FC236}">
                <a16:creationId xmlns:a16="http://schemas.microsoft.com/office/drawing/2014/main" id="{2F9E44D5-FC70-4CC3-876F-59DE028455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5479" y="2135791"/>
            <a:ext cx="2153711" cy="1394784"/>
          </a:xfrm>
          <a:prstGeom prst="rect">
            <a:avLst/>
          </a:prstGeom>
        </p:spPr>
      </p:pic>
      <p:sp>
        <p:nvSpPr>
          <p:cNvPr id="2" name="Title 1">
            <a:extLst>
              <a:ext uri="{FF2B5EF4-FFF2-40B4-BE49-F238E27FC236}">
                <a16:creationId xmlns:a16="http://schemas.microsoft.com/office/drawing/2014/main" id="{FC1F761C-98C7-4913-B7C2-0B1A8CEE9EBC}"/>
              </a:ext>
            </a:extLst>
          </p:cNvPr>
          <p:cNvSpPr>
            <a:spLocks noGrp="1"/>
          </p:cNvSpPr>
          <p:nvPr>
            <p:ph type="title"/>
          </p:nvPr>
        </p:nvSpPr>
        <p:spPr/>
        <p:txBody>
          <a:bodyPr/>
          <a:lstStyle/>
          <a:p>
            <a:r>
              <a:rPr lang="en-US" sz="2400" dirty="0"/>
              <a:t>Discount Rate</a:t>
            </a:r>
          </a:p>
        </p:txBody>
      </p:sp>
      <p:sp>
        <p:nvSpPr>
          <p:cNvPr id="3" name="Text Placeholder 2">
            <a:extLst>
              <a:ext uri="{FF2B5EF4-FFF2-40B4-BE49-F238E27FC236}">
                <a16:creationId xmlns:a16="http://schemas.microsoft.com/office/drawing/2014/main" id="{884150A6-E71D-A49D-352E-E96C7D681FB2}"/>
              </a:ext>
            </a:extLst>
          </p:cNvPr>
          <p:cNvSpPr>
            <a:spLocks noGrp="1"/>
          </p:cNvSpPr>
          <p:nvPr>
            <p:ph type="body" sz="quarter" idx="13"/>
          </p:nvPr>
        </p:nvSpPr>
        <p:spPr/>
        <p:txBody>
          <a:bodyPr/>
          <a:lstStyle/>
          <a:p>
            <a:endParaRPr lang="en-US"/>
          </a:p>
        </p:txBody>
      </p:sp>
      <p:sp>
        <p:nvSpPr>
          <p:cNvPr id="38" name="Content Placeholder 2">
            <a:extLst>
              <a:ext uri="{FF2B5EF4-FFF2-40B4-BE49-F238E27FC236}">
                <a16:creationId xmlns:a16="http://schemas.microsoft.com/office/drawing/2014/main" id="{F0630689-F2BE-4060-ADE1-3EE21E669690}"/>
              </a:ext>
            </a:extLst>
          </p:cNvPr>
          <p:cNvSpPr txBox="1">
            <a:spLocks/>
          </p:cNvSpPr>
          <p:nvPr/>
        </p:nvSpPr>
        <p:spPr>
          <a:xfrm>
            <a:off x="457200" y="1025066"/>
            <a:ext cx="5979111" cy="3877985"/>
          </a:xfrm>
          <a:prstGeom prst="rect">
            <a:avLst/>
          </a:prstGeom>
        </p:spPr>
        <p:txBody>
          <a:bodyPr wrap="square" lIns="0" tIns="0" rIns="0" bIns="0">
            <a:spAutoFit/>
          </a:bodyPr>
          <a:lstStyle>
            <a:lvl1pPr marL="403225" indent="-403225" algn="l" defTabSz="914400" rtl="0" eaLnBrk="1" latinLnBrk="0" hangingPunct="1">
              <a:lnSpc>
                <a:spcPct val="100000"/>
              </a:lnSpc>
              <a:spcBef>
                <a:spcPts val="500"/>
              </a:spcBef>
              <a:spcAft>
                <a:spcPts val="500"/>
              </a:spcAft>
              <a:buClr>
                <a:schemeClr val="tx2"/>
              </a:buClr>
              <a:buFont typeface="Arial" panose="020B0604020202020204" pitchFamily="34" charset="0"/>
              <a:buChar char="—"/>
              <a:defRPr sz="2200" b="0" kern="1200">
                <a:solidFill>
                  <a:schemeClr val="tx1"/>
                </a:solidFill>
                <a:latin typeface="+mn-lt"/>
                <a:ea typeface="+mn-ea"/>
                <a:cs typeface="+mn-cs"/>
              </a:defRPr>
            </a:lvl1pPr>
            <a:lvl2pPr marL="757238" indent="-342900" algn="l" defTabSz="914400" rtl="0" eaLnBrk="1" latinLnBrk="0" hangingPunct="1">
              <a:lnSpc>
                <a:spcPct val="100000"/>
              </a:lnSpc>
              <a:spcBef>
                <a:spcPts val="400"/>
              </a:spcBef>
              <a:spcAft>
                <a:spcPts val="400"/>
              </a:spcAft>
              <a:buClr>
                <a:schemeClr val="tx2"/>
              </a:buClr>
              <a:buFont typeface="Wingdings" panose="05000000000000000000" pitchFamily="2" charset="2"/>
              <a:buChar char="§"/>
              <a:defRPr sz="2000" kern="1200">
                <a:solidFill>
                  <a:schemeClr val="tx1"/>
                </a:solidFill>
                <a:latin typeface="+mn-lt"/>
                <a:ea typeface="+mn-ea"/>
                <a:cs typeface="+mn-cs"/>
              </a:defRPr>
            </a:lvl2pPr>
            <a:lvl3pPr marL="914400" indent="-227013" algn="l" defTabSz="914400" rtl="0" eaLnBrk="1" latinLnBrk="0" hangingPunct="1">
              <a:lnSpc>
                <a:spcPct val="100000"/>
              </a:lnSpc>
              <a:spcBef>
                <a:spcPts val="300"/>
              </a:spcBef>
              <a:spcAft>
                <a:spcPts val="300"/>
              </a:spcAft>
              <a:buClr>
                <a:schemeClr val="tx2"/>
              </a:buClr>
              <a:buFont typeface="Arial" panose="020B0604020202020204" pitchFamily="34" charset="0"/>
              <a:buChar char="•"/>
              <a:defRPr sz="1800" kern="1200">
                <a:solidFill>
                  <a:schemeClr val="tx1"/>
                </a:solidFill>
                <a:latin typeface="+mn-lt"/>
                <a:ea typeface="+mn-ea"/>
                <a:cs typeface="+mn-cs"/>
              </a:defRPr>
            </a:lvl3pPr>
            <a:lvl4pPr marL="1188720" indent="-274320" algn="l" defTabSz="914400" rtl="0" eaLnBrk="1" latinLnBrk="0" hangingPunct="1">
              <a:lnSpc>
                <a:spcPct val="100000"/>
              </a:lnSpc>
              <a:spcBef>
                <a:spcPts val="200"/>
              </a:spcBef>
              <a:spcAft>
                <a:spcPts val="200"/>
              </a:spcAft>
              <a:buClr>
                <a:schemeClr val="tx2"/>
              </a:buClr>
              <a:buFont typeface="Arial" panose="020B0604020202020204" pitchFamily="34" charset="0"/>
              <a:buChar char="-"/>
              <a:defRPr sz="1800" kern="1200">
                <a:solidFill>
                  <a:schemeClr val="tx1"/>
                </a:solidFill>
                <a:latin typeface="+mn-lt"/>
                <a:ea typeface="+mn-ea"/>
                <a:cs typeface="+mn-cs"/>
              </a:defRPr>
            </a:lvl4pPr>
            <a:lvl5pPr marL="1463040" indent="-274320" algn="l" defTabSz="914400" rtl="0" eaLnBrk="1" latinLnBrk="0" hangingPunct="1">
              <a:lnSpc>
                <a:spcPct val="100000"/>
              </a:lnSpc>
              <a:spcBef>
                <a:spcPts val="200"/>
              </a:spcBef>
              <a:spcAft>
                <a:spcPts val="200"/>
              </a:spcAft>
              <a:buClr>
                <a:schemeClr val="tx2"/>
              </a:buClr>
              <a:buFont typeface="Arial" panose="020B0604020202020204" pitchFamily="34" charset="0"/>
              <a:buChar char="▫"/>
              <a:defRPr sz="1800" kern="1200" baseline="0">
                <a:solidFill>
                  <a:schemeClr val="tx1"/>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173736">
              <a:spcBef>
                <a:spcPts val="0"/>
              </a:spcBef>
              <a:spcAft>
                <a:spcPts val="1200"/>
              </a:spcAft>
              <a:buClrTx/>
              <a:buFont typeface="Arial" panose="020B0604020202020204" pitchFamily="34" charset="0"/>
              <a:buChar char="•"/>
            </a:pPr>
            <a:r>
              <a:rPr lang="en-US" sz="2000" dirty="0"/>
              <a:t>Most SBITAs do not explicitly state SBITA vendor’s rate</a:t>
            </a:r>
          </a:p>
          <a:p>
            <a:pPr marL="457200" lvl="1" indent="-228600">
              <a:spcBef>
                <a:spcPts val="0"/>
              </a:spcBef>
              <a:spcAft>
                <a:spcPts val="1200"/>
              </a:spcAft>
              <a:buClrTx/>
              <a:buFont typeface="Arial" panose="020B0604020202020204" pitchFamily="34" charset="0"/>
              <a:buChar char="–"/>
            </a:pPr>
            <a:r>
              <a:rPr lang="en-US" sz="1400" dirty="0"/>
              <a:t>Even if it does, may be difficult to evaluate whether stated rate is reasonable</a:t>
            </a:r>
          </a:p>
          <a:p>
            <a:pPr marL="228600" indent="-173736">
              <a:spcBef>
                <a:spcPts val="0"/>
              </a:spcBef>
              <a:spcAft>
                <a:spcPts val="1200"/>
              </a:spcAft>
              <a:buClrTx/>
              <a:buFont typeface="Arial" panose="020B0604020202020204" pitchFamily="34" charset="0"/>
              <a:buChar char="•"/>
            </a:pPr>
            <a:r>
              <a:rPr lang="en-US" sz="2000" dirty="0"/>
              <a:t>Most governments (end users) will use their incremental borrowing rate</a:t>
            </a:r>
          </a:p>
          <a:p>
            <a:pPr marL="457200" lvl="1" indent="-228600">
              <a:spcBef>
                <a:spcPts val="0"/>
              </a:spcBef>
              <a:spcAft>
                <a:spcPts val="1200"/>
              </a:spcAft>
              <a:buClrTx/>
              <a:buFont typeface="Arial" panose="020B0604020202020204" pitchFamily="34" charset="0"/>
              <a:buChar char="–"/>
            </a:pPr>
            <a:r>
              <a:rPr lang="en-US" sz="1400" dirty="0"/>
              <a:t>Will not be one size fits all (different rates across subscriptions)</a:t>
            </a:r>
          </a:p>
          <a:p>
            <a:pPr marL="457200" lvl="1" indent="-228600">
              <a:spcBef>
                <a:spcPts val="0"/>
              </a:spcBef>
              <a:spcAft>
                <a:spcPts val="1200"/>
              </a:spcAft>
              <a:buClrTx/>
              <a:buFont typeface="Arial" panose="020B0604020202020204" pitchFamily="34" charset="0"/>
              <a:buChar char="–"/>
            </a:pPr>
            <a:r>
              <a:rPr lang="en-US" sz="1400" dirty="0"/>
              <a:t>Should be based on facts and circumstances of subscription </a:t>
            </a:r>
            <a:br>
              <a:rPr lang="en-US" sz="1400" dirty="0"/>
            </a:br>
            <a:r>
              <a:rPr lang="en-US" sz="1400" dirty="0"/>
              <a:t>(payment amounts, payment structure, length of subscription, etc.)</a:t>
            </a:r>
          </a:p>
          <a:p>
            <a:pPr marL="457200" lvl="1" indent="-228600">
              <a:spcBef>
                <a:spcPts val="0"/>
              </a:spcBef>
              <a:spcAft>
                <a:spcPts val="1200"/>
              </a:spcAft>
              <a:buClrTx/>
              <a:buFont typeface="Arial" panose="020B0604020202020204" pitchFamily="34" charset="0"/>
              <a:buChar char="–"/>
            </a:pPr>
            <a:r>
              <a:rPr lang="en-US" sz="1400" dirty="0"/>
              <a:t>Will be significant effort in year of adoption, as well as subsequent periods</a:t>
            </a:r>
          </a:p>
          <a:p>
            <a:pPr marL="742950" lvl="2" indent="-285750">
              <a:spcBef>
                <a:spcPts val="0"/>
              </a:spcBef>
              <a:spcAft>
                <a:spcPts val="1200"/>
              </a:spcAft>
              <a:buClrTx/>
              <a:buSzPct val="85000"/>
              <a:buFont typeface="Courier New" panose="02070309020205020404" pitchFamily="49" charset="0"/>
              <a:buChar char="o"/>
            </a:pPr>
            <a:r>
              <a:rPr lang="en-US" sz="1400" dirty="0"/>
              <a:t>Helpful to develop yield curve for transition date</a:t>
            </a:r>
          </a:p>
        </p:txBody>
      </p:sp>
      <p:grpSp>
        <p:nvGrpSpPr>
          <p:cNvPr id="25" name="Group 24">
            <a:extLst>
              <a:ext uri="{FF2B5EF4-FFF2-40B4-BE49-F238E27FC236}">
                <a16:creationId xmlns:a16="http://schemas.microsoft.com/office/drawing/2014/main" id="{60B99197-3F41-4A19-A6EC-13C7ED90CA3E}"/>
              </a:ext>
            </a:extLst>
          </p:cNvPr>
          <p:cNvGrpSpPr/>
          <p:nvPr/>
        </p:nvGrpSpPr>
        <p:grpSpPr>
          <a:xfrm>
            <a:off x="7684412" y="1730663"/>
            <a:ext cx="649964" cy="1799912"/>
            <a:chOff x="10336848" y="2794055"/>
            <a:chExt cx="1085850" cy="3011433"/>
          </a:xfrm>
        </p:grpSpPr>
        <p:sp>
          <p:nvSpPr>
            <p:cNvPr id="83" name="Freeform 5">
              <a:extLst>
                <a:ext uri="{FF2B5EF4-FFF2-40B4-BE49-F238E27FC236}">
                  <a16:creationId xmlns:a16="http://schemas.microsoft.com/office/drawing/2014/main" id="{FBBC6EBB-F006-4197-8A23-F498709202CD}"/>
                </a:ext>
              </a:extLst>
            </p:cNvPr>
            <p:cNvSpPr>
              <a:spLocks/>
            </p:cNvSpPr>
            <p:nvPr/>
          </p:nvSpPr>
          <p:spPr bwMode="auto">
            <a:xfrm>
              <a:off x="10393998" y="3222680"/>
              <a:ext cx="974725" cy="1879600"/>
            </a:xfrm>
            <a:custGeom>
              <a:avLst/>
              <a:gdLst>
                <a:gd name="T0" fmla="*/ 206 w 257"/>
                <a:gd name="T1" fmla="*/ 209 h 500"/>
                <a:gd name="T2" fmla="*/ 206 w 257"/>
                <a:gd name="T3" fmla="*/ 45 h 500"/>
                <a:gd name="T4" fmla="*/ 182 w 257"/>
                <a:gd name="T5" fmla="*/ 21 h 500"/>
                <a:gd name="T6" fmla="*/ 158 w 257"/>
                <a:gd name="T7" fmla="*/ 45 h 500"/>
                <a:gd name="T8" fmla="*/ 158 w 257"/>
                <a:gd name="T9" fmla="*/ 190 h 500"/>
                <a:gd name="T10" fmla="*/ 154 w 257"/>
                <a:gd name="T11" fmla="*/ 189 h 500"/>
                <a:gd name="T12" fmla="*/ 154 w 257"/>
                <a:gd name="T13" fmla="*/ 25 h 500"/>
                <a:gd name="T14" fmla="*/ 130 w 257"/>
                <a:gd name="T15" fmla="*/ 0 h 500"/>
                <a:gd name="T16" fmla="*/ 106 w 257"/>
                <a:gd name="T17" fmla="*/ 25 h 500"/>
                <a:gd name="T18" fmla="*/ 106 w 257"/>
                <a:gd name="T19" fmla="*/ 191 h 500"/>
                <a:gd name="T20" fmla="*/ 102 w 257"/>
                <a:gd name="T21" fmla="*/ 192 h 500"/>
                <a:gd name="T22" fmla="*/ 102 w 257"/>
                <a:gd name="T23" fmla="*/ 49 h 500"/>
                <a:gd name="T24" fmla="*/ 78 w 257"/>
                <a:gd name="T25" fmla="*/ 25 h 500"/>
                <a:gd name="T26" fmla="*/ 53 w 257"/>
                <a:gd name="T27" fmla="*/ 49 h 500"/>
                <a:gd name="T28" fmla="*/ 53 w 257"/>
                <a:gd name="T29" fmla="*/ 212 h 500"/>
                <a:gd name="T30" fmla="*/ 49 w 257"/>
                <a:gd name="T31" fmla="*/ 215 h 500"/>
                <a:gd name="T32" fmla="*/ 49 w 257"/>
                <a:gd name="T33" fmla="*/ 119 h 500"/>
                <a:gd name="T34" fmla="*/ 25 w 257"/>
                <a:gd name="T35" fmla="*/ 95 h 500"/>
                <a:gd name="T36" fmla="*/ 1 w 257"/>
                <a:gd name="T37" fmla="*/ 119 h 500"/>
                <a:gd name="T38" fmla="*/ 1 w 257"/>
                <a:gd name="T39" fmla="*/ 304 h 500"/>
                <a:gd name="T40" fmla="*/ 0 w 257"/>
                <a:gd name="T41" fmla="*/ 330 h 500"/>
                <a:gd name="T42" fmla="*/ 33 w 257"/>
                <a:gd name="T43" fmla="*/ 404 h 500"/>
                <a:gd name="T44" fmla="*/ 33 w 257"/>
                <a:gd name="T45" fmla="*/ 500 h 500"/>
                <a:gd name="T46" fmla="*/ 157 w 257"/>
                <a:gd name="T47" fmla="*/ 500 h 500"/>
                <a:gd name="T48" fmla="*/ 157 w 257"/>
                <a:gd name="T49" fmla="*/ 401 h 500"/>
                <a:gd name="T50" fmla="*/ 158 w 257"/>
                <a:gd name="T51" fmla="*/ 400 h 500"/>
                <a:gd name="T52" fmla="*/ 157 w 257"/>
                <a:gd name="T53" fmla="*/ 399 h 500"/>
                <a:gd name="T54" fmla="*/ 157 w 257"/>
                <a:gd name="T55" fmla="*/ 381 h 500"/>
                <a:gd name="T56" fmla="*/ 188 w 257"/>
                <a:gd name="T57" fmla="*/ 369 h 500"/>
                <a:gd name="T58" fmla="*/ 206 w 257"/>
                <a:gd name="T59" fmla="*/ 209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7" h="500">
                  <a:moveTo>
                    <a:pt x="206" y="209"/>
                  </a:moveTo>
                  <a:cubicBezTo>
                    <a:pt x="206" y="45"/>
                    <a:pt x="206" y="45"/>
                    <a:pt x="206" y="45"/>
                  </a:cubicBezTo>
                  <a:cubicBezTo>
                    <a:pt x="206" y="32"/>
                    <a:pt x="195" y="21"/>
                    <a:pt x="182" y="21"/>
                  </a:cubicBezTo>
                  <a:cubicBezTo>
                    <a:pt x="169" y="21"/>
                    <a:pt x="158" y="32"/>
                    <a:pt x="158" y="45"/>
                  </a:cubicBezTo>
                  <a:cubicBezTo>
                    <a:pt x="158" y="190"/>
                    <a:pt x="158" y="190"/>
                    <a:pt x="158" y="190"/>
                  </a:cubicBezTo>
                  <a:cubicBezTo>
                    <a:pt x="157" y="190"/>
                    <a:pt x="155" y="189"/>
                    <a:pt x="154" y="189"/>
                  </a:cubicBezTo>
                  <a:cubicBezTo>
                    <a:pt x="154" y="25"/>
                    <a:pt x="154" y="25"/>
                    <a:pt x="154" y="25"/>
                  </a:cubicBezTo>
                  <a:cubicBezTo>
                    <a:pt x="154" y="11"/>
                    <a:pt x="143" y="0"/>
                    <a:pt x="130" y="0"/>
                  </a:cubicBezTo>
                  <a:cubicBezTo>
                    <a:pt x="116" y="0"/>
                    <a:pt x="106" y="11"/>
                    <a:pt x="106" y="25"/>
                  </a:cubicBezTo>
                  <a:cubicBezTo>
                    <a:pt x="106" y="191"/>
                    <a:pt x="106" y="191"/>
                    <a:pt x="106" y="191"/>
                  </a:cubicBezTo>
                  <a:cubicBezTo>
                    <a:pt x="104" y="191"/>
                    <a:pt x="103" y="192"/>
                    <a:pt x="102" y="192"/>
                  </a:cubicBezTo>
                  <a:cubicBezTo>
                    <a:pt x="102" y="49"/>
                    <a:pt x="102" y="49"/>
                    <a:pt x="102" y="49"/>
                  </a:cubicBezTo>
                  <a:cubicBezTo>
                    <a:pt x="102" y="36"/>
                    <a:pt x="91" y="25"/>
                    <a:pt x="78" y="25"/>
                  </a:cubicBezTo>
                  <a:cubicBezTo>
                    <a:pt x="64" y="25"/>
                    <a:pt x="53" y="36"/>
                    <a:pt x="53" y="49"/>
                  </a:cubicBezTo>
                  <a:cubicBezTo>
                    <a:pt x="53" y="212"/>
                    <a:pt x="53" y="212"/>
                    <a:pt x="53" y="212"/>
                  </a:cubicBezTo>
                  <a:cubicBezTo>
                    <a:pt x="52" y="213"/>
                    <a:pt x="51" y="214"/>
                    <a:pt x="49" y="215"/>
                  </a:cubicBezTo>
                  <a:cubicBezTo>
                    <a:pt x="49" y="119"/>
                    <a:pt x="49" y="119"/>
                    <a:pt x="49" y="119"/>
                  </a:cubicBezTo>
                  <a:cubicBezTo>
                    <a:pt x="49" y="106"/>
                    <a:pt x="39" y="95"/>
                    <a:pt x="25" y="95"/>
                  </a:cubicBezTo>
                  <a:cubicBezTo>
                    <a:pt x="12" y="95"/>
                    <a:pt x="1" y="106"/>
                    <a:pt x="1" y="119"/>
                  </a:cubicBezTo>
                  <a:cubicBezTo>
                    <a:pt x="1" y="304"/>
                    <a:pt x="1" y="304"/>
                    <a:pt x="1" y="304"/>
                  </a:cubicBezTo>
                  <a:cubicBezTo>
                    <a:pt x="1" y="312"/>
                    <a:pt x="0" y="321"/>
                    <a:pt x="0" y="330"/>
                  </a:cubicBezTo>
                  <a:cubicBezTo>
                    <a:pt x="0" y="370"/>
                    <a:pt x="19" y="393"/>
                    <a:pt x="33" y="404"/>
                  </a:cubicBezTo>
                  <a:cubicBezTo>
                    <a:pt x="33" y="500"/>
                    <a:pt x="33" y="500"/>
                    <a:pt x="33" y="500"/>
                  </a:cubicBezTo>
                  <a:cubicBezTo>
                    <a:pt x="157" y="500"/>
                    <a:pt x="157" y="500"/>
                    <a:pt x="157" y="500"/>
                  </a:cubicBezTo>
                  <a:cubicBezTo>
                    <a:pt x="157" y="401"/>
                    <a:pt x="157" y="401"/>
                    <a:pt x="157" y="401"/>
                  </a:cubicBezTo>
                  <a:cubicBezTo>
                    <a:pt x="158" y="400"/>
                    <a:pt x="158" y="400"/>
                    <a:pt x="158" y="400"/>
                  </a:cubicBezTo>
                  <a:cubicBezTo>
                    <a:pt x="158" y="400"/>
                    <a:pt x="157" y="400"/>
                    <a:pt x="157" y="399"/>
                  </a:cubicBezTo>
                  <a:cubicBezTo>
                    <a:pt x="157" y="381"/>
                    <a:pt x="157" y="381"/>
                    <a:pt x="157" y="381"/>
                  </a:cubicBezTo>
                  <a:cubicBezTo>
                    <a:pt x="161" y="377"/>
                    <a:pt x="171" y="372"/>
                    <a:pt x="188" y="369"/>
                  </a:cubicBezTo>
                  <a:cubicBezTo>
                    <a:pt x="240" y="343"/>
                    <a:pt x="257" y="251"/>
                    <a:pt x="206" y="209"/>
                  </a:cubicBezTo>
                </a:path>
              </a:pathLst>
            </a:custGeom>
            <a:solidFill>
              <a:srgbClr val="F1B8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84" name="Freeform 6">
              <a:extLst>
                <a:ext uri="{FF2B5EF4-FFF2-40B4-BE49-F238E27FC236}">
                  <a16:creationId xmlns:a16="http://schemas.microsoft.com/office/drawing/2014/main" id="{BA410539-78BA-4A66-ACA0-076003F06FEC}"/>
                </a:ext>
              </a:extLst>
            </p:cNvPr>
            <p:cNvSpPr>
              <a:spLocks/>
            </p:cNvSpPr>
            <p:nvPr/>
          </p:nvSpPr>
          <p:spPr bwMode="auto">
            <a:xfrm>
              <a:off x="10398761" y="4237092"/>
              <a:ext cx="792163" cy="93662"/>
            </a:xfrm>
            <a:custGeom>
              <a:avLst/>
              <a:gdLst>
                <a:gd name="T0" fmla="*/ 0 w 499"/>
                <a:gd name="T1" fmla="*/ 0 h 59"/>
                <a:gd name="T2" fmla="*/ 0 w 499"/>
                <a:gd name="T3" fmla="*/ 59 h 59"/>
                <a:gd name="T4" fmla="*/ 499 w 499"/>
                <a:gd name="T5" fmla="*/ 21 h 59"/>
                <a:gd name="T6" fmla="*/ 0 w 499"/>
                <a:gd name="T7" fmla="*/ 0 h 59"/>
              </a:gdLst>
              <a:ahLst/>
              <a:cxnLst>
                <a:cxn ang="0">
                  <a:pos x="T0" y="T1"/>
                </a:cxn>
                <a:cxn ang="0">
                  <a:pos x="T2" y="T3"/>
                </a:cxn>
                <a:cxn ang="0">
                  <a:pos x="T4" y="T5"/>
                </a:cxn>
                <a:cxn ang="0">
                  <a:pos x="T6" y="T7"/>
                </a:cxn>
              </a:cxnLst>
              <a:rect l="0" t="0" r="r" b="b"/>
              <a:pathLst>
                <a:path w="499" h="59">
                  <a:moveTo>
                    <a:pt x="0" y="0"/>
                  </a:moveTo>
                  <a:lnTo>
                    <a:pt x="0" y="59"/>
                  </a:lnTo>
                  <a:lnTo>
                    <a:pt x="499" y="21"/>
                  </a:lnTo>
                  <a:lnTo>
                    <a:pt x="0" y="0"/>
                  </a:lnTo>
                  <a:close/>
                </a:path>
              </a:pathLst>
            </a:custGeom>
            <a:solidFill>
              <a:srgbClr val="E58E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87" name="Freeform 7">
              <a:extLst>
                <a:ext uri="{FF2B5EF4-FFF2-40B4-BE49-F238E27FC236}">
                  <a16:creationId xmlns:a16="http://schemas.microsoft.com/office/drawing/2014/main" id="{D825DFDE-7CA2-4604-AE92-9372F730E42D}"/>
                </a:ext>
              </a:extLst>
            </p:cNvPr>
            <p:cNvSpPr>
              <a:spLocks/>
            </p:cNvSpPr>
            <p:nvPr/>
          </p:nvSpPr>
          <p:spPr bwMode="auto">
            <a:xfrm>
              <a:off x="10398761" y="4237092"/>
              <a:ext cx="792163" cy="93662"/>
            </a:xfrm>
            <a:custGeom>
              <a:avLst/>
              <a:gdLst>
                <a:gd name="T0" fmla="*/ 0 w 499"/>
                <a:gd name="T1" fmla="*/ 0 h 59"/>
                <a:gd name="T2" fmla="*/ 0 w 499"/>
                <a:gd name="T3" fmla="*/ 59 h 59"/>
                <a:gd name="T4" fmla="*/ 499 w 499"/>
                <a:gd name="T5" fmla="*/ 21 h 59"/>
                <a:gd name="T6" fmla="*/ 0 w 499"/>
                <a:gd name="T7" fmla="*/ 0 h 59"/>
              </a:gdLst>
              <a:ahLst/>
              <a:cxnLst>
                <a:cxn ang="0">
                  <a:pos x="T0" y="T1"/>
                </a:cxn>
                <a:cxn ang="0">
                  <a:pos x="T2" y="T3"/>
                </a:cxn>
                <a:cxn ang="0">
                  <a:pos x="T4" y="T5"/>
                </a:cxn>
                <a:cxn ang="0">
                  <a:pos x="T6" y="T7"/>
                </a:cxn>
              </a:cxnLst>
              <a:rect l="0" t="0" r="r" b="b"/>
              <a:pathLst>
                <a:path w="499" h="59">
                  <a:moveTo>
                    <a:pt x="0" y="0"/>
                  </a:moveTo>
                  <a:lnTo>
                    <a:pt x="0" y="59"/>
                  </a:lnTo>
                  <a:lnTo>
                    <a:pt x="499" y="2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88" name="Rectangle 8">
              <a:extLst>
                <a:ext uri="{FF2B5EF4-FFF2-40B4-BE49-F238E27FC236}">
                  <a16:creationId xmlns:a16="http://schemas.microsoft.com/office/drawing/2014/main" id="{6863BEC2-A034-4563-AAA1-0B13FBA4383A}"/>
                </a:ext>
              </a:extLst>
            </p:cNvPr>
            <p:cNvSpPr>
              <a:spLocks noChangeArrowheads="1"/>
            </p:cNvSpPr>
            <p:nvPr/>
          </p:nvSpPr>
          <p:spPr bwMode="auto">
            <a:xfrm>
              <a:off x="10336848" y="2794055"/>
              <a:ext cx="887413" cy="1476375"/>
            </a:xfrm>
            <a:prstGeom prst="rect">
              <a:avLst/>
            </a:prstGeom>
            <a:solidFill>
              <a:srgbClr val="2CB3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89" name="Oval 9">
              <a:extLst>
                <a:ext uri="{FF2B5EF4-FFF2-40B4-BE49-F238E27FC236}">
                  <a16:creationId xmlns:a16="http://schemas.microsoft.com/office/drawing/2014/main" id="{367864C9-085A-43F6-8E7C-754B77EA7C65}"/>
                </a:ext>
              </a:extLst>
            </p:cNvPr>
            <p:cNvSpPr>
              <a:spLocks noChangeArrowheads="1"/>
            </p:cNvSpPr>
            <p:nvPr/>
          </p:nvSpPr>
          <p:spPr bwMode="auto">
            <a:xfrm>
              <a:off x="10462261" y="3214742"/>
              <a:ext cx="638175" cy="6318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90" name="Freeform 10">
              <a:extLst>
                <a:ext uri="{FF2B5EF4-FFF2-40B4-BE49-F238E27FC236}">
                  <a16:creationId xmlns:a16="http://schemas.microsoft.com/office/drawing/2014/main" id="{6A02B61D-49E6-4D87-822F-1D34308EBA48}"/>
                </a:ext>
              </a:extLst>
            </p:cNvPr>
            <p:cNvSpPr>
              <a:spLocks/>
            </p:cNvSpPr>
            <p:nvPr/>
          </p:nvSpPr>
          <p:spPr bwMode="auto">
            <a:xfrm>
              <a:off x="10727373" y="3876730"/>
              <a:ext cx="695325" cy="1225550"/>
            </a:xfrm>
            <a:custGeom>
              <a:avLst/>
              <a:gdLst>
                <a:gd name="T0" fmla="*/ 163 w 183"/>
                <a:gd name="T1" fmla="*/ 40 h 326"/>
                <a:gd name="T2" fmla="*/ 73 w 183"/>
                <a:gd name="T3" fmla="*/ 6 h 326"/>
                <a:gd name="T4" fmla="*/ 34 w 183"/>
                <a:gd name="T5" fmla="*/ 24 h 326"/>
                <a:gd name="T6" fmla="*/ 52 w 183"/>
                <a:gd name="T7" fmla="*/ 63 h 326"/>
                <a:gd name="T8" fmla="*/ 122 w 183"/>
                <a:gd name="T9" fmla="*/ 89 h 326"/>
                <a:gd name="T10" fmla="*/ 122 w 183"/>
                <a:gd name="T11" fmla="*/ 121 h 326"/>
                <a:gd name="T12" fmla="*/ 44 w 183"/>
                <a:gd name="T13" fmla="*/ 163 h 326"/>
                <a:gd name="T14" fmla="*/ 15 w 183"/>
                <a:gd name="T15" fmla="*/ 326 h 326"/>
                <a:gd name="T16" fmla="*/ 100 w 183"/>
                <a:gd name="T17" fmla="*/ 326 h 326"/>
                <a:gd name="T18" fmla="*/ 100 w 183"/>
                <a:gd name="T19" fmla="*/ 252 h 326"/>
                <a:gd name="T20" fmla="*/ 174 w 183"/>
                <a:gd name="T21" fmla="*/ 179 h 326"/>
                <a:gd name="T22" fmla="*/ 183 w 183"/>
                <a:gd name="T23" fmla="*/ 157 h 326"/>
                <a:gd name="T24" fmla="*/ 183 w 183"/>
                <a:gd name="T25" fmla="*/ 68 h 326"/>
                <a:gd name="T26" fmla="*/ 163 w 183"/>
                <a:gd name="T27" fmla="*/ 4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3" h="326">
                  <a:moveTo>
                    <a:pt x="163" y="40"/>
                  </a:moveTo>
                  <a:cubicBezTo>
                    <a:pt x="73" y="6"/>
                    <a:pt x="73" y="6"/>
                    <a:pt x="73" y="6"/>
                  </a:cubicBezTo>
                  <a:cubicBezTo>
                    <a:pt x="58" y="0"/>
                    <a:pt x="40" y="8"/>
                    <a:pt x="34" y="24"/>
                  </a:cubicBezTo>
                  <a:cubicBezTo>
                    <a:pt x="28" y="40"/>
                    <a:pt x="36" y="57"/>
                    <a:pt x="52" y="63"/>
                  </a:cubicBezTo>
                  <a:cubicBezTo>
                    <a:pt x="122" y="89"/>
                    <a:pt x="122" y="89"/>
                    <a:pt x="122" y="89"/>
                  </a:cubicBezTo>
                  <a:cubicBezTo>
                    <a:pt x="122" y="121"/>
                    <a:pt x="122" y="121"/>
                    <a:pt x="122" y="121"/>
                  </a:cubicBezTo>
                  <a:cubicBezTo>
                    <a:pt x="100" y="122"/>
                    <a:pt x="72" y="131"/>
                    <a:pt x="44" y="163"/>
                  </a:cubicBezTo>
                  <a:cubicBezTo>
                    <a:pt x="0" y="213"/>
                    <a:pt x="6" y="284"/>
                    <a:pt x="15" y="326"/>
                  </a:cubicBezTo>
                  <a:cubicBezTo>
                    <a:pt x="100" y="326"/>
                    <a:pt x="100" y="326"/>
                    <a:pt x="100" y="326"/>
                  </a:cubicBezTo>
                  <a:cubicBezTo>
                    <a:pt x="100" y="252"/>
                    <a:pt x="100" y="252"/>
                    <a:pt x="100" y="252"/>
                  </a:cubicBezTo>
                  <a:cubicBezTo>
                    <a:pt x="174" y="179"/>
                    <a:pt x="174" y="179"/>
                    <a:pt x="174" y="179"/>
                  </a:cubicBezTo>
                  <a:cubicBezTo>
                    <a:pt x="179" y="173"/>
                    <a:pt x="183" y="165"/>
                    <a:pt x="183" y="157"/>
                  </a:cubicBezTo>
                  <a:cubicBezTo>
                    <a:pt x="183" y="68"/>
                    <a:pt x="183" y="68"/>
                    <a:pt x="183" y="68"/>
                  </a:cubicBezTo>
                  <a:cubicBezTo>
                    <a:pt x="183" y="56"/>
                    <a:pt x="175" y="45"/>
                    <a:pt x="163" y="40"/>
                  </a:cubicBezTo>
                  <a:close/>
                </a:path>
              </a:pathLst>
            </a:custGeom>
            <a:solidFill>
              <a:srgbClr val="F6D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91" name="Rectangle 11">
              <a:extLst>
                <a:ext uri="{FF2B5EF4-FFF2-40B4-BE49-F238E27FC236}">
                  <a16:creationId xmlns:a16="http://schemas.microsoft.com/office/drawing/2014/main" id="{1B0352A5-A0F4-4615-816F-757D4A165AD9}"/>
                </a:ext>
              </a:extLst>
            </p:cNvPr>
            <p:cNvSpPr>
              <a:spLocks noChangeArrowheads="1"/>
            </p:cNvSpPr>
            <p:nvPr/>
          </p:nvSpPr>
          <p:spPr bwMode="auto">
            <a:xfrm>
              <a:off x="10486073" y="4970517"/>
              <a:ext cx="647700" cy="6207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92" name="Freeform 12">
              <a:extLst>
                <a:ext uri="{FF2B5EF4-FFF2-40B4-BE49-F238E27FC236}">
                  <a16:creationId xmlns:a16="http://schemas.microsoft.com/office/drawing/2014/main" id="{904EF78D-CFC4-4D06-9A91-0375D69901B3}"/>
                </a:ext>
              </a:extLst>
            </p:cNvPr>
            <p:cNvSpPr>
              <a:spLocks/>
            </p:cNvSpPr>
            <p:nvPr/>
          </p:nvSpPr>
          <p:spPr bwMode="auto">
            <a:xfrm>
              <a:off x="10486073" y="5041955"/>
              <a:ext cx="647700" cy="615950"/>
            </a:xfrm>
            <a:custGeom>
              <a:avLst/>
              <a:gdLst>
                <a:gd name="T0" fmla="*/ 408 w 408"/>
                <a:gd name="T1" fmla="*/ 19 h 388"/>
                <a:gd name="T2" fmla="*/ 0 w 408"/>
                <a:gd name="T3" fmla="*/ 0 h 388"/>
                <a:gd name="T4" fmla="*/ 0 w 408"/>
                <a:gd name="T5" fmla="*/ 388 h 388"/>
                <a:gd name="T6" fmla="*/ 408 w 408"/>
                <a:gd name="T7" fmla="*/ 19 h 388"/>
              </a:gdLst>
              <a:ahLst/>
              <a:cxnLst>
                <a:cxn ang="0">
                  <a:pos x="T0" y="T1"/>
                </a:cxn>
                <a:cxn ang="0">
                  <a:pos x="T2" y="T3"/>
                </a:cxn>
                <a:cxn ang="0">
                  <a:pos x="T4" y="T5"/>
                </a:cxn>
                <a:cxn ang="0">
                  <a:pos x="T6" y="T7"/>
                </a:cxn>
              </a:cxnLst>
              <a:rect l="0" t="0" r="r" b="b"/>
              <a:pathLst>
                <a:path w="408" h="388">
                  <a:moveTo>
                    <a:pt x="408" y="19"/>
                  </a:moveTo>
                  <a:lnTo>
                    <a:pt x="0" y="0"/>
                  </a:lnTo>
                  <a:lnTo>
                    <a:pt x="0" y="388"/>
                  </a:lnTo>
                  <a:lnTo>
                    <a:pt x="408" y="19"/>
                  </a:lnTo>
                  <a:close/>
                </a:path>
              </a:pathLst>
            </a:custGeom>
            <a:solidFill>
              <a:srgbClr val="C5C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98" name="Freeform: Shape 97">
              <a:extLst>
                <a:ext uri="{FF2B5EF4-FFF2-40B4-BE49-F238E27FC236}">
                  <a16:creationId xmlns:a16="http://schemas.microsoft.com/office/drawing/2014/main" id="{69624C2F-0A0B-4DE0-8551-2764B83868DB}"/>
                </a:ext>
              </a:extLst>
            </p:cNvPr>
            <p:cNvSpPr>
              <a:spLocks/>
            </p:cNvSpPr>
            <p:nvPr/>
          </p:nvSpPr>
          <p:spPr bwMode="auto">
            <a:xfrm>
              <a:off x="10428923" y="5072117"/>
              <a:ext cx="762000" cy="733371"/>
            </a:xfrm>
            <a:custGeom>
              <a:avLst/>
              <a:gdLst>
                <a:gd name="connsiteX0" fmla="*/ 0 w 762000"/>
                <a:gd name="connsiteY0" fmla="*/ 0 h 733371"/>
                <a:gd name="connsiteX1" fmla="*/ 125413 w 762000"/>
                <a:gd name="connsiteY1" fmla="*/ 0 h 733371"/>
                <a:gd name="connsiteX2" fmla="*/ 166687 w 762000"/>
                <a:gd name="connsiteY2" fmla="*/ 439738 h 733371"/>
                <a:gd name="connsiteX3" fmla="*/ 161925 w 762000"/>
                <a:gd name="connsiteY3" fmla="*/ 0 h 733371"/>
                <a:gd name="connsiteX4" fmla="*/ 762000 w 762000"/>
                <a:gd name="connsiteY4" fmla="*/ 0 h 733371"/>
                <a:gd name="connsiteX5" fmla="*/ 762000 w 762000"/>
                <a:gd name="connsiteY5" fmla="*/ 733371 h 733371"/>
                <a:gd name="connsiteX6" fmla="*/ 0 w 762000"/>
                <a:gd name="connsiteY6" fmla="*/ 733371 h 733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0" h="733371">
                  <a:moveTo>
                    <a:pt x="0" y="0"/>
                  </a:moveTo>
                  <a:lnTo>
                    <a:pt x="125413" y="0"/>
                  </a:lnTo>
                  <a:lnTo>
                    <a:pt x="166687" y="439738"/>
                  </a:lnTo>
                  <a:lnTo>
                    <a:pt x="161925" y="0"/>
                  </a:lnTo>
                  <a:lnTo>
                    <a:pt x="762000" y="0"/>
                  </a:lnTo>
                  <a:lnTo>
                    <a:pt x="762000" y="733371"/>
                  </a:lnTo>
                  <a:lnTo>
                    <a:pt x="0" y="733371"/>
                  </a:lnTo>
                  <a:close/>
                </a:path>
              </a:pathLst>
            </a:custGeom>
            <a:solidFill>
              <a:srgbClr val="470A68"/>
            </a:solidFill>
            <a:ln>
              <a:noFill/>
            </a:ln>
          </p:spPr>
          <p:txBody>
            <a:bodyPr vert="horz" wrap="square" lIns="68580" tIns="34290" rIns="68580" bIns="34290" numCol="1" anchor="t" anchorCtr="0" compatLnSpc="1">
              <a:prstTxWarp prst="textNoShape">
                <a:avLst/>
              </a:prstTxWarp>
              <a:noAutofit/>
            </a:bodyPr>
            <a:lstStyle/>
            <a:p>
              <a:endParaRPr lang="en-US" sz="1350" dirty="0"/>
            </a:p>
          </p:txBody>
        </p:sp>
        <p:sp>
          <p:nvSpPr>
            <p:cNvPr id="94" name="Oval 14">
              <a:extLst>
                <a:ext uri="{FF2B5EF4-FFF2-40B4-BE49-F238E27FC236}">
                  <a16:creationId xmlns:a16="http://schemas.microsoft.com/office/drawing/2014/main" id="{770DCEEC-680C-4822-9787-60C1FA0E345D}"/>
                </a:ext>
              </a:extLst>
            </p:cNvPr>
            <p:cNvSpPr>
              <a:spLocks noChangeArrowheads="1"/>
            </p:cNvSpPr>
            <p:nvPr/>
          </p:nvSpPr>
          <p:spPr bwMode="auto">
            <a:xfrm>
              <a:off x="10554336" y="5292780"/>
              <a:ext cx="79375" cy="793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95" name="Oval 15">
              <a:extLst>
                <a:ext uri="{FF2B5EF4-FFF2-40B4-BE49-F238E27FC236}">
                  <a16:creationId xmlns:a16="http://schemas.microsoft.com/office/drawing/2014/main" id="{B9DBD343-2791-448A-8D82-248251E59B38}"/>
                </a:ext>
              </a:extLst>
            </p:cNvPr>
            <p:cNvSpPr>
              <a:spLocks noChangeArrowheads="1"/>
            </p:cNvSpPr>
            <p:nvPr/>
          </p:nvSpPr>
          <p:spPr bwMode="auto">
            <a:xfrm>
              <a:off x="10554336" y="5407080"/>
              <a:ext cx="79375" cy="825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96" name="Freeform 16">
              <a:extLst>
                <a:ext uri="{FF2B5EF4-FFF2-40B4-BE49-F238E27FC236}">
                  <a16:creationId xmlns:a16="http://schemas.microsoft.com/office/drawing/2014/main" id="{1B2200D5-2F8C-47D3-A81D-25D69FAC8E77}"/>
                </a:ext>
              </a:extLst>
            </p:cNvPr>
            <p:cNvSpPr>
              <a:spLocks/>
            </p:cNvSpPr>
            <p:nvPr/>
          </p:nvSpPr>
          <p:spPr bwMode="auto">
            <a:xfrm>
              <a:off x="10925811" y="4113267"/>
              <a:ext cx="265113" cy="134937"/>
            </a:xfrm>
            <a:custGeom>
              <a:avLst/>
              <a:gdLst>
                <a:gd name="T0" fmla="*/ 167 w 167"/>
                <a:gd name="T1" fmla="*/ 85 h 85"/>
                <a:gd name="T2" fmla="*/ 0 w 167"/>
                <a:gd name="T3" fmla="*/ 0 h 85"/>
                <a:gd name="T4" fmla="*/ 167 w 167"/>
                <a:gd name="T5" fmla="*/ 61 h 85"/>
                <a:gd name="T6" fmla="*/ 167 w 167"/>
                <a:gd name="T7" fmla="*/ 85 h 85"/>
              </a:gdLst>
              <a:ahLst/>
              <a:cxnLst>
                <a:cxn ang="0">
                  <a:pos x="T0" y="T1"/>
                </a:cxn>
                <a:cxn ang="0">
                  <a:pos x="T2" y="T3"/>
                </a:cxn>
                <a:cxn ang="0">
                  <a:pos x="T4" y="T5"/>
                </a:cxn>
                <a:cxn ang="0">
                  <a:pos x="T6" y="T7"/>
                </a:cxn>
              </a:cxnLst>
              <a:rect l="0" t="0" r="r" b="b"/>
              <a:pathLst>
                <a:path w="167" h="85">
                  <a:moveTo>
                    <a:pt x="167" y="85"/>
                  </a:moveTo>
                  <a:lnTo>
                    <a:pt x="0" y="0"/>
                  </a:lnTo>
                  <a:lnTo>
                    <a:pt x="167" y="61"/>
                  </a:lnTo>
                  <a:lnTo>
                    <a:pt x="167" y="85"/>
                  </a:lnTo>
                  <a:close/>
                </a:path>
              </a:pathLst>
            </a:custGeom>
            <a:solidFill>
              <a:srgbClr val="A1C1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97" name="Freeform 17">
              <a:extLst>
                <a:ext uri="{FF2B5EF4-FFF2-40B4-BE49-F238E27FC236}">
                  <a16:creationId xmlns:a16="http://schemas.microsoft.com/office/drawing/2014/main" id="{6870D58A-D813-4935-BA3F-FB87CA62BBF0}"/>
                </a:ext>
              </a:extLst>
            </p:cNvPr>
            <p:cNvSpPr>
              <a:spLocks/>
            </p:cNvSpPr>
            <p:nvPr/>
          </p:nvSpPr>
          <p:spPr bwMode="auto">
            <a:xfrm>
              <a:off x="10647998" y="3294117"/>
              <a:ext cx="265113" cy="476250"/>
            </a:xfrm>
            <a:custGeom>
              <a:avLst/>
              <a:gdLst>
                <a:gd name="T0" fmla="*/ 56 w 70"/>
                <a:gd name="T1" fmla="*/ 46 h 127"/>
                <a:gd name="T2" fmla="*/ 46 w 70"/>
                <a:gd name="T3" fmla="*/ 41 h 127"/>
                <a:gd name="T4" fmla="*/ 36 w 70"/>
                <a:gd name="T5" fmla="*/ 39 h 127"/>
                <a:gd name="T6" fmla="*/ 28 w 70"/>
                <a:gd name="T7" fmla="*/ 44 h 127"/>
                <a:gd name="T8" fmla="*/ 31 w 70"/>
                <a:gd name="T9" fmla="*/ 48 h 127"/>
                <a:gd name="T10" fmla="*/ 39 w 70"/>
                <a:gd name="T11" fmla="*/ 51 h 127"/>
                <a:gd name="T12" fmla="*/ 49 w 70"/>
                <a:gd name="T13" fmla="*/ 54 h 127"/>
                <a:gd name="T14" fmla="*/ 59 w 70"/>
                <a:gd name="T15" fmla="*/ 60 h 127"/>
                <a:gd name="T16" fmla="*/ 67 w 70"/>
                <a:gd name="T17" fmla="*/ 67 h 127"/>
                <a:gd name="T18" fmla="*/ 70 w 70"/>
                <a:gd name="T19" fmla="*/ 79 h 127"/>
                <a:gd name="T20" fmla="*/ 63 w 70"/>
                <a:gd name="T21" fmla="*/ 95 h 127"/>
                <a:gd name="T22" fmla="*/ 45 w 70"/>
                <a:gd name="T23" fmla="*/ 104 h 127"/>
                <a:gd name="T24" fmla="*/ 45 w 70"/>
                <a:gd name="T25" fmla="*/ 127 h 127"/>
                <a:gd name="T26" fmla="*/ 28 w 70"/>
                <a:gd name="T27" fmla="*/ 127 h 127"/>
                <a:gd name="T28" fmla="*/ 28 w 70"/>
                <a:gd name="T29" fmla="*/ 105 h 127"/>
                <a:gd name="T30" fmla="*/ 13 w 70"/>
                <a:gd name="T31" fmla="*/ 101 h 127"/>
                <a:gd name="T32" fmla="*/ 0 w 70"/>
                <a:gd name="T33" fmla="*/ 93 h 127"/>
                <a:gd name="T34" fmla="*/ 11 w 70"/>
                <a:gd name="T35" fmla="*/ 76 h 127"/>
                <a:gd name="T36" fmla="*/ 24 w 70"/>
                <a:gd name="T37" fmla="*/ 83 h 127"/>
                <a:gd name="T38" fmla="*/ 37 w 70"/>
                <a:gd name="T39" fmla="*/ 85 h 127"/>
                <a:gd name="T40" fmla="*/ 45 w 70"/>
                <a:gd name="T41" fmla="*/ 81 h 127"/>
                <a:gd name="T42" fmla="*/ 42 w 70"/>
                <a:gd name="T43" fmla="*/ 76 h 127"/>
                <a:gd name="T44" fmla="*/ 34 w 70"/>
                <a:gd name="T45" fmla="*/ 73 h 127"/>
                <a:gd name="T46" fmla="*/ 24 w 70"/>
                <a:gd name="T47" fmla="*/ 69 h 127"/>
                <a:gd name="T48" fmla="*/ 14 w 70"/>
                <a:gd name="T49" fmla="*/ 64 h 127"/>
                <a:gd name="T50" fmla="*/ 7 w 70"/>
                <a:gd name="T51" fmla="*/ 56 h 127"/>
                <a:gd name="T52" fmla="*/ 3 w 70"/>
                <a:gd name="T53" fmla="*/ 44 h 127"/>
                <a:gd name="T54" fmla="*/ 10 w 70"/>
                <a:gd name="T55" fmla="*/ 28 h 127"/>
                <a:gd name="T56" fmla="*/ 28 w 70"/>
                <a:gd name="T57" fmla="*/ 20 h 127"/>
                <a:gd name="T58" fmla="*/ 28 w 70"/>
                <a:gd name="T59" fmla="*/ 0 h 127"/>
                <a:gd name="T60" fmla="*/ 45 w 70"/>
                <a:gd name="T61" fmla="*/ 0 h 127"/>
                <a:gd name="T62" fmla="*/ 45 w 70"/>
                <a:gd name="T63" fmla="*/ 19 h 127"/>
                <a:gd name="T64" fmla="*/ 58 w 70"/>
                <a:gd name="T65" fmla="*/ 24 h 127"/>
                <a:gd name="T66" fmla="*/ 68 w 70"/>
                <a:gd name="T67" fmla="*/ 32 h 127"/>
                <a:gd name="T68" fmla="*/ 56 w 70"/>
                <a:gd name="T69" fmla="*/ 4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0" h="127">
                  <a:moveTo>
                    <a:pt x="56" y="46"/>
                  </a:moveTo>
                  <a:cubicBezTo>
                    <a:pt x="52" y="44"/>
                    <a:pt x="49" y="42"/>
                    <a:pt x="46" y="41"/>
                  </a:cubicBezTo>
                  <a:cubicBezTo>
                    <a:pt x="43" y="40"/>
                    <a:pt x="40" y="39"/>
                    <a:pt x="36" y="39"/>
                  </a:cubicBezTo>
                  <a:cubicBezTo>
                    <a:pt x="30" y="39"/>
                    <a:pt x="28" y="41"/>
                    <a:pt x="28" y="44"/>
                  </a:cubicBezTo>
                  <a:cubicBezTo>
                    <a:pt x="28" y="45"/>
                    <a:pt x="29" y="47"/>
                    <a:pt x="31" y="48"/>
                  </a:cubicBezTo>
                  <a:cubicBezTo>
                    <a:pt x="33" y="49"/>
                    <a:pt x="36" y="50"/>
                    <a:pt x="39" y="51"/>
                  </a:cubicBezTo>
                  <a:cubicBezTo>
                    <a:pt x="42" y="52"/>
                    <a:pt x="45" y="53"/>
                    <a:pt x="49" y="54"/>
                  </a:cubicBezTo>
                  <a:cubicBezTo>
                    <a:pt x="52" y="56"/>
                    <a:pt x="56" y="58"/>
                    <a:pt x="59" y="60"/>
                  </a:cubicBezTo>
                  <a:cubicBezTo>
                    <a:pt x="62" y="62"/>
                    <a:pt x="64" y="64"/>
                    <a:pt x="67" y="67"/>
                  </a:cubicBezTo>
                  <a:cubicBezTo>
                    <a:pt x="69" y="70"/>
                    <a:pt x="70" y="74"/>
                    <a:pt x="70" y="79"/>
                  </a:cubicBezTo>
                  <a:cubicBezTo>
                    <a:pt x="70" y="85"/>
                    <a:pt x="68" y="90"/>
                    <a:pt x="63" y="95"/>
                  </a:cubicBezTo>
                  <a:cubicBezTo>
                    <a:pt x="59" y="100"/>
                    <a:pt x="53" y="103"/>
                    <a:pt x="45" y="104"/>
                  </a:cubicBezTo>
                  <a:cubicBezTo>
                    <a:pt x="45" y="127"/>
                    <a:pt x="45" y="127"/>
                    <a:pt x="45" y="127"/>
                  </a:cubicBezTo>
                  <a:cubicBezTo>
                    <a:pt x="28" y="127"/>
                    <a:pt x="28" y="127"/>
                    <a:pt x="28" y="127"/>
                  </a:cubicBezTo>
                  <a:cubicBezTo>
                    <a:pt x="28" y="105"/>
                    <a:pt x="28" y="105"/>
                    <a:pt x="28" y="105"/>
                  </a:cubicBezTo>
                  <a:cubicBezTo>
                    <a:pt x="23" y="105"/>
                    <a:pt x="18" y="103"/>
                    <a:pt x="13" y="101"/>
                  </a:cubicBezTo>
                  <a:cubicBezTo>
                    <a:pt x="8" y="99"/>
                    <a:pt x="3" y="97"/>
                    <a:pt x="0" y="93"/>
                  </a:cubicBezTo>
                  <a:cubicBezTo>
                    <a:pt x="11" y="76"/>
                    <a:pt x="11" y="76"/>
                    <a:pt x="11" y="76"/>
                  </a:cubicBezTo>
                  <a:cubicBezTo>
                    <a:pt x="16" y="79"/>
                    <a:pt x="20" y="81"/>
                    <a:pt x="24" y="83"/>
                  </a:cubicBezTo>
                  <a:cubicBezTo>
                    <a:pt x="28" y="84"/>
                    <a:pt x="33" y="85"/>
                    <a:pt x="37" y="85"/>
                  </a:cubicBezTo>
                  <a:cubicBezTo>
                    <a:pt x="43" y="85"/>
                    <a:pt x="45" y="83"/>
                    <a:pt x="45" y="81"/>
                  </a:cubicBezTo>
                  <a:cubicBezTo>
                    <a:pt x="45" y="79"/>
                    <a:pt x="44" y="77"/>
                    <a:pt x="42" y="76"/>
                  </a:cubicBezTo>
                  <a:cubicBezTo>
                    <a:pt x="40" y="75"/>
                    <a:pt x="38" y="74"/>
                    <a:pt x="34" y="73"/>
                  </a:cubicBezTo>
                  <a:cubicBezTo>
                    <a:pt x="31" y="72"/>
                    <a:pt x="28" y="70"/>
                    <a:pt x="24" y="69"/>
                  </a:cubicBezTo>
                  <a:cubicBezTo>
                    <a:pt x="21" y="68"/>
                    <a:pt x="17" y="66"/>
                    <a:pt x="14" y="64"/>
                  </a:cubicBezTo>
                  <a:cubicBezTo>
                    <a:pt x="11" y="62"/>
                    <a:pt x="9" y="59"/>
                    <a:pt x="7" y="56"/>
                  </a:cubicBezTo>
                  <a:cubicBezTo>
                    <a:pt x="5" y="53"/>
                    <a:pt x="3" y="49"/>
                    <a:pt x="3" y="44"/>
                  </a:cubicBezTo>
                  <a:cubicBezTo>
                    <a:pt x="3" y="38"/>
                    <a:pt x="6" y="32"/>
                    <a:pt x="10" y="28"/>
                  </a:cubicBezTo>
                  <a:cubicBezTo>
                    <a:pt x="14" y="24"/>
                    <a:pt x="20" y="21"/>
                    <a:pt x="28" y="20"/>
                  </a:cubicBezTo>
                  <a:cubicBezTo>
                    <a:pt x="28" y="0"/>
                    <a:pt x="28" y="0"/>
                    <a:pt x="28" y="0"/>
                  </a:cubicBezTo>
                  <a:cubicBezTo>
                    <a:pt x="45" y="0"/>
                    <a:pt x="45" y="0"/>
                    <a:pt x="45" y="0"/>
                  </a:cubicBezTo>
                  <a:cubicBezTo>
                    <a:pt x="45" y="19"/>
                    <a:pt x="45" y="19"/>
                    <a:pt x="45" y="19"/>
                  </a:cubicBezTo>
                  <a:cubicBezTo>
                    <a:pt x="50" y="20"/>
                    <a:pt x="54" y="22"/>
                    <a:pt x="58" y="24"/>
                  </a:cubicBezTo>
                  <a:cubicBezTo>
                    <a:pt x="62" y="26"/>
                    <a:pt x="65" y="29"/>
                    <a:pt x="68" y="32"/>
                  </a:cubicBezTo>
                  <a:lnTo>
                    <a:pt x="56" y="46"/>
                  </a:lnTo>
                  <a:close/>
                </a:path>
              </a:pathLst>
            </a:custGeom>
            <a:solidFill>
              <a:srgbClr val="00AA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sp>
        <p:nvSpPr>
          <p:cNvPr id="22" name="Slide Number Placeholder 2">
            <a:extLst>
              <a:ext uri="{FF2B5EF4-FFF2-40B4-BE49-F238E27FC236}">
                <a16:creationId xmlns:a16="http://schemas.microsoft.com/office/drawing/2014/main" id="{1BD54F37-2E87-4115-BC8B-61002E93FEE3}"/>
              </a:ext>
            </a:extLst>
          </p:cNvPr>
          <p:cNvSpPr txBox="1">
            <a:spLocks/>
          </p:cNvSpPr>
          <p:nvPr/>
        </p:nvSpPr>
        <p:spPr>
          <a:xfrm>
            <a:off x="307927" y="4779977"/>
            <a:ext cx="298545" cy="2724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0FBB8BA-9C6A-4A48-A369-70FBD2FA98DA}" type="slidenum">
              <a:rPr lang="en-US" sz="800" smtClean="0"/>
              <a:pPr/>
              <a:t>37</a:t>
            </a:fld>
            <a:endParaRPr lang="en-US" sz="800" dirty="0"/>
          </a:p>
        </p:txBody>
      </p:sp>
    </p:spTree>
    <p:extLst>
      <p:ext uri="{BB962C8B-B14F-4D97-AF65-F5344CB8AC3E}">
        <p14:creationId xmlns:p14="http://schemas.microsoft.com/office/powerpoint/2010/main" val="690149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F761C-98C7-4913-B7C2-0B1A8CEE9EBC}"/>
              </a:ext>
            </a:extLst>
          </p:cNvPr>
          <p:cNvSpPr>
            <a:spLocks noGrp="1"/>
          </p:cNvSpPr>
          <p:nvPr>
            <p:ph type="title"/>
          </p:nvPr>
        </p:nvSpPr>
        <p:spPr>
          <a:xfrm>
            <a:off x="458530" y="226325"/>
            <a:ext cx="6079430" cy="433298"/>
          </a:xfrm>
        </p:spPr>
        <p:txBody>
          <a:bodyPr/>
          <a:lstStyle/>
          <a:p>
            <a:r>
              <a:rPr lang="en-US" sz="2300" dirty="0"/>
              <a:t>Discount Rate: Determining Incremental Borrowing Rate</a:t>
            </a:r>
          </a:p>
        </p:txBody>
      </p:sp>
      <p:sp>
        <p:nvSpPr>
          <p:cNvPr id="3" name="Text Placeholder 2">
            <a:extLst>
              <a:ext uri="{FF2B5EF4-FFF2-40B4-BE49-F238E27FC236}">
                <a16:creationId xmlns:a16="http://schemas.microsoft.com/office/drawing/2014/main" id="{35E7BE6A-23B2-059E-3389-9B951FF9C260}"/>
              </a:ext>
            </a:extLst>
          </p:cNvPr>
          <p:cNvSpPr>
            <a:spLocks noGrp="1"/>
          </p:cNvSpPr>
          <p:nvPr>
            <p:ph type="body" sz="quarter" idx="13"/>
          </p:nvPr>
        </p:nvSpPr>
        <p:spPr/>
        <p:txBody>
          <a:bodyPr/>
          <a:lstStyle/>
          <a:p>
            <a:endParaRPr lang="en-US" dirty="0"/>
          </a:p>
        </p:txBody>
      </p:sp>
      <p:sp>
        <p:nvSpPr>
          <p:cNvPr id="141" name="Rectangle 140">
            <a:extLst>
              <a:ext uri="{FF2B5EF4-FFF2-40B4-BE49-F238E27FC236}">
                <a16:creationId xmlns:a16="http://schemas.microsoft.com/office/drawing/2014/main" id="{6C1BF581-E3DE-40D3-A7BF-0F2AE4388CA8}"/>
              </a:ext>
            </a:extLst>
          </p:cNvPr>
          <p:cNvSpPr>
            <a:spLocks/>
          </p:cNvSpPr>
          <p:nvPr/>
        </p:nvSpPr>
        <p:spPr>
          <a:xfrm>
            <a:off x="698451" y="3888022"/>
            <a:ext cx="5725736" cy="5416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864" tIns="54864" rIns="54864" bIns="54864" rtlCol="0" anchor="t" anchorCtr="0">
            <a:spAutoFit/>
          </a:bodyPr>
          <a:lstStyle/>
          <a:p>
            <a:r>
              <a:rPr lang="en-US" sz="1400" b="1" dirty="0">
                <a:solidFill>
                  <a:schemeClr val="bg1"/>
                </a:solidFill>
              </a:rPr>
              <a:t>BAML Ice Index has data on various government debt issuances, including different ratings, durations, types.</a:t>
            </a:r>
          </a:p>
        </p:txBody>
      </p:sp>
      <p:sp>
        <p:nvSpPr>
          <p:cNvPr id="38" name="Content Placeholder 2">
            <a:extLst>
              <a:ext uri="{FF2B5EF4-FFF2-40B4-BE49-F238E27FC236}">
                <a16:creationId xmlns:a16="http://schemas.microsoft.com/office/drawing/2014/main" id="{6D586131-2C0C-4B6A-9AEC-08ACBD72F7CD}"/>
              </a:ext>
            </a:extLst>
          </p:cNvPr>
          <p:cNvSpPr txBox="1">
            <a:spLocks/>
          </p:cNvSpPr>
          <p:nvPr/>
        </p:nvSpPr>
        <p:spPr>
          <a:xfrm>
            <a:off x="549179" y="1179413"/>
            <a:ext cx="6523931" cy="2446824"/>
          </a:xfrm>
          <a:prstGeom prst="rect">
            <a:avLst/>
          </a:prstGeom>
        </p:spPr>
        <p:txBody>
          <a:bodyPr wrap="square" lIns="0" tIns="0" rIns="0" bIns="0">
            <a:spAutoFit/>
          </a:bodyPr>
          <a:lstStyle>
            <a:lvl1pPr marL="403225" indent="-403225" algn="l" defTabSz="914400" rtl="0" eaLnBrk="1" latinLnBrk="0" hangingPunct="1">
              <a:lnSpc>
                <a:spcPct val="100000"/>
              </a:lnSpc>
              <a:spcBef>
                <a:spcPts val="500"/>
              </a:spcBef>
              <a:spcAft>
                <a:spcPts val="500"/>
              </a:spcAft>
              <a:buClr>
                <a:schemeClr val="tx2"/>
              </a:buClr>
              <a:buFont typeface="Arial" panose="020B0604020202020204" pitchFamily="34" charset="0"/>
              <a:buChar char="—"/>
              <a:defRPr sz="2200" b="0" kern="1200">
                <a:solidFill>
                  <a:schemeClr val="tx1"/>
                </a:solidFill>
                <a:latin typeface="+mn-lt"/>
                <a:ea typeface="+mn-ea"/>
                <a:cs typeface="+mn-cs"/>
              </a:defRPr>
            </a:lvl1pPr>
            <a:lvl2pPr marL="757238" indent="-342900" algn="l" defTabSz="914400" rtl="0" eaLnBrk="1" latinLnBrk="0" hangingPunct="1">
              <a:lnSpc>
                <a:spcPct val="100000"/>
              </a:lnSpc>
              <a:spcBef>
                <a:spcPts val="400"/>
              </a:spcBef>
              <a:spcAft>
                <a:spcPts val="400"/>
              </a:spcAft>
              <a:buClr>
                <a:schemeClr val="tx2"/>
              </a:buClr>
              <a:buFont typeface="Wingdings" panose="05000000000000000000" pitchFamily="2" charset="2"/>
              <a:buChar char="§"/>
              <a:defRPr sz="2000" kern="1200">
                <a:solidFill>
                  <a:schemeClr val="tx1"/>
                </a:solidFill>
                <a:latin typeface="+mn-lt"/>
                <a:ea typeface="+mn-ea"/>
                <a:cs typeface="+mn-cs"/>
              </a:defRPr>
            </a:lvl2pPr>
            <a:lvl3pPr marL="914400" indent="-227013" algn="l" defTabSz="914400" rtl="0" eaLnBrk="1" latinLnBrk="0" hangingPunct="1">
              <a:lnSpc>
                <a:spcPct val="100000"/>
              </a:lnSpc>
              <a:spcBef>
                <a:spcPts val="300"/>
              </a:spcBef>
              <a:spcAft>
                <a:spcPts val="300"/>
              </a:spcAft>
              <a:buClr>
                <a:schemeClr val="tx2"/>
              </a:buClr>
              <a:buFont typeface="Arial" panose="020B0604020202020204" pitchFamily="34" charset="0"/>
              <a:buChar char="•"/>
              <a:defRPr sz="1800" kern="1200">
                <a:solidFill>
                  <a:schemeClr val="tx1"/>
                </a:solidFill>
                <a:latin typeface="+mn-lt"/>
                <a:ea typeface="+mn-ea"/>
                <a:cs typeface="+mn-cs"/>
              </a:defRPr>
            </a:lvl3pPr>
            <a:lvl4pPr marL="1188720" indent="-274320" algn="l" defTabSz="914400" rtl="0" eaLnBrk="1" latinLnBrk="0" hangingPunct="1">
              <a:lnSpc>
                <a:spcPct val="100000"/>
              </a:lnSpc>
              <a:spcBef>
                <a:spcPts val="200"/>
              </a:spcBef>
              <a:spcAft>
                <a:spcPts val="200"/>
              </a:spcAft>
              <a:buClr>
                <a:schemeClr val="tx2"/>
              </a:buClr>
              <a:buFont typeface="Arial" panose="020B0604020202020204" pitchFamily="34" charset="0"/>
              <a:buChar char="-"/>
              <a:defRPr sz="1800" kern="1200">
                <a:solidFill>
                  <a:schemeClr val="tx1"/>
                </a:solidFill>
                <a:latin typeface="+mn-lt"/>
                <a:ea typeface="+mn-ea"/>
                <a:cs typeface="+mn-cs"/>
              </a:defRPr>
            </a:lvl4pPr>
            <a:lvl5pPr marL="1463040" indent="-274320" algn="l" defTabSz="914400" rtl="0" eaLnBrk="1" latinLnBrk="0" hangingPunct="1">
              <a:lnSpc>
                <a:spcPct val="100000"/>
              </a:lnSpc>
              <a:spcBef>
                <a:spcPts val="200"/>
              </a:spcBef>
              <a:spcAft>
                <a:spcPts val="200"/>
              </a:spcAft>
              <a:buClr>
                <a:schemeClr val="tx2"/>
              </a:buClr>
              <a:buFont typeface="Arial" panose="020B0604020202020204" pitchFamily="34" charset="0"/>
              <a:buChar char="▫"/>
              <a:defRPr sz="1800" kern="1200" baseline="0">
                <a:solidFill>
                  <a:schemeClr val="tx1"/>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173736">
              <a:spcBef>
                <a:spcPts val="0"/>
              </a:spcBef>
              <a:spcAft>
                <a:spcPts val="600"/>
              </a:spcAft>
              <a:buClrTx/>
              <a:buFont typeface="Arial" panose="020B0604020202020204" pitchFamily="34" charset="0"/>
              <a:buChar char="•"/>
            </a:pPr>
            <a:r>
              <a:rPr lang="en-US" sz="1800" dirty="0"/>
              <a:t>Entity-specific rate that reflects the creditworthiness </a:t>
            </a:r>
            <a:br>
              <a:rPr lang="en-US" sz="1800" dirty="0"/>
            </a:br>
            <a:r>
              <a:rPr lang="en-US" sz="1800" dirty="0"/>
              <a:t>of a government</a:t>
            </a:r>
          </a:p>
          <a:p>
            <a:pPr marL="457200" lvl="1" indent="-228600">
              <a:spcBef>
                <a:spcPts val="0"/>
              </a:spcBef>
              <a:spcAft>
                <a:spcPts val="600"/>
              </a:spcAft>
              <a:buClrTx/>
              <a:buFont typeface="Arial" panose="020B0604020202020204" pitchFamily="34" charset="0"/>
              <a:buChar char="–"/>
            </a:pPr>
            <a:r>
              <a:rPr lang="en-US" sz="1800" dirty="0"/>
              <a:t>Start with debt issuance of government, debt issuance </a:t>
            </a:r>
            <a:br>
              <a:rPr lang="en-US" sz="1800" dirty="0"/>
            </a:br>
            <a:r>
              <a:rPr lang="en-US" sz="1800" dirty="0"/>
              <a:t>of a comparable government, or risk-free rate</a:t>
            </a:r>
          </a:p>
          <a:p>
            <a:pPr marL="457200" lvl="1" indent="-228600">
              <a:spcBef>
                <a:spcPts val="0"/>
              </a:spcBef>
              <a:spcAft>
                <a:spcPts val="600"/>
              </a:spcAft>
              <a:buClrTx/>
              <a:buFont typeface="Arial" panose="020B0604020202020204" pitchFamily="34" charset="0"/>
              <a:buChar char="–"/>
            </a:pPr>
            <a:r>
              <a:rPr lang="en-US" sz="1800" dirty="0"/>
              <a:t>Adjust for any financing specific items (credit rating, secured vs. unsecured, taxable vs non-taxable, collateral)</a:t>
            </a:r>
          </a:p>
          <a:p>
            <a:pPr marL="457200" lvl="1" indent="-228600">
              <a:spcBef>
                <a:spcPts val="0"/>
              </a:spcBef>
              <a:spcAft>
                <a:spcPts val="600"/>
              </a:spcAft>
              <a:buClrTx/>
              <a:buFont typeface="Arial" panose="020B0604020202020204" pitchFamily="34" charset="0"/>
              <a:buChar char="–"/>
            </a:pPr>
            <a:r>
              <a:rPr lang="en-US" sz="1800" dirty="0"/>
              <a:t>Adjust for specific terms (term, payment structure, payment amounts, geographical location)</a:t>
            </a:r>
          </a:p>
        </p:txBody>
      </p:sp>
      <p:sp>
        <p:nvSpPr>
          <p:cNvPr id="8" name="Slide Number Placeholder 2">
            <a:extLst>
              <a:ext uri="{FF2B5EF4-FFF2-40B4-BE49-F238E27FC236}">
                <a16:creationId xmlns:a16="http://schemas.microsoft.com/office/drawing/2014/main" id="{1548C823-2FA0-4088-83D2-687CF1695EC4}"/>
              </a:ext>
            </a:extLst>
          </p:cNvPr>
          <p:cNvSpPr txBox="1">
            <a:spLocks/>
          </p:cNvSpPr>
          <p:nvPr/>
        </p:nvSpPr>
        <p:spPr>
          <a:xfrm>
            <a:off x="549179" y="4691494"/>
            <a:ext cx="298545" cy="2724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0FBB8BA-9C6A-4A48-A369-70FBD2FA98DA}" type="slidenum">
              <a:rPr lang="en-US" sz="800" smtClean="0"/>
              <a:pPr/>
              <a:t>38</a:t>
            </a:fld>
            <a:endParaRPr lang="en-US" sz="800" dirty="0"/>
          </a:p>
        </p:txBody>
      </p:sp>
      <p:pic>
        <p:nvPicPr>
          <p:cNvPr id="6150" name="Picture 6" descr="See the source image">
            <a:extLst>
              <a:ext uri="{FF2B5EF4-FFF2-40B4-BE49-F238E27FC236}">
                <a16:creationId xmlns:a16="http://schemas.microsoft.com/office/drawing/2014/main" id="{F6CE2601-0B7D-4506-8EE9-24BB56DB1A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4561" y="1895475"/>
            <a:ext cx="1533884" cy="1533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0851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Text Placeholder 4"/>
          <p:cNvSpPr>
            <a:spLocks noGrp="1"/>
          </p:cNvSpPr>
          <p:nvPr>
            <p:ph type="body" idx="2"/>
          </p:nvPr>
        </p:nvSpPr>
        <p:spPr/>
        <p:txBody>
          <a:bodyPr/>
          <a:lstStyle/>
          <a:p>
            <a:endParaRPr lang="en-US" dirty="0"/>
          </a:p>
        </p:txBody>
      </p:sp>
      <p:sp>
        <p:nvSpPr>
          <p:cNvPr id="3" name="Content Placeholder 2"/>
          <p:cNvSpPr>
            <a:spLocks noGrp="1"/>
          </p:cNvSpPr>
          <p:nvPr>
            <p:ph sz="half" idx="1"/>
          </p:nvPr>
        </p:nvSpPr>
        <p:spPr/>
        <p:txBody>
          <a:bodyPr/>
          <a:lstStyle/>
          <a:p>
            <a:endParaRPr lang="en-US" dirty="0"/>
          </a:p>
        </p:txBody>
      </p:sp>
      <p:sp>
        <p:nvSpPr>
          <p:cNvPr id="4" name="Text Placeholder 3">
            <a:extLst>
              <a:ext uri="{FF2B5EF4-FFF2-40B4-BE49-F238E27FC236}">
                <a16:creationId xmlns:a16="http://schemas.microsoft.com/office/drawing/2014/main" id="{8BAB8850-BE4F-4642-9C0C-DA4FE310C903}"/>
              </a:ext>
            </a:extLst>
          </p:cNvPr>
          <p:cNvSpPr>
            <a:spLocks noGrp="1"/>
          </p:cNvSpPr>
          <p:nvPr>
            <p:ph type="body" sz="quarter" idx="4294967295"/>
          </p:nvPr>
        </p:nvSpPr>
        <p:spPr>
          <a:xfrm>
            <a:off x="0" y="1824038"/>
            <a:ext cx="7497763" cy="2894012"/>
          </a:xfrm>
        </p:spPr>
        <p:txBody>
          <a:bodyPr/>
          <a:lstStyle/>
          <a:p>
            <a:r>
              <a:rPr lang="en-US" sz="2500" dirty="0"/>
              <a:t>Case Study</a:t>
            </a:r>
          </a:p>
        </p:txBody>
      </p:sp>
    </p:spTree>
    <p:extLst>
      <p:ext uri="{BB962C8B-B14F-4D97-AF65-F5344CB8AC3E}">
        <p14:creationId xmlns:p14="http://schemas.microsoft.com/office/powerpoint/2010/main" val="3123225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sp>
        <p:nvSpPr>
          <p:cNvPr id="10" name="Text Placeholder 9"/>
          <p:cNvSpPr>
            <a:spLocks noGrp="1"/>
          </p:cNvSpPr>
          <p:nvPr>
            <p:ph type="body" idx="2"/>
          </p:nvPr>
        </p:nvSpPr>
        <p:spPr/>
        <p:txBody>
          <a:bodyPr/>
          <a:lstStyle/>
          <a:p>
            <a:endParaRPr lang="en-US"/>
          </a:p>
        </p:txBody>
      </p:sp>
      <p:sp>
        <p:nvSpPr>
          <p:cNvPr id="9" name="Content Placeholder 8"/>
          <p:cNvSpPr>
            <a:spLocks noGrp="1"/>
          </p:cNvSpPr>
          <p:nvPr>
            <p:ph sz="half" idx="1"/>
          </p:nvPr>
        </p:nvSpPr>
        <p:spPr/>
        <p:txBody>
          <a:bodyPr/>
          <a:lstStyle/>
          <a:p>
            <a:endParaRPr lang="en-US"/>
          </a:p>
        </p:txBody>
      </p:sp>
      <p:sp>
        <p:nvSpPr>
          <p:cNvPr id="4" name="Text Placeholder 3">
            <a:extLst>
              <a:ext uri="{FF2B5EF4-FFF2-40B4-BE49-F238E27FC236}">
                <a16:creationId xmlns:a16="http://schemas.microsoft.com/office/drawing/2014/main" id="{8BAB8850-BE4F-4642-9C0C-DA4FE310C903}"/>
              </a:ext>
            </a:extLst>
          </p:cNvPr>
          <p:cNvSpPr>
            <a:spLocks noGrp="1"/>
          </p:cNvSpPr>
          <p:nvPr>
            <p:ph type="body" sz="quarter" idx="4294967295"/>
          </p:nvPr>
        </p:nvSpPr>
        <p:spPr>
          <a:xfrm>
            <a:off x="0" y="1885950"/>
            <a:ext cx="7497763" cy="2894013"/>
          </a:xfrm>
        </p:spPr>
        <p:txBody>
          <a:bodyPr/>
          <a:lstStyle/>
          <a:p>
            <a:r>
              <a:rPr lang="en-US" dirty="0"/>
              <a:t>Overview of the GASB Standards </a:t>
            </a:r>
          </a:p>
        </p:txBody>
      </p:sp>
    </p:spTree>
    <p:extLst>
      <p:ext uri="{BB962C8B-B14F-4D97-AF65-F5344CB8AC3E}">
        <p14:creationId xmlns:p14="http://schemas.microsoft.com/office/powerpoint/2010/main" val="30105939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698500"/>
            <a:ext cx="8229600" cy="4445000"/>
          </a:xfrm>
        </p:spPr>
        <p:txBody>
          <a:bodyPr/>
          <a:lstStyle/>
          <a:p>
            <a:r>
              <a:rPr lang="en-US" dirty="0"/>
              <a:t>Govt entered into a contract for a general ledger software</a:t>
            </a:r>
          </a:p>
          <a:p>
            <a:pPr lvl="1">
              <a:buFont typeface="Wingdings" panose="05000000000000000000" pitchFamily="2" charset="2"/>
              <a:buChar char="§"/>
            </a:pPr>
            <a:r>
              <a:rPr lang="en-US" dirty="0"/>
              <a:t>Govt hired a consultant to assist in identification of needs and potential software: $15,000</a:t>
            </a:r>
          </a:p>
          <a:p>
            <a:pPr lvl="1">
              <a:buFont typeface="Wingdings" panose="05000000000000000000" pitchFamily="2" charset="2"/>
              <a:buChar char="§"/>
            </a:pPr>
            <a:r>
              <a:rPr lang="en-US" dirty="0"/>
              <a:t>Vendor identified and selected software - contract/subscription Date: October 1, 2022</a:t>
            </a:r>
          </a:p>
          <a:p>
            <a:pPr lvl="1">
              <a:buFont typeface="Wingdings" panose="05000000000000000000" pitchFamily="2" charset="2"/>
              <a:buChar char="§"/>
            </a:pPr>
            <a:r>
              <a:rPr lang="en-US" dirty="0"/>
              <a:t>Govt incurred cost for </a:t>
            </a:r>
            <a:r>
              <a:rPr lang="en-US" sz="1800" dirty="0"/>
              <a:t>configuration, coding, testing, and installation of $20,000</a:t>
            </a:r>
          </a:p>
          <a:p>
            <a:pPr lvl="1">
              <a:buFont typeface="Wingdings" panose="05000000000000000000" pitchFamily="2" charset="2"/>
              <a:buChar char="§"/>
            </a:pPr>
            <a:r>
              <a:rPr lang="en-US" sz="1800" dirty="0"/>
              <a:t>Govt also incurred cost for data conversion of $2,000 and employee training of $2,500.</a:t>
            </a:r>
          </a:p>
          <a:p>
            <a:pPr lvl="1">
              <a:buFont typeface="Wingdings" panose="05000000000000000000" pitchFamily="2" charset="2"/>
              <a:buChar char="§"/>
            </a:pPr>
            <a:r>
              <a:rPr lang="en-US" sz="1800" dirty="0"/>
              <a:t>Completion of implementation was January 1, 2023</a:t>
            </a:r>
          </a:p>
          <a:p>
            <a:pPr lvl="1">
              <a:buFont typeface="Wingdings" panose="05000000000000000000" pitchFamily="2" charset="2"/>
              <a:buChar char="§"/>
            </a:pPr>
            <a:r>
              <a:rPr lang="en-US" sz="1800" dirty="0"/>
              <a:t>Contract terms: $10,000 annually for five years beginning date of go live</a:t>
            </a:r>
          </a:p>
          <a:p>
            <a:pPr lvl="2">
              <a:buFont typeface="Wingdings" panose="05000000000000000000" pitchFamily="2" charset="2"/>
              <a:buChar char="§"/>
            </a:pPr>
            <a:r>
              <a:rPr lang="en-US" dirty="0"/>
              <a:t>Govt has ability to term at end June 30 of each year with 30 days notice.</a:t>
            </a:r>
          </a:p>
          <a:p>
            <a:pPr lvl="2">
              <a:buFont typeface="Wingdings" panose="05000000000000000000" pitchFamily="2" charset="2"/>
              <a:buChar char="§"/>
            </a:pPr>
            <a:r>
              <a:rPr lang="en-US" dirty="0"/>
              <a:t>Govt pays $2,000 annual for maintenance and support.</a:t>
            </a:r>
          </a:p>
          <a:p>
            <a:pPr lvl="1">
              <a:buFont typeface="Wingdings" panose="05000000000000000000" pitchFamily="2" charset="2"/>
              <a:buChar char="§"/>
            </a:pPr>
            <a:endParaRPr lang="en-US" dirty="0"/>
          </a:p>
          <a:p>
            <a:pPr marL="82153" indent="0">
              <a:buNone/>
            </a:pPr>
            <a:endParaRPr lang="en-US" dirty="0"/>
          </a:p>
        </p:txBody>
      </p:sp>
      <p:sp>
        <p:nvSpPr>
          <p:cNvPr id="5" name="Title 4"/>
          <p:cNvSpPr>
            <a:spLocks noGrp="1"/>
          </p:cNvSpPr>
          <p:nvPr>
            <p:ph type="title"/>
          </p:nvPr>
        </p:nvSpPr>
        <p:spPr>
          <a:xfrm>
            <a:off x="228600" y="0"/>
            <a:ext cx="8229600" cy="857250"/>
          </a:xfrm>
        </p:spPr>
        <p:txBody>
          <a:bodyPr/>
          <a:lstStyle/>
          <a:p>
            <a:r>
              <a:rPr lang="en-US" dirty="0"/>
              <a:t>Software Agreement</a:t>
            </a:r>
          </a:p>
        </p:txBody>
      </p:sp>
    </p:spTree>
    <p:extLst>
      <p:ext uri="{BB962C8B-B14F-4D97-AF65-F5344CB8AC3E}">
        <p14:creationId xmlns:p14="http://schemas.microsoft.com/office/powerpoint/2010/main" val="28378710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Text Placeholder 4"/>
          <p:cNvSpPr>
            <a:spLocks noGrp="1"/>
          </p:cNvSpPr>
          <p:nvPr>
            <p:ph type="body" idx="2"/>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Text Placeholder 3">
            <a:extLst>
              <a:ext uri="{FF2B5EF4-FFF2-40B4-BE49-F238E27FC236}">
                <a16:creationId xmlns:a16="http://schemas.microsoft.com/office/drawing/2014/main" id="{8BAB8850-BE4F-4642-9C0C-DA4FE310C903}"/>
              </a:ext>
            </a:extLst>
          </p:cNvPr>
          <p:cNvSpPr>
            <a:spLocks noGrp="1"/>
          </p:cNvSpPr>
          <p:nvPr>
            <p:ph type="body" sz="quarter" idx="4294967295"/>
          </p:nvPr>
        </p:nvSpPr>
        <p:spPr>
          <a:xfrm>
            <a:off x="0" y="1824038"/>
            <a:ext cx="7497763" cy="2894012"/>
          </a:xfrm>
        </p:spPr>
        <p:txBody>
          <a:bodyPr/>
          <a:lstStyle/>
          <a:p>
            <a:r>
              <a:rPr lang="en-US" dirty="0"/>
              <a:t>Preparing Required Disclosures</a:t>
            </a:r>
          </a:p>
        </p:txBody>
      </p:sp>
    </p:spTree>
    <p:extLst>
      <p:ext uri="{BB962C8B-B14F-4D97-AF65-F5344CB8AC3E}">
        <p14:creationId xmlns:p14="http://schemas.microsoft.com/office/powerpoint/2010/main" val="10170046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F761C-98C7-4913-B7C2-0B1A8CEE9EBC}"/>
              </a:ext>
            </a:extLst>
          </p:cNvPr>
          <p:cNvSpPr>
            <a:spLocks noGrp="1"/>
          </p:cNvSpPr>
          <p:nvPr>
            <p:ph type="title"/>
          </p:nvPr>
        </p:nvSpPr>
        <p:spPr>
          <a:xfrm>
            <a:off x="375344" y="259392"/>
            <a:ext cx="7772400" cy="591353"/>
          </a:xfrm>
        </p:spPr>
        <p:txBody>
          <a:bodyPr/>
          <a:lstStyle/>
          <a:p>
            <a:r>
              <a:rPr lang="en-US" dirty="0"/>
              <a:t>Disclosures - SBITAs</a:t>
            </a:r>
          </a:p>
        </p:txBody>
      </p:sp>
      <p:graphicFrame>
        <p:nvGraphicFramePr>
          <p:cNvPr id="42" name="Table 41">
            <a:extLst>
              <a:ext uri="{FF2B5EF4-FFF2-40B4-BE49-F238E27FC236}">
                <a16:creationId xmlns:a16="http://schemas.microsoft.com/office/drawing/2014/main" id="{86BC65BE-D89B-4F2A-A1D3-A3BB46A1F2B8}"/>
              </a:ext>
            </a:extLst>
          </p:cNvPr>
          <p:cNvGraphicFramePr>
            <a:graphicFrameLocks noGrp="1"/>
          </p:cNvGraphicFramePr>
          <p:nvPr>
            <p:extLst>
              <p:ext uri="{D42A27DB-BD31-4B8C-83A1-F6EECF244321}">
                <p14:modId xmlns:p14="http://schemas.microsoft.com/office/powerpoint/2010/main" val="3441517036"/>
              </p:ext>
            </p:extLst>
          </p:nvPr>
        </p:nvGraphicFramePr>
        <p:xfrm>
          <a:off x="499169" y="1236663"/>
          <a:ext cx="8229600" cy="3332164"/>
        </p:xfrm>
        <a:graphic>
          <a:graphicData uri="http://schemas.openxmlformats.org/drawingml/2006/table">
            <a:tbl>
              <a:tblPr firstRow="1" bandRow="1">
                <a:tableStyleId>{5C22544A-7EE6-4342-B048-85BDC9FD1C3A}</a:tableStyleId>
              </a:tblPr>
              <a:tblGrid>
                <a:gridCol w="4095480">
                  <a:extLst>
                    <a:ext uri="{9D8B030D-6E8A-4147-A177-3AD203B41FA5}">
                      <a16:colId xmlns:a16="http://schemas.microsoft.com/office/drawing/2014/main" val="20000"/>
                    </a:ext>
                  </a:extLst>
                </a:gridCol>
                <a:gridCol w="222521">
                  <a:extLst>
                    <a:ext uri="{9D8B030D-6E8A-4147-A177-3AD203B41FA5}">
                      <a16:colId xmlns:a16="http://schemas.microsoft.com/office/drawing/2014/main" val="20001"/>
                    </a:ext>
                  </a:extLst>
                </a:gridCol>
                <a:gridCol w="3911599">
                  <a:extLst>
                    <a:ext uri="{9D8B030D-6E8A-4147-A177-3AD203B41FA5}">
                      <a16:colId xmlns:a16="http://schemas.microsoft.com/office/drawing/2014/main" val="20002"/>
                    </a:ext>
                  </a:extLst>
                </a:gridCol>
              </a:tblGrid>
              <a:tr h="6330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n-lt"/>
                        </a:rPr>
                        <a:t>General description of SBITA arrangements </a:t>
                      </a:r>
                    </a:p>
                  </a:txBody>
                  <a:tcPr marL="480060" marR="68580" marT="34290" marB="34290" anchor="ctr">
                    <a:lnL w="12700" cmpd="sng">
                      <a:noFill/>
                    </a:lnL>
                    <a:lnR w="12700" cmpd="sng">
                      <a:noFill/>
                    </a:lnR>
                    <a:lnT w="12700" cmpd="sng">
                      <a:noFill/>
                    </a:lnT>
                    <a:lnB w="1270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b="0" dirty="0">
                        <a:solidFill>
                          <a:schemeClr val="tx1"/>
                        </a:solidFill>
                        <a:latin typeface="+mn-lt"/>
                      </a:endParaRPr>
                    </a:p>
                  </a:txBody>
                  <a:tcPr marL="0" marR="68580" marT="34290" marB="34290" anchor="ctr">
                    <a:lnL w="12700" cmpd="sng">
                      <a:noFill/>
                    </a:lnL>
                    <a:lnR w="12700" cmpd="sng">
                      <a:noFill/>
                    </a:lnR>
                    <a:lnT w="12700" cmpd="sng">
                      <a:noFill/>
                    </a:lnT>
                    <a:lnB w="1270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n-lt"/>
                        </a:rPr>
                        <a:t>Commitments under SBITAs before commencement date</a:t>
                      </a:r>
                    </a:p>
                  </a:txBody>
                  <a:tcPr marL="617220" marR="68580" marT="34290" marB="34290" anchor="ctr">
                    <a:lnL w="12700" cmpd="sng">
                      <a:noFill/>
                    </a:lnL>
                    <a:lnR w="12700" cmpd="sng">
                      <a:noFill/>
                    </a:lnR>
                    <a:lnT w="12700" cmpd="sng">
                      <a:noFill/>
                    </a:lnT>
                    <a:lnB w="1270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330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n-lt"/>
                        </a:rPr>
                        <a:t>Total amount of subscription assets, related accumulated amortization, separate from other capital assets</a:t>
                      </a:r>
                    </a:p>
                  </a:txBody>
                  <a:tcPr marL="480060" marR="68580" marT="34290" marB="34290" anchor="ctr">
                    <a:lnL w="12700" cmpd="sng">
                      <a:noFill/>
                    </a:lnL>
                    <a:lnR w="12700" cmpd="sng">
                      <a:noFill/>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b="0" dirty="0">
                        <a:solidFill>
                          <a:schemeClr val="tx1"/>
                        </a:solidFill>
                        <a:latin typeface="+mn-lt"/>
                      </a:endParaRPr>
                    </a:p>
                  </a:txBody>
                  <a:tcPr marL="0" marR="68580" marT="34290" marB="34290" anchor="ctr">
                    <a:lnL w="12700" cmpd="sng">
                      <a:noFill/>
                    </a:lnL>
                    <a:lnR w="12700" cmpd="sng">
                      <a:noFill/>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n-lt"/>
                        </a:rPr>
                        <a:t>Impairment loss and any related change in subscription liability</a:t>
                      </a:r>
                    </a:p>
                  </a:txBody>
                  <a:tcPr marL="617220" marR="68580" marT="34290" marB="34290" anchor="ctr">
                    <a:lnL w="12700" cmpd="sng">
                      <a:noFill/>
                    </a:lnL>
                    <a:lnR w="12700" cmpd="sng">
                      <a:noFill/>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330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n-lt"/>
                        </a:rPr>
                        <a:t>Amount of variable payments not previously included in liability</a:t>
                      </a:r>
                    </a:p>
                  </a:txBody>
                  <a:tcPr marL="480060" marR="68580" marT="34290" marB="34290" anchor="ctr">
                    <a:lnL w="12700" cmpd="sng">
                      <a:noFill/>
                    </a:lnL>
                    <a:lnR w="12700" cmpd="sng">
                      <a:noFill/>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b="0" dirty="0">
                        <a:solidFill>
                          <a:schemeClr val="tx1"/>
                        </a:solidFill>
                        <a:latin typeface="+mn-lt"/>
                      </a:endParaRPr>
                    </a:p>
                  </a:txBody>
                  <a:tcPr marL="0" marR="68580" marT="34290" marB="34290" anchor="ctr">
                    <a:lnL w="12700" cmpd="sng">
                      <a:noFill/>
                    </a:lnL>
                    <a:lnR w="12700" cmpd="sng">
                      <a:noFill/>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b="0" dirty="0">
                        <a:solidFill>
                          <a:schemeClr val="tx1"/>
                        </a:solidFill>
                        <a:latin typeface="+mn-lt"/>
                      </a:endParaRPr>
                    </a:p>
                  </a:txBody>
                  <a:tcPr marL="617220" marR="68580" marT="34290" marB="34290" anchor="ctr">
                    <a:lnL w="12700" cmpd="sng">
                      <a:noFill/>
                    </a:lnL>
                    <a:lnR w="12700" cmpd="sng">
                      <a:noFill/>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330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n-lt"/>
                        </a:rPr>
                        <a:t>Amount of other payments not previously included in liability</a:t>
                      </a:r>
                    </a:p>
                  </a:txBody>
                  <a:tcPr marL="480060" marR="68580" marT="34290" marB="34290" anchor="ctr">
                    <a:lnL w="12700" cmpd="sng">
                      <a:noFill/>
                    </a:lnL>
                    <a:lnR w="12700" cmpd="sng">
                      <a:noFill/>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b="0" dirty="0">
                        <a:solidFill>
                          <a:schemeClr val="tx1"/>
                        </a:solidFill>
                        <a:latin typeface="+mn-lt"/>
                      </a:endParaRPr>
                    </a:p>
                  </a:txBody>
                  <a:tcPr marL="0" marR="68580" marT="34290" marB="34290" anchor="ctr">
                    <a:lnL w="12700" cmpd="sng">
                      <a:noFill/>
                    </a:lnL>
                    <a:lnR w="12700" cmpd="sng">
                      <a:noFill/>
                    </a:lnR>
                    <a:lnT w="12700" cap="flat" cmpd="sng" algn="ctr">
                      <a:solidFill>
                        <a:schemeClr val="bg1">
                          <a:lumMod val="75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b="0" dirty="0">
                        <a:solidFill>
                          <a:schemeClr val="tx1"/>
                        </a:solidFill>
                        <a:latin typeface="+mn-lt"/>
                      </a:endParaRPr>
                    </a:p>
                  </a:txBody>
                  <a:tcPr marL="617220" marR="68580" marT="34290" marB="34290" anchor="ctr">
                    <a:lnL w="12700" cmpd="sng">
                      <a:noFill/>
                    </a:lnL>
                    <a:lnR w="12700" cmpd="sng">
                      <a:noFill/>
                    </a:lnR>
                    <a:lnT w="12700" cap="flat" cmpd="sng" algn="ctr">
                      <a:solidFill>
                        <a:schemeClr val="bg1">
                          <a:lumMod val="75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330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n-lt"/>
                        </a:rPr>
                        <a:t>Principal and interest requirements </a:t>
                      </a:r>
                      <a:br>
                        <a:rPr lang="en-US" sz="1600" b="0" dirty="0">
                          <a:solidFill>
                            <a:schemeClr val="tx1"/>
                          </a:solidFill>
                          <a:latin typeface="+mn-lt"/>
                        </a:rPr>
                      </a:br>
                      <a:r>
                        <a:rPr lang="en-US" sz="1600" b="0" dirty="0">
                          <a:solidFill>
                            <a:schemeClr val="tx1"/>
                          </a:solidFill>
                          <a:latin typeface="+mn-lt"/>
                        </a:rPr>
                        <a:t>to maturity</a:t>
                      </a:r>
                    </a:p>
                  </a:txBody>
                  <a:tcPr marL="480060" marR="68580" marT="34290" marB="34290" anchor="ctr">
                    <a:lnL w="12700" cmpd="sng">
                      <a:noFill/>
                    </a:lnL>
                    <a:lnR w="12700" cmpd="sng">
                      <a:noFill/>
                    </a:lnR>
                    <a:lnT w="12700" cap="flat" cmpd="sng" algn="ctr">
                      <a:solidFill>
                        <a:schemeClr val="bg1">
                          <a:lumMod val="75000"/>
                        </a:schemeClr>
                      </a:solidFill>
                      <a:prstDash val="sys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b="0" dirty="0">
                        <a:solidFill>
                          <a:schemeClr val="tx1"/>
                        </a:solidFill>
                        <a:latin typeface="+mn-lt"/>
                      </a:endParaRPr>
                    </a:p>
                  </a:txBody>
                  <a:tcPr marL="0" marR="68580" marT="34290" marB="3429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n-lt"/>
                        </a:rPr>
                        <a:t> </a:t>
                      </a:r>
                    </a:p>
                  </a:txBody>
                  <a:tcPr marL="617220" marR="68580" marT="34290" marB="3429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43" name="Oval 42">
            <a:extLst>
              <a:ext uri="{FF2B5EF4-FFF2-40B4-BE49-F238E27FC236}">
                <a16:creationId xmlns:a16="http://schemas.microsoft.com/office/drawing/2014/main" id="{FD812B17-0246-45BF-887A-34D946F656EE}"/>
              </a:ext>
            </a:extLst>
          </p:cNvPr>
          <p:cNvSpPr/>
          <p:nvPr/>
        </p:nvSpPr>
        <p:spPr>
          <a:xfrm>
            <a:off x="499169" y="1332104"/>
            <a:ext cx="400050" cy="4000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a:t>
            </a:r>
          </a:p>
        </p:txBody>
      </p:sp>
      <p:sp>
        <p:nvSpPr>
          <p:cNvPr id="44" name="Oval 43">
            <a:extLst>
              <a:ext uri="{FF2B5EF4-FFF2-40B4-BE49-F238E27FC236}">
                <a16:creationId xmlns:a16="http://schemas.microsoft.com/office/drawing/2014/main" id="{F87A1817-E694-4570-AA6C-BB2F8FDB48AD}"/>
              </a:ext>
            </a:extLst>
          </p:cNvPr>
          <p:cNvSpPr/>
          <p:nvPr/>
        </p:nvSpPr>
        <p:spPr>
          <a:xfrm>
            <a:off x="499169" y="1967626"/>
            <a:ext cx="400050" cy="4000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a:t>
            </a:r>
          </a:p>
        </p:txBody>
      </p:sp>
      <p:sp>
        <p:nvSpPr>
          <p:cNvPr id="45" name="Oval 44">
            <a:extLst>
              <a:ext uri="{FF2B5EF4-FFF2-40B4-BE49-F238E27FC236}">
                <a16:creationId xmlns:a16="http://schemas.microsoft.com/office/drawing/2014/main" id="{8531C732-6852-44C1-AD71-3A63E795F754}"/>
              </a:ext>
            </a:extLst>
          </p:cNvPr>
          <p:cNvSpPr/>
          <p:nvPr/>
        </p:nvSpPr>
        <p:spPr>
          <a:xfrm>
            <a:off x="499169" y="2603149"/>
            <a:ext cx="400050" cy="4000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3</a:t>
            </a:r>
          </a:p>
        </p:txBody>
      </p:sp>
      <p:sp>
        <p:nvSpPr>
          <p:cNvPr id="46" name="Oval 45">
            <a:extLst>
              <a:ext uri="{FF2B5EF4-FFF2-40B4-BE49-F238E27FC236}">
                <a16:creationId xmlns:a16="http://schemas.microsoft.com/office/drawing/2014/main" id="{A35F4103-EF62-436A-AC86-6DF6E43B1F91}"/>
              </a:ext>
            </a:extLst>
          </p:cNvPr>
          <p:cNvSpPr/>
          <p:nvPr/>
        </p:nvSpPr>
        <p:spPr>
          <a:xfrm>
            <a:off x="499169" y="3238671"/>
            <a:ext cx="400050" cy="4000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4</a:t>
            </a:r>
          </a:p>
        </p:txBody>
      </p:sp>
      <p:sp>
        <p:nvSpPr>
          <p:cNvPr id="47" name="Oval 46">
            <a:extLst>
              <a:ext uri="{FF2B5EF4-FFF2-40B4-BE49-F238E27FC236}">
                <a16:creationId xmlns:a16="http://schemas.microsoft.com/office/drawing/2014/main" id="{A07874A6-1904-44BB-96CA-BA469F8DB608}"/>
              </a:ext>
            </a:extLst>
          </p:cNvPr>
          <p:cNvSpPr/>
          <p:nvPr/>
        </p:nvSpPr>
        <p:spPr>
          <a:xfrm>
            <a:off x="499169" y="3874192"/>
            <a:ext cx="400050" cy="4000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5</a:t>
            </a:r>
          </a:p>
        </p:txBody>
      </p:sp>
      <p:sp>
        <p:nvSpPr>
          <p:cNvPr id="48" name="Oval 47">
            <a:extLst>
              <a:ext uri="{FF2B5EF4-FFF2-40B4-BE49-F238E27FC236}">
                <a16:creationId xmlns:a16="http://schemas.microsoft.com/office/drawing/2014/main" id="{31513093-BA2F-41AD-AC0F-19231A208B9A}"/>
              </a:ext>
            </a:extLst>
          </p:cNvPr>
          <p:cNvSpPr/>
          <p:nvPr/>
        </p:nvSpPr>
        <p:spPr>
          <a:xfrm>
            <a:off x="4884618" y="1332104"/>
            <a:ext cx="400050" cy="4000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6</a:t>
            </a:r>
          </a:p>
        </p:txBody>
      </p:sp>
      <p:sp>
        <p:nvSpPr>
          <p:cNvPr id="49" name="Oval 48">
            <a:extLst>
              <a:ext uri="{FF2B5EF4-FFF2-40B4-BE49-F238E27FC236}">
                <a16:creationId xmlns:a16="http://schemas.microsoft.com/office/drawing/2014/main" id="{5EA0C28B-8A44-4D01-A96C-B2D7322B9F77}"/>
              </a:ext>
            </a:extLst>
          </p:cNvPr>
          <p:cNvSpPr/>
          <p:nvPr/>
        </p:nvSpPr>
        <p:spPr>
          <a:xfrm>
            <a:off x="4884618" y="1967626"/>
            <a:ext cx="400050" cy="4000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7</a:t>
            </a:r>
          </a:p>
        </p:txBody>
      </p:sp>
      <p:sp>
        <p:nvSpPr>
          <p:cNvPr id="78" name="Rectangle 77">
            <a:extLst>
              <a:ext uri="{FF2B5EF4-FFF2-40B4-BE49-F238E27FC236}">
                <a16:creationId xmlns:a16="http://schemas.microsoft.com/office/drawing/2014/main" id="{66F107B7-489B-4B21-B285-B6BC803F9E11}"/>
              </a:ext>
            </a:extLst>
          </p:cNvPr>
          <p:cNvSpPr/>
          <p:nvPr/>
        </p:nvSpPr>
        <p:spPr>
          <a:xfrm>
            <a:off x="1083076" y="4500057"/>
            <a:ext cx="7812349" cy="5093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spcAft>
                <a:spcPts val="450"/>
              </a:spcAft>
            </a:pPr>
            <a:r>
              <a:rPr lang="en-US" sz="1200" dirty="0"/>
              <a:t>For disclosure purposes, subscription liabilities are not considered debt that is subject to disclosures required in GASB Statement No. 88, </a:t>
            </a:r>
            <a:r>
              <a:rPr lang="en-US" sz="1200" i="1" dirty="0"/>
              <a:t>Certain Disclosures Related to Debt, including Direct Borrowings and Direct Placements.</a:t>
            </a:r>
          </a:p>
        </p:txBody>
      </p:sp>
      <p:sp>
        <p:nvSpPr>
          <p:cNvPr id="51" name="TextBox 50">
            <a:extLst>
              <a:ext uri="{FF2B5EF4-FFF2-40B4-BE49-F238E27FC236}">
                <a16:creationId xmlns:a16="http://schemas.microsoft.com/office/drawing/2014/main" id="{E6E04E58-AED4-4248-9051-65B2445B7364}"/>
              </a:ext>
            </a:extLst>
          </p:cNvPr>
          <p:cNvSpPr txBox="1"/>
          <p:nvPr/>
        </p:nvSpPr>
        <p:spPr>
          <a:xfrm>
            <a:off x="4906968" y="2692170"/>
            <a:ext cx="2874024" cy="1236236"/>
          </a:xfrm>
          <a:prstGeom prst="rect">
            <a:avLst/>
          </a:prstGeom>
          <a:solidFill>
            <a:srgbClr val="3EA3E6"/>
          </a:solidFill>
        </p:spPr>
        <p:txBody>
          <a:bodyPr wrap="square" lIns="0" tIns="0" rIns="0" bIns="0" rtlCol="0" anchor="ctr" anchorCtr="0">
            <a:spAutoFit/>
          </a:bodyPr>
          <a:lstStyle/>
          <a:p>
            <a:pPr algn="ctr">
              <a:spcAft>
                <a:spcPts val="450"/>
              </a:spcAft>
            </a:pPr>
            <a:endParaRPr lang="en-US" sz="1200" i="1" dirty="0"/>
          </a:p>
          <a:p>
            <a:pPr algn="ctr">
              <a:spcAft>
                <a:spcPts val="450"/>
              </a:spcAft>
            </a:pPr>
            <a:r>
              <a:rPr lang="en-US" sz="1200" i="1" dirty="0"/>
              <a:t>For disclosure purposes, SBITAs may be grouped. Disclosure of major classes of subscription assets is not required.  Required for GASB Statement No. 87.</a:t>
            </a:r>
          </a:p>
          <a:p>
            <a:pPr>
              <a:spcAft>
                <a:spcPts val="450"/>
              </a:spcAft>
            </a:pPr>
            <a:endParaRPr lang="en-US" sz="1200" i="1" dirty="0"/>
          </a:p>
        </p:txBody>
      </p:sp>
      <p:grpSp>
        <p:nvGrpSpPr>
          <p:cNvPr id="3" name="Group 2">
            <a:extLst>
              <a:ext uri="{FF2B5EF4-FFF2-40B4-BE49-F238E27FC236}">
                <a16:creationId xmlns:a16="http://schemas.microsoft.com/office/drawing/2014/main" id="{6C174A8A-4B3A-4788-9479-37386E81B2D7}"/>
              </a:ext>
            </a:extLst>
          </p:cNvPr>
          <p:cNvGrpSpPr/>
          <p:nvPr/>
        </p:nvGrpSpPr>
        <p:grpSpPr>
          <a:xfrm>
            <a:off x="7399118" y="3467618"/>
            <a:ext cx="1497251" cy="985119"/>
            <a:chOff x="12349375" y="4236621"/>
            <a:chExt cx="1737360" cy="1143099"/>
          </a:xfrm>
        </p:grpSpPr>
        <p:sp>
          <p:nvSpPr>
            <p:cNvPr id="15" name="Oval 40">
              <a:extLst>
                <a:ext uri="{FF2B5EF4-FFF2-40B4-BE49-F238E27FC236}">
                  <a16:creationId xmlns:a16="http://schemas.microsoft.com/office/drawing/2014/main" id="{602487D6-D982-4F91-ABDC-C75DEDFAB495}"/>
                </a:ext>
              </a:extLst>
            </p:cNvPr>
            <p:cNvSpPr>
              <a:spLocks noChangeArrowheads="1"/>
            </p:cNvSpPr>
            <p:nvPr/>
          </p:nvSpPr>
          <p:spPr bwMode="gray">
            <a:xfrm>
              <a:off x="12349375" y="5319051"/>
              <a:ext cx="1737360" cy="60669"/>
            </a:xfrm>
            <a:prstGeom prst="ellipse">
              <a:avLst/>
            </a:prstGeom>
            <a:solidFill>
              <a:schemeClr val="tx1">
                <a:alpha val="15000"/>
              </a:schemeClr>
            </a:solidFill>
            <a:ln>
              <a:noFill/>
            </a:ln>
          </p:spPr>
          <p:txBody>
            <a:bodyPr vert="horz" wrap="square" lIns="68580" tIns="34290" rIns="68580" bIns="34290" numCol="1" anchor="t" anchorCtr="0" compatLnSpc="1">
              <a:prstTxWarp prst="textNoShape">
                <a:avLst/>
              </a:prstTxWarp>
            </a:bodyPr>
            <a:lstStyle/>
            <a:p>
              <a:endParaRPr lang="en-GB" sz="1350" dirty="0"/>
            </a:p>
          </p:txBody>
        </p:sp>
        <p:sp>
          <p:nvSpPr>
            <p:cNvPr id="24" name="Freeform 8">
              <a:extLst>
                <a:ext uri="{FF2B5EF4-FFF2-40B4-BE49-F238E27FC236}">
                  <a16:creationId xmlns:a16="http://schemas.microsoft.com/office/drawing/2014/main" id="{AA549F2A-38C8-4AC1-938B-AB3ADE0CBC2F}"/>
                </a:ext>
              </a:extLst>
            </p:cNvPr>
            <p:cNvSpPr>
              <a:spLocks/>
            </p:cNvSpPr>
            <p:nvPr/>
          </p:nvSpPr>
          <p:spPr bwMode="auto">
            <a:xfrm>
              <a:off x="12413233" y="5315004"/>
              <a:ext cx="1600016" cy="39080"/>
            </a:xfrm>
            <a:custGeom>
              <a:avLst/>
              <a:gdLst>
                <a:gd name="T0" fmla="*/ 20 w 3170"/>
                <a:gd name="T1" fmla="*/ 10 h 77"/>
                <a:gd name="T2" fmla="*/ 139 w 3170"/>
                <a:gd name="T3" fmla="*/ 77 h 77"/>
                <a:gd name="T4" fmla="*/ 3047 w 3170"/>
                <a:gd name="T5" fmla="*/ 77 h 77"/>
                <a:gd name="T6" fmla="*/ 3170 w 3170"/>
                <a:gd name="T7" fmla="*/ 25 h 77"/>
                <a:gd name="T8" fmla="*/ 3170 w 3170"/>
                <a:gd name="T9" fmla="*/ 0 h 77"/>
                <a:gd name="T10" fmla="*/ 20 w 3170"/>
                <a:gd name="T11" fmla="*/ 10 h 77"/>
              </a:gdLst>
              <a:ahLst/>
              <a:cxnLst>
                <a:cxn ang="0">
                  <a:pos x="T0" y="T1"/>
                </a:cxn>
                <a:cxn ang="0">
                  <a:pos x="T2" y="T3"/>
                </a:cxn>
                <a:cxn ang="0">
                  <a:pos x="T4" y="T5"/>
                </a:cxn>
                <a:cxn ang="0">
                  <a:pos x="T6" y="T7"/>
                </a:cxn>
                <a:cxn ang="0">
                  <a:pos x="T8" y="T9"/>
                </a:cxn>
                <a:cxn ang="0">
                  <a:pos x="T10" y="T11"/>
                </a:cxn>
              </a:cxnLst>
              <a:rect l="0" t="0" r="r" b="b"/>
              <a:pathLst>
                <a:path w="3170" h="77">
                  <a:moveTo>
                    <a:pt x="20" y="10"/>
                  </a:moveTo>
                  <a:cubicBezTo>
                    <a:pt x="20" y="10"/>
                    <a:pt x="0" y="46"/>
                    <a:pt x="139" y="77"/>
                  </a:cubicBezTo>
                  <a:cubicBezTo>
                    <a:pt x="3047" y="77"/>
                    <a:pt x="3047" y="77"/>
                    <a:pt x="3047" y="77"/>
                  </a:cubicBezTo>
                  <a:cubicBezTo>
                    <a:pt x="3047" y="77"/>
                    <a:pt x="3145" y="71"/>
                    <a:pt x="3170" y="25"/>
                  </a:cubicBezTo>
                  <a:cubicBezTo>
                    <a:pt x="3170" y="0"/>
                    <a:pt x="3170" y="0"/>
                    <a:pt x="3170" y="0"/>
                  </a:cubicBezTo>
                  <a:lnTo>
                    <a:pt x="20" y="10"/>
                  </a:lnTo>
                  <a:close/>
                </a:path>
              </a:pathLst>
            </a:custGeom>
            <a:solidFill>
              <a:srgbClr val="B0B0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5" name="Freeform 9">
              <a:extLst>
                <a:ext uri="{FF2B5EF4-FFF2-40B4-BE49-F238E27FC236}">
                  <a16:creationId xmlns:a16="http://schemas.microsoft.com/office/drawing/2014/main" id="{E8E29246-23EA-4F53-8332-3A33D679C9FD}"/>
                </a:ext>
              </a:extLst>
            </p:cNvPr>
            <p:cNvSpPr>
              <a:spLocks/>
            </p:cNvSpPr>
            <p:nvPr/>
          </p:nvSpPr>
          <p:spPr bwMode="auto">
            <a:xfrm>
              <a:off x="12422294" y="5282721"/>
              <a:ext cx="1593786" cy="49275"/>
            </a:xfrm>
            <a:custGeom>
              <a:avLst/>
              <a:gdLst>
                <a:gd name="T0" fmla="*/ 2 w 3158"/>
                <a:gd name="T1" fmla="*/ 0 h 97"/>
                <a:gd name="T2" fmla="*/ 3153 w 3158"/>
                <a:gd name="T3" fmla="*/ 0 h 97"/>
                <a:gd name="T4" fmla="*/ 3153 w 3158"/>
                <a:gd name="T5" fmla="*/ 80 h 97"/>
                <a:gd name="T6" fmla="*/ 3121 w 3158"/>
                <a:gd name="T7" fmla="*/ 89 h 97"/>
                <a:gd name="T8" fmla="*/ 32 w 3158"/>
                <a:gd name="T9" fmla="*/ 89 h 97"/>
                <a:gd name="T10" fmla="*/ 0 w 3158"/>
                <a:gd name="T11" fmla="*/ 78 h 97"/>
                <a:gd name="T12" fmla="*/ 2 w 3158"/>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3158" h="97">
                  <a:moveTo>
                    <a:pt x="2" y="0"/>
                  </a:moveTo>
                  <a:cubicBezTo>
                    <a:pt x="3153" y="0"/>
                    <a:pt x="3153" y="0"/>
                    <a:pt x="3153" y="0"/>
                  </a:cubicBezTo>
                  <a:cubicBezTo>
                    <a:pt x="3153" y="80"/>
                    <a:pt x="3153" y="80"/>
                    <a:pt x="3153" y="80"/>
                  </a:cubicBezTo>
                  <a:cubicBezTo>
                    <a:pt x="3153" y="80"/>
                    <a:pt x="3158" y="91"/>
                    <a:pt x="3121" y="89"/>
                  </a:cubicBezTo>
                  <a:cubicBezTo>
                    <a:pt x="32" y="89"/>
                    <a:pt x="32" y="89"/>
                    <a:pt x="32" y="89"/>
                  </a:cubicBezTo>
                  <a:cubicBezTo>
                    <a:pt x="32" y="89"/>
                    <a:pt x="3" y="97"/>
                    <a:pt x="0" y="78"/>
                  </a:cubicBezTo>
                  <a:lnTo>
                    <a:pt x="2" y="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6" name="Freeform 13">
              <a:extLst>
                <a:ext uri="{FF2B5EF4-FFF2-40B4-BE49-F238E27FC236}">
                  <a16:creationId xmlns:a16="http://schemas.microsoft.com/office/drawing/2014/main" id="{3B06A385-1FBE-49F8-8ECD-C6E1903D7A06}"/>
                </a:ext>
              </a:extLst>
            </p:cNvPr>
            <p:cNvSpPr>
              <a:spLocks/>
            </p:cNvSpPr>
            <p:nvPr/>
          </p:nvSpPr>
          <p:spPr bwMode="auto">
            <a:xfrm>
              <a:off x="12578615" y="4489793"/>
              <a:ext cx="1278880" cy="792362"/>
            </a:xfrm>
            <a:custGeom>
              <a:avLst/>
              <a:gdLst>
                <a:gd name="T0" fmla="*/ 2534 w 2534"/>
                <a:gd name="T1" fmla="*/ 1555 h 1555"/>
                <a:gd name="T2" fmla="*/ 2534 w 2534"/>
                <a:gd name="T3" fmla="*/ 119 h 1555"/>
                <a:gd name="T4" fmla="*/ 2415 w 2534"/>
                <a:gd name="T5" fmla="*/ 0 h 1555"/>
                <a:gd name="T6" fmla="*/ 119 w 2534"/>
                <a:gd name="T7" fmla="*/ 0 h 1555"/>
                <a:gd name="T8" fmla="*/ 0 w 2534"/>
                <a:gd name="T9" fmla="*/ 119 h 1555"/>
                <a:gd name="T10" fmla="*/ 0 w 2534"/>
                <a:gd name="T11" fmla="*/ 1555 h 1555"/>
                <a:gd name="T12" fmla="*/ 2534 w 2534"/>
                <a:gd name="T13" fmla="*/ 1555 h 1555"/>
              </a:gdLst>
              <a:ahLst/>
              <a:cxnLst>
                <a:cxn ang="0">
                  <a:pos x="T0" y="T1"/>
                </a:cxn>
                <a:cxn ang="0">
                  <a:pos x="T2" y="T3"/>
                </a:cxn>
                <a:cxn ang="0">
                  <a:pos x="T4" y="T5"/>
                </a:cxn>
                <a:cxn ang="0">
                  <a:pos x="T6" y="T7"/>
                </a:cxn>
                <a:cxn ang="0">
                  <a:pos x="T8" y="T9"/>
                </a:cxn>
                <a:cxn ang="0">
                  <a:pos x="T10" y="T11"/>
                </a:cxn>
                <a:cxn ang="0">
                  <a:pos x="T12" y="T13"/>
                </a:cxn>
              </a:cxnLst>
              <a:rect l="0" t="0" r="r" b="b"/>
              <a:pathLst>
                <a:path w="2534" h="1555">
                  <a:moveTo>
                    <a:pt x="2534" y="1555"/>
                  </a:moveTo>
                  <a:cubicBezTo>
                    <a:pt x="2534" y="119"/>
                    <a:pt x="2534" y="119"/>
                    <a:pt x="2534" y="119"/>
                  </a:cubicBezTo>
                  <a:cubicBezTo>
                    <a:pt x="2534" y="54"/>
                    <a:pt x="2480" y="0"/>
                    <a:pt x="2415" y="0"/>
                  </a:cubicBezTo>
                  <a:cubicBezTo>
                    <a:pt x="119" y="0"/>
                    <a:pt x="119" y="0"/>
                    <a:pt x="119" y="0"/>
                  </a:cubicBezTo>
                  <a:cubicBezTo>
                    <a:pt x="54" y="0"/>
                    <a:pt x="0" y="54"/>
                    <a:pt x="0" y="119"/>
                  </a:cubicBezTo>
                  <a:cubicBezTo>
                    <a:pt x="0" y="1555"/>
                    <a:pt x="0" y="1555"/>
                    <a:pt x="0" y="1555"/>
                  </a:cubicBezTo>
                  <a:cubicBezTo>
                    <a:pt x="2534" y="1555"/>
                    <a:pt x="2534" y="1555"/>
                    <a:pt x="2534" y="1555"/>
                  </a:cubicBezTo>
                </a:path>
              </a:pathLst>
            </a:custGeom>
            <a:solidFill>
              <a:srgbClr val="0091DA"/>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27" name="Rectangle 26">
              <a:extLst>
                <a:ext uri="{FF2B5EF4-FFF2-40B4-BE49-F238E27FC236}">
                  <a16:creationId xmlns:a16="http://schemas.microsoft.com/office/drawing/2014/main" id="{7C4653C1-F3E2-4221-AE4D-6BAE2D2E2B3F}"/>
                </a:ext>
              </a:extLst>
            </p:cNvPr>
            <p:cNvSpPr>
              <a:spLocks noChangeArrowheads="1"/>
            </p:cNvSpPr>
            <p:nvPr/>
          </p:nvSpPr>
          <p:spPr bwMode="auto">
            <a:xfrm>
              <a:off x="12619960" y="4535103"/>
              <a:ext cx="1196189" cy="702307"/>
            </a:xfrm>
            <a:prstGeom prst="rect">
              <a:avLst/>
            </a:prstGeom>
            <a:solidFill>
              <a:srgbClr val="470A68"/>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28" name="Rectangle 27">
              <a:extLst>
                <a:ext uri="{FF2B5EF4-FFF2-40B4-BE49-F238E27FC236}">
                  <a16:creationId xmlns:a16="http://schemas.microsoft.com/office/drawing/2014/main" id="{07ADB657-F0F8-4A45-9BA0-21662F13319D}"/>
                </a:ext>
              </a:extLst>
            </p:cNvPr>
            <p:cNvSpPr>
              <a:spLocks noChangeArrowheads="1"/>
            </p:cNvSpPr>
            <p:nvPr/>
          </p:nvSpPr>
          <p:spPr bwMode="auto">
            <a:xfrm>
              <a:off x="12619960" y="4535103"/>
              <a:ext cx="1196189" cy="70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73" name="Freeform 23">
              <a:extLst>
                <a:ext uri="{FF2B5EF4-FFF2-40B4-BE49-F238E27FC236}">
                  <a16:creationId xmlns:a16="http://schemas.microsoft.com/office/drawing/2014/main" id="{C224D5BB-B168-4C88-9964-E26D657C78C5}"/>
                </a:ext>
              </a:extLst>
            </p:cNvPr>
            <p:cNvSpPr>
              <a:spLocks/>
            </p:cNvSpPr>
            <p:nvPr/>
          </p:nvSpPr>
          <p:spPr bwMode="auto">
            <a:xfrm>
              <a:off x="12670067" y="4543826"/>
              <a:ext cx="1095976" cy="692522"/>
            </a:xfrm>
            <a:custGeom>
              <a:avLst/>
              <a:gdLst>
                <a:gd name="T0" fmla="*/ 365 w 1223"/>
                <a:gd name="T1" fmla="*/ 0 h 1188"/>
                <a:gd name="T2" fmla="*/ 0 w 1223"/>
                <a:gd name="T3" fmla="*/ 0 h 1188"/>
                <a:gd name="T4" fmla="*/ 72 w 1223"/>
                <a:gd name="T5" fmla="*/ 1188 h 1188"/>
                <a:gd name="T6" fmla="*/ 1223 w 1223"/>
                <a:gd name="T7" fmla="*/ 1188 h 1188"/>
                <a:gd name="T8" fmla="*/ 436 w 1223"/>
                <a:gd name="T9" fmla="*/ 1188 h 1188"/>
                <a:gd name="T10" fmla="*/ 365 w 1223"/>
                <a:gd name="T11" fmla="*/ 0 h 1188"/>
              </a:gdLst>
              <a:ahLst/>
              <a:cxnLst>
                <a:cxn ang="0">
                  <a:pos x="T0" y="T1"/>
                </a:cxn>
                <a:cxn ang="0">
                  <a:pos x="T2" y="T3"/>
                </a:cxn>
                <a:cxn ang="0">
                  <a:pos x="T4" y="T5"/>
                </a:cxn>
                <a:cxn ang="0">
                  <a:pos x="T6" y="T7"/>
                </a:cxn>
                <a:cxn ang="0">
                  <a:pos x="T8" y="T9"/>
                </a:cxn>
                <a:cxn ang="0">
                  <a:pos x="T10" y="T11"/>
                </a:cxn>
              </a:cxnLst>
              <a:rect l="0" t="0" r="r" b="b"/>
              <a:pathLst>
                <a:path w="1223" h="1188">
                  <a:moveTo>
                    <a:pt x="365" y="0"/>
                  </a:moveTo>
                  <a:lnTo>
                    <a:pt x="0" y="0"/>
                  </a:lnTo>
                  <a:lnTo>
                    <a:pt x="72" y="1188"/>
                  </a:lnTo>
                  <a:lnTo>
                    <a:pt x="1223" y="1188"/>
                  </a:lnTo>
                  <a:lnTo>
                    <a:pt x="436" y="1188"/>
                  </a:lnTo>
                  <a:lnTo>
                    <a:pt x="3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74" name="Rectangle 73">
              <a:extLst>
                <a:ext uri="{FF2B5EF4-FFF2-40B4-BE49-F238E27FC236}">
                  <a16:creationId xmlns:a16="http://schemas.microsoft.com/office/drawing/2014/main" id="{87C01194-E548-4F51-B57A-B62509C6BF7E}"/>
                </a:ext>
              </a:extLst>
            </p:cNvPr>
            <p:cNvSpPr>
              <a:spLocks noChangeArrowheads="1"/>
            </p:cNvSpPr>
            <p:nvPr/>
          </p:nvSpPr>
          <p:spPr bwMode="auto">
            <a:xfrm>
              <a:off x="12734588" y="4236621"/>
              <a:ext cx="1031455" cy="52463"/>
            </a:xfrm>
            <a:prstGeom prst="rect">
              <a:avLst/>
            </a:prstGeom>
            <a:solidFill>
              <a:srgbClr val="F68D2E"/>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75" name="Rectangle 74">
              <a:extLst>
                <a:ext uri="{FF2B5EF4-FFF2-40B4-BE49-F238E27FC236}">
                  <a16:creationId xmlns:a16="http://schemas.microsoft.com/office/drawing/2014/main" id="{E984CAB0-2576-4AF6-AD92-40C3FB05360B}"/>
                </a:ext>
              </a:extLst>
            </p:cNvPr>
            <p:cNvSpPr>
              <a:spLocks noChangeArrowheads="1"/>
            </p:cNvSpPr>
            <p:nvPr/>
          </p:nvSpPr>
          <p:spPr bwMode="auto">
            <a:xfrm>
              <a:off x="12734588" y="4289085"/>
              <a:ext cx="1031455" cy="947263"/>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76" name="Rectangle 75">
              <a:extLst>
                <a:ext uri="{FF2B5EF4-FFF2-40B4-BE49-F238E27FC236}">
                  <a16:creationId xmlns:a16="http://schemas.microsoft.com/office/drawing/2014/main" id="{845ED1E6-FAD5-4DD4-ACA7-34FE76F0F6E8}"/>
                </a:ext>
              </a:extLst>
            </p:cNvPr>
            <p:cNvSpPr>
              <a:spLocks noChangeArrowheads="1"/>
            </p:cNvSpPr>
            <p:nvPr/>
          </p:nvSpPr>
          <p:spPr bwMode="auto">
            <a:xfrm>
              <a:off x="12790149" y="4550821"/>
              <a:ext cx="387132" cy="22151"/>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77" name="Rectangle 76">
              <a:extLst>
                <a:ext uri="{FF2B5EF4-FFF2-40B4-BE49-F238E27FC236}">
                  <a16:creationId xmlns:a16="http://schemas.microsoft.com/office/drawing/2014/main" id="{52A7F49D-30D7-4E0A-B61E-92FA03A319BA}"/>
                </a:ext>
              </a:extLst>
            </p:cNvPr>
            <p:cNvSpPr>
              <a:spLocks noChangeArrowheads="1"/>
            </p:cNvSpPr>
            <p:nvPr/>
          </p:nvSpPr>
          <p:spPr bwMode="auto">
            <a:xfrm>
              <a:off x="12790149" y="4642341"/>
              <a:ext cx="854916" cy="22734"/>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79" name="Rectangle 78">
              <a:extLst>
                <a:ext uri="{FF2B5EF4-FFF2-40B4-BE49-F238E27FC236}">
                  <a16:creationId xmlns:a16="http://schemas.microsoft.com/office/drawing/2014/main" id="{89BD7079-6B0C-4B5F-A339-F22553EC22DF}"/>
                </a:ext>
              </a:extLst>
            </p:cNvPr>
            <p:cNvSpPr>
              <a:spLocks noChangeArrowheads="1"/>
            </p:cNvSpPr>
            <p:nvPr/>
          </p:nvSpPr>
          <p:spPr bwMode="auto">
            <a:xfrm>
              <a:off x="12790149" y="4693056"/>
              <a:ext cx="854916" cy="22734"/>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80" name="Rectangle 79">
              <a:extLst>
                <a:ext uri="{FF2B5EF4-FFF2-40B4-BE49-F238E27FC236}">
                  <a16:creationId xmlns:a16="http://schemas.microsoft.com/office/drawing/2014/main" id="{380C912C-5190-4232-81B3-7396852E340E}"/>
                </a:ext>
              </a:extLst>
            </p:cNvPr>
            <p:cNvSpPr>
              <a:spLocks noChangeArrowheads="1"/>
            </p:cNvSpPr>
            <p:nvPr/>
          </p:nvSpPr>
          <p:spPr bwMode="auto">
            <a:xfrm>
              <a:off x="12790149" y="4744354"/>
              <a:ext cx="854916" cy="21569"/>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81" name="Rectangle 80">
              <a:extLst>
                <a:ext uri="{FF2B5EF4-FFF2-40B4-BE49-F238E27FC236}">
                  <a16:creationId xmlns:a16="http://schemas.microsoft.com/office/drawing/2014/main" id="{5E5157B4-7F31-47F7-8195-C4185476C930}"/>
                </a:ext>
              </a:extLst>
            </p:cNvPr>
            <p:cNvSpPr>
              <a:spLocks noChangeArrowheads="1"/>
            </p:cNvSpPr>
            <p:nvPr/>
          </p:nvSpPr>
          <p:spPr bwMode="auto">
            <a:xfrm>
              <a:off x="12790149" y="4795069"/>
              <a:ext cx="854916" cy="22151"/>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82" name="Rectangle 81">
              <a:extLst>
                <a:ext uri="{FF2B5EF4-FFF2-40B4-BE49-F238E27FC236}">
                  <a16:creationId xmlns:a16="http://schemas.microsoft.com/office/drawing/2014/main" id="{2E53D484-2351-49C5-A706-2F340E69EAF4}"/>
                </a:ext>
              </a:extLst>
            </p:cNvPr>
            <p:cNvSpPr>
              <a:spLocks noChangeArrowheads="1"/>
            </p:cNvSpPr>
            <p:nvPr/>
          </p:nvSpPr>
          <p:spPr bwMode="auto">
            <a:xfrm>
              <a:off x="12790149" y="4845201"/>
              <a:ext cx="854916" cy="22734"/>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83" name="Rectangle 82">
              <a:extLst>
                <a:ext uri="{FF2B5EF4-FFF2-40B4-BE49-F238E27FC236}">
                  <a16:creationId xmlns:a16="http://schemas.microsoft.com/office/drawing/2014/main" id="{519E7410-7859-4A0B-96A8-49D7E86393DD}"/>
                </a:ext>
              </a:extLst>
            </p:cNvPr>
            <p:cNvSpPr>
              <a:spLocks noChangeArrowheads="1"/>
            </p:cNvSpPr>
            <p:nvPr/>
          </p:nvSpPr>
          <p:spPr bwMode="auto">
            <a:xfrm>
              <a:off x="12790149" y="4896498"/>
              <a:ext cx="854916" cy="22151"/>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84" name="Rectangle 83">
              <a:extLst>
                <a:ext uri="{FF2B5EF4-FFF2-40B4-BE49-F238E27FC236}">
                  <a16:creationId xmlns:a16="http://schemas.microsoft.com/office/drawing/2014/main" id="{99FA18CF-E4A6-47E5-A41C-EC6E5E448D7D}"/>
                </a:ext>
              </a:extLst>
            </p:cNvPr>
            <p:cNvSpPr>
              <a:spLocks noChangeArrowheads="1"/>
            </p:cNvSpPr>
            <p:nvPr/>
          </p:nvSpPr>
          <p:spPr bwMode="auto">
            <a:xfrm>
              <a:off x="12790149" y="4947213"/>
              <a:ext cx="854916" cy="22734"/>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85" name="Rectangle 84">
              <a:extLst>
                <a:ext uri="{FF2B5EF4-FFF2-40B4-BE49-F238E27FC236}">
                  <a16:creationId xmlns:a16="http://schemas.microsoft.com/office/drawing/2014/main" id="{E76D2453-0812-4439-8F26-C3EFAD596656}"/>
                </a:ext>
              </a:extLst>
            </p:cNvPr>
            <p:cNvSpPr>
              <a:spLocks noChangeArrowheads="1"/>
            </p:cNvSpPr>
            <p:nvPr/>
          </p:nvSpPr>
          <p:spPr bwMode="auto">
            <a:xfrm>
              <a:off x="12790149" y="4997929"/>
              <a:ext cx="854916" cy="22151"/>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86" name="Rectangle 85">
              <a:extLst>
                <a:ext uri="{FF2B5EF4-FFF2-40B4-BE49-F238E27FC236}">
                  <a16:creationId xmlns:a16="http://schemas.microsoft.com/office/drawing/2014/main" id="{B8F54D45-2B64-45EB-8A74-D342593F186D}"/>
                </a:ext>
              </a:extLst>
            </p:cNvPr>
            <p:cNvSpPr>
              <a:spLocks noChangeArrowheads="1"/>
            </p:cNvSpPr>
            <p:nvPr/>
          </p:nvSpPr>
          <p:spPr bwMode="auto">
            <a:xfrm>
              <a:off x="12790149" y="5048644"/>
              <a:ext cx="854916" cy="22151"/>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87" name="Rectangle 86">
              <a:extLst>
                <a:ext uri="{FF2B5EF4-FFF2-40B4-BE49-F238E27FC236}">
                  <a16:creationId xmlns:a16="http://schemas.microsoft.com/office/drawing/2014/main" id="{AFB09CE5-794B-4A00-8BCC-940E28793244}"/>
                </a:ext>
              </a:extLst>
            </p:cNvPr>
            <p:cNvSpPr>
              <a:spLocks noChangeArrowheads="1"/>
            </p:cNvSpPr>
            <p:nvPr/>
          </p:nvSpPr>
          <p:spPr bwMode="auto">
            <a:xfrm>
              <a:off x="12790149" y="5099358"/>
              <a:ext cx="854916" cy="22734"/>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88" name="Rectangle 87">
              <a:extLst>
                <a:ext uri="{FF2B5EF4-FFF2-40B4-BE49-F238E27FC236}">
                  <a16:creationId xmlns:a16="http://schemas.microsoft.com/office/drawing/2014/main" id="{9F30896C-28D8-4B9E-A3B9-D97C996E932B}"/>
                </a:ext>
              </a:extLst>
            </p:cNvPr>
            <p:cNvSpPr>
              <a:spLocks noChangeArrowheads="1"/>
            </p:cNvSpPr>
            <p:nvPr/>
          </p:nvSpPr>
          <p:spPr bwMode="auto">
            <a:xfrm>
              <a:off x="12790149" y="5150074"/>
              <a:ext cx="854916" cy="22151"/>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89" name="Rectangle 88">
              <a:extLst>
                <a:ext uri="{FF2B5EF4-FFF2-40B4-BE49-F238E27FC236}">
                  <a16:creationId xmlns:a16="http://schemas.microsoft.com/office/drawing/2014/main" id="{7C45806F-7D29-4FF0-9A62-3AC47CBF02A7}"/>
                </a:ext>
              </a:extLst>
            </p:cNvPr>
            <p:cNvSpPr>
              <a:spLocks noChangeArrowheads="1"/>
            </p:cNvSpPr>
            <p:nvPr/>
          </p:nvSpPr>
          <p:spPr bwMode="auto">
            <a:xfrm>
              <a:off x="12702327" y="4236621"/>
              <a:ext cx="1031455" cy="52463"/>
            </a:xfrm>
            <a:prstGeom prst="rect">
              <a:avLst/>
            </a:prstGeom>
            <a:solidFill>
              <a:srgbClr val="F68D2E"/>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90" name="Rectangle 89">
              <a:extLst>
                <a:ext uri="{FF2B5EF4-FFF2-40B4-BE49-F238E27FC236}">
                  <a16:creationId xmlns:a16="http://schemas.microsoft.com/office/drawing/2014/main" id="{E6B478F2-A534-4239-A947-BE68EB1ACABB}"/>
                </a:ext>
              </a:extLst>
            </p:cNvPr>
            <p:cNvSpPr>
              <a:spLocks noChangeArrowheads="1"/>
            </p:cNvSpPr>
            <p:nvPr/>
          </p:nvSpPr>
          <p:spPr bwMode="auto">
            <a:xfrm>
              <a:off x="12702327" y="4289086"/>
              <a:ext cx="1031455" cy="947263"/>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91" name="Rectangle 90">
              <a:extLst>
                <a:ext uri="{FF2B5EF4-FFF2-40B4-BE49-F238E27FC236}">
                  <a16:creationId xmlns:a16="http://schemas.microsoft.com/office/drawing/2014/main" id="{8437AD44-1BA5-4DFF-9D02-63F02C758D86}"/>
                </a:ext>
              </a:extLst>
            </p:cNvPr>
            <p:cNvSpPr>
              <a:spLocks noChangeArrowheads="1"/>
            </p:cNvSpPr>
            <p:nvPr/>
          </p:nvSpPr>
          <p:spPr bwMode="auto">
            <a:xfrm>
              <a:off x="12791045" y="4551404"/>
              <a:ext cx="386236" cy="22151"/>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92" name="Rectangle 91">
              <a:extLst>
                <a:ext uri="{FF2B5EF4-FFF2-40B4-BE49-F238E27FC236}">
                  <a16:creationId xmlns:a16="http://schemas.microsoft.com/office/drawing/2014/main" id="{FF61D3C5-84A3-44CB-A0DA-7500CC979B65}"/>
                </a:ext>
              </a:extLst>
            </p:cNvPr>
            <p:cNvSpPr>
              <a:spLocks noChangeArrowheads="1"/>
            </p:cNvSpPr>
            <p:nvPr/>
          </p:nvSpPr>
          <p:spPr bwMode="auto">
            <a:xfrm>
              <a:off x="12791045" y="4642923"/>
              <a:ext cx="854019" cy="22151"/>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93" name="Rectangle 92">
              <a:extLst>
                <a:ext uri="{FF2B5EF4-FFF2-40B4-BE49-F238E27FC236}">
                  <a16:creationId xmlns:a16="http://schemas.microsoft.com/office/drawing/2014/main" id="{480BCB66-59E5-4425-978A-4070A27A8226}"/>
                </a:ext>
              </a:extLst>
            </p:cNvPr>
            <p:cNvSpPr>
              <a:spLocks noChangeArrowheads="1"/>
            </p:cNvSpPr>
            <p:nvPr/>
          </p:nvSpPr>
          <p:spPr bwMode="auto">
            <a:xfrm>
              <a:off x="12791045" y="4693640"/>
              <a:ext cx="854019" cy="22151"/>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94" name="Rectangle 93">
              <a:extLst>
                <a:ext uri="{FF2B5EF4-FFF2-40B4-BE49-F238E27FC236}">
                  <a16:creationId xmlns:a16="http://schemas.microsoft.com/office/drawing/2014/main" id="{ACF4B2DF-094E-415E-BD99-35DAAC5074C2}"/>
                </a:ext>
              </a:extLst>
            </p:cNvPr>
            <p:cNvSpPr>
              <a:spLocks noChangeArrowheads="1"/>
            </p:cNvSpPr>
            <p:nvPr/>
          </p:nvSpPr>
          <p:spPr bwMode="auto">
            <a:xfrm>
              <a:off x="12791045" y="4744354"/>
              <a:ext cx="854019" cy="22151"/>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95" name="Rectangle 94">
              <a:extLst>
                <a:ext uri="{FF2B5EF4-FFF2-40B4-BE49-F238E27FC236}">
                  <a16:creationId xmlns:a16="http://schemas.microsoft.com/office/drawing/2014/main" id="{5A61BD1D-E22C-4B7C-B7FD-FD9386AA6D17}"/>
                </a:ext>
              </a:extLst>
            </p:cNvPr>
            <p:cNvSpPr>
              <a:spLocks noChangeArrowheads="1"/>
            </p:cNvSpPr>
            <p:nvPr/>
          </p:nvSpPr>
          <p:spPr bwMode="auto">
            <a:xfrm>
              <a:off x="12791045" y="4795069"/>
              <a:ext cx="854019" cy="22734"/>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96" name="Rectangle 95">
              <a:extLst>
                <a:ext uri="{FF2B5EF4-FFF2-40B4-BE49-F238E27FC236}">
                  <a16:creationId xmlns:a16="http://schemas.microsoft.com/office/drawing/2014/main" id="{73DC1A7B-71DE-478E-B650-891EF82F9F7F}"/>
                </a:ext>
              </a:extLst>
            </p:cNvPr>
            <p:cNvSpPr>
              <a:spLocks noChangeArrowheads="1"/>
            </p:cNvSpPr>
            <p:nvPr/>
          </p:nvSpPr>
          <p:spPr bwMode="auto">
            <a:xfrm>
              <a:off x="12791045" y="4845784"/>
              <a:ext cx="854019" cy="22734"/>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97" name="Rectangle 96">
              <a:extLst>
                <a:ext uri="{FF2B5EF4-FFF2-40B4-BE49-F238E27FC236}">
                  <a16:creationId xmlns:a16="http://schemas.microsoft.com/office/drawing/2014/main" id="{E69216B9-2AFE-4C7B-B459-4181CF3C350D}"/>
                </a:ext>
              </a:extLst>
            </p:cNvPr>
            <p:cNvSpPr>
              <a:spLocks noChangeArrowheads="1"/>
            </p:cNvSpPr>
            <p:nvPr/>
          </p:nvSpPr>
          <p:spPr bwMode="auto">
            <a:xfrm>
              <a:off x="12791045" y="4897082"/>
              <a:ext cx="854019" cy="21569"/>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nvGrpSpPr>
            <p:cNvPr id="98" name="Group 97">
              <a:extLst>
                <a:ext uri="{FF2B5EF4-FFF2-40B4-BE49-F238E27FC236}">
                  <a16:creationId xmlns:a16="http://schemas.microsoft.com/office/drawing/2014/main" id="{7E01F549-E393-4F81-A678-3B142C6D2357}"/>
                </a:ext>
              </a:extLst>
            </p:cNvPr>
            <p:cNvGrpSpPr/>
            <p:nvPr/>
          </p:nvGrpSpPr>
          <p:grpSpPr>
            <a:xfrm>
              <a:off x="12797396" y="4964447"/>
              <a:ext cx="234703" cy="236720"/>
              <a:chOff x="4543181" y="3493744"/>
              <a:chExt cx="144849" cy="146094"/>
            </a:xfrm>
          </p:grpSpPr>
          <p:sp>
            <p:nvSpPr>
              <p:cNvPr id="99" name="Freeform 125">
                <a:extLst>
                  <a:ext uri="{FF2B5EF4-FFF2-40B4-BE49-F238E27FC236}">
                    <a16:creationId xmlns:a16="http://schemas.microsoft.com/office/drawing/2014/main" id="{21C355EE-3805-43BB-8F33-440AC3CB0ED1}"/>
                  </a:ext>
                </a:extLst>
              </p:cNvPr>
              <p:cNvSpPr>
                <a:spLocks/>
              </p:cNvSpPr>
              <p:nvPr/>
            </p:nvSpPr>
            <p:spPr bwMode="auto">
              <a:xfrm>
                <a:off x="4543181" y="3493744"/>
                <a:ext cx="144849" cy="146094"/>
              </a:xfrm>
              <a:custGeom>
                <a:avLst/>
                <a:gdLst>
                  <a:gd name="T0" fmla="*/ 378 w 591"/>
                  <a:gd name="T1" fmla="*/ 57 h 596"/>
                  <a:gd name="T2" fmla="*/ 493 w 591"/>
                  <a:gd name="T3" fmla="*/ 78 h 596"/>
                  <a:gd name="T4" fmla="*/ 517 w 591"/>
                  <a:gd name="T5" fmla="*/ 162 h 596"/>
                  <a:gd name="T6" fmla="*/ 591 w 591"/>
                  <a:gd name="T7" fmla="*/ 254 h 596"/>
                  <a:gd name="T8" fmla="*/ 554 w 591"/>
                  <a:gd name="T9" fmla="*/ 334 h 596"/>
                  <a:gd name="T10" fmla="*/ 554 w 591"/>
                  <a:gd name="T11" fmla="*/ 450 h 596"/>
                  <a:gd name="T12" fmla="*/ 474 w 591"/>
                  <a:gd name="T13" fmla="*/ 488 h 596"/>
                  <a:gd name="T14" fmla="*/ 398 w 591"/>
                  <a:gd name="T15" fmla="*/ 578 h 596"/>
                  <a:gd name="T16" fmla="*/ 313 w 591"/>
                  <a:gd name="T17" fmla="*/ 556 h 596"/>
                  <a:gd name="T18" fmla="*/ 198 w 591"/>
                  <a:gd name="T19" fmla="*/ 574 h 596"/>
                  <a:gd name="T20" fmla="*/ 147 w 591"/>
                  <a:gd name="T21" fmla="*/ 503 h 596"/>
                  <a:gd name="T22" fmla="*/ 45 w 591"/>
                  <a:gd name="T23" fmla="*/ 444 h 596"/>
                  <a:gd name="T24" fmla="*/ 52 w 591"/>
                  <a:gd name="T25" fmla="*/ 356 h 596"/>
                  <a:gd name="T26" fmla="*/ 13 w 591"/>
                  <a:gd name="T27" fmla="*/ 245 h 596"/>
                  <a:gd name="T28" fmla="*/ 76 w 591"/>
                  <a:gd name="T29" fmla="*/ 183 h 596"/>
                  <a:gd name="T30" fmla="*/ 117 w 591"/>
                  <a:gd name="T31" fmla="*/ 72 h 596"/>
                  <a:gd name="T32" fmla="*/ 205 w 591"/>
                  <a:gd name="T33" fmla="*/ 64 h 596"/>
                  <a:gd name="T34" fmla="*/ 306 w 591"/>
                  <a:gd name="T35" fmla="*/ 6 h 596"/>
                  <a:gd name="T36" fmla="*/ 378 w 591"/>
                  <a:gd name="T37" fmla="*/ 57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1" h="596">
                    <a:moveTo>
                      <a:pt x="378" y="57"/>
                    </a:moveTo>
                    <a:cubicBezTo>
                      <a:pt x="413" y="86"/>
                      <a:pt x="464" y="45"/>
                      <a:pt x="493" y="78"/>
                    </a:cubicBezTo>
                    <a:cubicBezTo>
                      <a:pt x="505" y="93"/>
                      <a:pt x="507" y="113"/>
                      <a:pt x="517" y="162"/>
                    </a:cubicBezTo>
                    <a:cubicBezTo>
                      <a:pt x="525" y="208"/>
                      <a:pt x="590" y="208"/>
                      <a:pt x="591" y="254"/>
                    </a:cubicBezTo>
                    <a:cubicBezTo>
                      <a:pt x="591" y="271"/>
                      <a:pt x="579" y="288"/>
                      <a:pt x="554" y="334"/>
                    </a:cubicBezTo>
                    <a:cubicBezTo>
                      <a:pt x="532" y="374"/>
                      <a:pt x="581" y="415"/>
                      <a:pt x="554" y="450"/>
                    </a:cubicBezTo>
                    <a:cubicBezTo>
                      <a:pt x="542" y="464"/>
                      <a:pt x="522" y="469"/>
                      <a:pt x="474" y="488"/>
                    </a:cubicBezTo>
                    <a:cubicBezTo>
                      <a:pt x="432" y="505"/>
                      <a:pt x="442" y="569"/>
                      <a:pt x="398" y="578"/>
                    </a:cubicBezTo>
                    <a:cubicBezTo>
                      <a:pt x="379" y="581"/>
                      <a:pt x="362" y="572"/>
                      <a:pt x="313" y="556"/>
                    </a:cubicBezTo>
                    <a:cubicBezTo>
                      <a:pt x="269" y="540"/>
                      <a:pt x="237" y="596"/>
                      <a:pt x="198" y="574"/>
                    </a:cubicBezTo>
                    <a:cubicBezTo>
                      <a:pt x="181" y="566"/>
                      <a:pt x="173" y="547"/>
                      <a:pt x="147" y="503"/>
                    </a:cubicBezTo>
                    <a:cubicBezTo>
                      <a:pt x="123" y="464"/>
                      <a:pt x="62" y="484"/>
                      <a:pt x="45" y="444"/>
                    </a:cubicBezTo>
                    <a:cubicBezTo>
                      <a:pt x="39" y="427"/>
                      <a:pt x="44" y="406"/>
                      <a:pt x="52" y="356"/>
                    </a:cubicBezTo>
                    <a:cubicBezTo>
                      <a:pt x="59" y="310"/>
                      <a:pt x="0" y="288"/>
                      <a:pt x="13" y="245"/>
                    </a:cubicBezTo>
                    <a:cubicBezTo>
                      <a:pt x="20" y="228"/>
                      <a:pt x="37" y="217"/>
                      <a:pt x="76" y="183"/>
                    </a:cubicBezTo>
                    <a:cubicBezTo>
                      <a:pt x="110" y="152"/>
                      <a:pt x="79" y="96"/>
                      <a:pt x="117" y="72"/>
                    </a:cubicBezTo>
                    <a:cubicBezTo>
                      <a:pt x="132" y="64"/>
                      <a:pt x="152" y="66"/>
                      <a:pt x="205" y="64"/>
                    </a:cubicBezTo>
                    <a:cubicBezTo>
                      <a:pt x="251" y="64"/>
                      <a:pt x="262" y="0"/>
                      <a:pt x="306" y="6"/>
                    </a:cubicBezTo>
                    <a:cubicBezTo>
                      <a:pt x="323" y="10"/>
                      <a:pt x="339" y="25"/>
                      <a:pt x="378" y="57"/>
                    </a:cubicBezTo>
                    <a:close/>
                  </a:path>
                </a:pathLst>
              </a:custGeom>
              <a:solidFill>
                <a:srgbClr val="EAA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00" name="Oval 126">
                <a:extLst>
                  <a:ext uri="{FF2B5EF4-FFF2-40B4-BE49-F238E27FC236}">
                    <a16:creationId xmlns:a16="http://schemas.microsoft.com/office/drawing/2014/main" id="{DF5605A0-31B0-4520-B429-834E43AC134A}"/>
                  </a:ext>
                </a:extLst>
              </p:cNvPr>
              <p:cNvSpPr>
                <a:spLocks noChangeArrowheads="1"/>
              </p:cNvSpPr>
              <p:nvPr/>
            </p:nvSpPr>
            <p:spPr bwMode="auto">
              <a:xfrm>
                <a:off x="4571611" y="3522485"/>
                <a:ext cx="89752" cy="89649"/>
              </a:xfrm>
              <a:prstGeom prst="ellipse">
                <a:avLst/>
              </a:prstGeom>
              <a:solidFill>
                <a:srgbClr val="F68D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01" name="Oval 127">
                <a:extLst>
                  <a:ext uri="{FF2B5EF4-FFF2-40B4-BE49-F238E27FC236}">
                    <a16:creationId xmlns:a16="http://schemas.microsoft.com/office/drawing/2014/main" id="{7BE4259F-65DE-45B8-8FB1-29CCE31AABF8}"/>
                  </a:ext>
                </a:extLst>
              </p:cNvPr>
              <p:cNvSpPr>
                <a:spLocks noChangeArrowheads="1"/>
              </p:cNvSpPr>
              <p:nvPr/>
            </p:nvSpPr>
            <p:spPr bwMode="auto">
              <a:xfrm>
                <a:off x="4583855" y="3534210"/>
                <a:ext cx="65473" cy="65473"/>
              </a:xfrm>
              <a:prstGeom prst="ellipse">
                <a:avLst/>
              </a:prstGeom>
              <a:solidFill>
                <a:srgbClr val="EAA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sp>
        <p:nvSpPr>
          <p:cNvPr id="52" name="Slide Number Placeholder 2">
            <a:extLst>
              <a:ext uri="{FF2B5EF4-FFF2-40B4-BE49-F238E27FC236}">
                <a16:creationId xmlns:a16="http://schemas.microsoft.com/office/drawing/2014/main" id="{1A38DC61-C4CA-4F94-AEB6-235F99EAB332}"/>
              </a:ext>
            </a:extLst>
          </p:cNvPr>
          <p:cNvSpPr txBox="1">
            <a:spLocks/>
          </p:cNvSpPr>
          <p:nvPr/>
        </p:nvSpPr>
        <p:spPr>
          <a:xfrm>
            <a:off x="549179" y="4691494"/>
            <a:ext cx="298545" cy="2724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0FBB8BA-9C6A-4A48-A369-70FBD2FA98DA}" type="slidenum">
              <a:rPr lang="en-US" sz="800" smtClean="0"/>
              <a:pPr/>
              <a:t>42</a:t>
            </a:fld>
            <a:endParaRPr lang="en-US" sz="800" dirty="0"/>
          </a:p>
        </p:txBody>
      </p:sp>
    </p:spTree>
    <p:extLst>
      <p:ext uri="{BB962C8B-B14F-4D97-AF65-F5344CB8AC3E}">
        <p14:creationId xmlns:p14="http://schemas.microsoft.com/office/powerpoint/2010/main" val="22802637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860A5-D60B-40ED-AB4D-FB7648E79726}"/>
              </a:ext>
            </a:extLst>
          </p:cNvPr>
          <p:cNvSpPr>
            <a:spLocks noGrp="1"/>
          </p:cNvSpPr>
          <p:nvPr>
            <p:ph type="title"/>
          </p:nvPr>
        </p:nvSpPr>
        <p:spPr/>
        <p:txBody>
          <a:bodyPr/>
          <a:lstStyle/>
          <a:p>
            <a:r>
              <a:rPr lang="en-US" sz="2000" dirty="0"/>
              <a:t>Key Considerations For Disclosures</a:t>
            </a:r>
            <a:endParaRPr lang="en-US" dirty="0"/>
          </a:p>
        </p:txBody>
      </p:sp>
      <p:sp>
        <p:nvSpPr>
          <p:cNvPr id="8" name="Content Placeholder 2">
            <a:extLst>
              <a:ext uri="{FF2B5EF4-FFF2-40B4-BE49-F238E27FC236}">
                <a16:creationId xmlns:a16="http://schemas.microsoft.com/office/drawing/2014/main" id="{47F4CF8C-525F-4D7A-B8CA-A29025D2A795}"/>
              </a:ext>
            </a:extLst>
          </p:cNvPr>
          <p:cNvSpPr>
            <a:spLocks noGrp="1"/>
          </p:cNvSpPr>
          <p:nvPr>
            <p:ph type="body" sz="quarter" idx="13"/>
          </p:nvPr>
        </p:nvSpPr>
        <p:spPr>
          <a:xfrm>
            <a:off x="477518" y="1007984"/>
            <a:ext cx="6079431" cy="3349625"/>
          </a:xfrm>
        </p:spPr>
        <p:txBody>
          <a:bodyPr>
            <a:normAutofit/>
          </a:bodyPr>
          <a:lstStyle/>
          <a:p>
            <a:r>
              <a:rPr lang="en-US" sz="1800" dirty="0">
                <a:solidFill>
                  <a:schemeClr val="tx1"/>
                </a:solidFill>
              </a:rPr>
              <a:t>Summary of Significant Accounting Policies</a:t>
            </a:r>
          </a:p>
          <a:p>
            <a:pPr marL="518636" marR="85248" lvl="2" indent="-285750">
              <a:spcAft>
                <a:spcPts val="300"/>
              </a:spcAft>
              <a:buFont typeface="Arial" panose="020B0604020202020204" pitchFamily="34" charset="0"/>
              <a:buChar char="•"/>
              <a:tabLst>
                <a:tab pos="266224" algn="l"/>
                <a:tab pos="266700" algn="l"/>
              </a:tabLst>
            </a:pPr>
            <a:r>
              <a:rPr lang="en-US" sz="1800" spc="-4" dirty="0">
                <a:solidFill>
                  <a:schemeClr val="tx1"/>
                </a:solidFill>
                <a:latin typeface="Arial"/>
                <a:cs typeface="Arial"/>
              </a:rPr>
              <a:t>Modification to basis of accounting</a:t>
            </a:r>
          </a:p>
          <a:p>
            <a:pPr marL="518636" marR="85248" lvl="2" indent="-285750">
              <a:spcAft>
                <a:spcPts val="300"/>
              </a:spcAft>
              <a:buFont typeface="Arial" panose="020B0604020202020204" pitchFamily="34" charset="0"/>
              <a:buChar char="•"/>
              <a:tabLst>
                <a:tab pos="266224" algn="l"/>
                <a:tab pos="266700" algn="l"/>
              </a:tabLst>
            </a:pPr>
            <a:r>
              <a:rPr lang="en-US" sz="1800" spc="-4" dirty="0">
                <a:solidFill>
                  <a:schemeClr val="tx1"/>
                </a:solidFill>
                <a:latin typeface="Arial"/>
                <a:cs typeface="Arial"/>
              </a:rPr>
              <a:t>Modification to capital assets</a:t>
            </a:r>
          </a:p>
          <a:p>
            <a:pPr marL="518636" marR="85248" lvl="2" indent="-285750">
              <a:spcAft>
                <a:spcPts val="300"/>
              </a:spcAft>
              <a:buFont typeface="Arial" panose="020B0604020202020204" pitchFamily="34" charset="0"/>
              <a:buChar char="•"/>
              <a:tabLst>
                <a:tab pos="266224" algn="l"/>
                <a:tab pos="266700" algn="l"/>
              </a:tabLst>
            </a:pPr>
            <a:r>
              <a:rPr lang="en-US" sz="1800" spc="-4" dirty="0">
                <a:solidFill>
                  <a:schemeClr val="tx1"/>
                </a:solidFill>
                <a:latin typeface="Arial"/>
                <a:cs typeface="Arial"/>
              </a:rPr>
              <a:t>New SBITA policy</a:t>
            </a:r>
          </a:p>
          <a:p>
            <a:pPr marL="518636" marR="85248" lvl="2" indent="-285750">
              <a:spcAft>
                <a:spcPts val="300"/>
              </a:spcAft>
              <a:buFont typeface="Arial" panose="020B0604020202020204" pitchFamily="34" charset="0"/>
              <a:buChar char="•"/>
              <a:tabLst>
                <a:tab pos="266224" algn="l"/>
                <a:tab pos="266700" algn="l"/>
              </a:tabLst>
            </a:pPr>
            <a:r>
              <a:rPr lang="en-US" sz="1800" spc="-4" dirty="0">
                <a:solidFill>
                  <a:schemeClr val="tx1"/>
                </a:solidFill>
                <a:latin typeface="Arial"/>
                <a:cs typeface="Arial"/>
              </a:rPr>
              <a:t>Modification to deferred outflows of resources/deferred inflows of resources (if applicable)</a:t>
            </a:r>
          </a:p>
          <a:p>
            <a:pPr marL="0" lvl="1" indent="0">
              <a:spcBef>
                <a:spcPts val="600"/>
              </a:spcBef>
              <a:buClrTx/>
              <a:buNone/>
            </a:pPr>
            <a:r>
              <a:rPr lang="en-US" sz="1800" dirty="0">
                <a:solidFill>
                  <a:schemeClr val="tx1"/>
                </a:solidFill>
              </a:rPr>
              <a:t>Where to include the new required disclosures</a:t>
            </a:r>
          </a:p>
          <a:p>
            <a:pPr marL="518636" marR="85248" lvl="2" indent="-285750">
              <a:spcAft>
                <a:spcPts val="300"/>
              </a:spcAft>
              <a:buFont typeface="Arial" panose="020B0604020202020204" pitchFamily="34" charset="0"/>
              <a:buChar char="•"/>
              <a:tabLst>
                <a:tab pos="266224" algn="l"/>
                <a:tab pos="266700" algn="l"/>
              </a:tabLst>
            </a:pPr>
            <a:r>
              <a:rPr lang="en-US" sz="1800" spc="-4" dirty="0">
                <a:solidFill>
                  <a:schemeClr val="tx1"/>
                </a:solidFill>
                <a:latin typeface="Arial"/>
                <a:cs typeface="Arial"/>
              </a:rPr>
              <a:t>New SBITA note; or,</a:t>
            </a:r>
          </a:p>
          <a:p>
            <a:pPr marL="518636" marR="85248" lvl="2" indent="-285750">
              <a:spcAft>
                <a:spcPts val="300"/>
              </a:spcAft>
              <a:buFont typeface="Arial" panose="020B0604020202020204" pitchFamily="34" charset="0"/>
              <a:buChar char="•"/>
              <a:tabLst>
                <a:tab pos="266224" algn="l"/>
                <a:tab pos="266700" algn="l"/>
              </a:tabLst>
            </a:pPr>
            <a:r>
              <a:rPr lang="en-US" sz="1800" spc="-4" dirty="0">
                <a:solidFill>
                  <a:schemeClr val="tx1"/>
                </a:solidFill>
                <a:latin typeface="Arial"/>
                <a:cs typeface="Arial"/>
              </a:rPr>
              <a:t>Modifications to the capital assets, long-term debt, and commitments note</a:t>
            </a:r>
          </a:p>
          <a:p>
            <a:pPr marL="9049" marR="85248" lvl="1" indent="0">
              <a:spcAft>
                <a:spcPts val="300"/>
              </a:spcAft>
              <a:buClr>
                <a:schemeClr val="bg1"/>
              </a:buClr>
              <a:buNone/>
              <a:tabLst>
                <a:tab pos="266224" algn="l"/>
                <a:tab pos="266700" algn="l"/>
              </a:tabLst>
            </a:pPr>
            <a:endParaRPr lang="en-US" sz="1800" dirty="0">
              <a:solidFill>
                <a:schemeClr val="tx1"/>
              </a:solidFill>
            </a:endParaRPr>
          </a:p>
          <a:p>
            <a:pPr marL="9049" marR="85248" lvl="1" indent="0">
              <a:spcAft>
                <a:spcPts val="300"/>
              </a:spcAft>
              <a:buClr>
                <a:schemeClr val="bg1"/>
              </a:buClr>
              <a:buNone/>
              <a:tabLst>
                <a:tab pos="266224" algn="l"/>
                <a:tab pos="266700" algn="l"/>
              </a:tabLst>
            </a:pPr>
            <a:endParaRPr lang="en-US" sz="1700" spc="-4" dirty="0">
              <a:solidFill>
                <a:schemeClr val="tx1"/>
              </a:solidFill>
              <a:latin typeface="Arial"/>
              <a:cs typeface="Arial"/>
            </a:endParaRPr>
          </a:p>
          <a:p>
            <a:pPr marL="9049" marR="85248" lvl="1" indent="0">
              <a:spcAft>
                <a:spcPts val="300"/>
              </a:spcAft>
              <a:buClr>
                <a:schemeClr val="bg1"/>
              </a:buClr>
              <a:buNone/>
              <a:tabLst>
                <a:tab pos="266224" algn="l"/>
                <a:tab pos="266700" algn="l"/>
              </a:tabLst>
            </a:pPr>
            <a:endParaRPr lang="en-US" sz="1700" spc="-4" dirty="0">
              <a:solidFill>
                <a:srgbClr val="FFFFFF"/>
              </a:solidFill>
              <a:latin typeface="Arial"/>
              <a:cs typeface="Arial"/>
            </a:endParaRPr>
          </a:p>
        </p:txBody>
      </p:sp>
      <p:sp>
        <p:nvSpPr>
          <p:cNvPr id="26" name="object 6">
            <a:extLst>
              <a:ext uri="{FF2B5EF4-FFF2-40B4-BE49-F238E27FC236}">
                <a16:creationId xmlns:a16="http://schemas.microsoft.com/office/drawing/2014/main" id="{90D64B21-266F-4B21-92C0-C5D352E71CAB}"/>
              </a:ext>
            </a:extLst>
          </p:cNvPr>
          <p:cNvSpPr/>
          <p:nvPr/>
        </p:nvSpPr>
        <p:spPr>
          <a:xfrm>
            <a:off x="6981825" y="1201738"/>
            <a:ext cx="2162175" cy="1999355"/>
          </a:xfrm>
          <a:prstGeom prst="rect">
            <a:avLst/>
          </a:prstGeom>
          <a:blipFill>
            <a:blip r:embed="rId3" cstate="print"/>
            <a:stretch>
              <a:fillRect/>
            </a:stretch>
          </a:blipFill>
        </p:spPr>
        <p:txBody>
          <a:bodyPr wrap="square" lIns="0" tIns="0" rIns="0" bIns="0" rtlCol="0"/>
          <a:lstStyle/>
          <a:p>
            <a:endParaRPr dirty="0"/>
          </a:p>
        </p:txBody>
      </p:sp>
      <p:sp>
        <p:nvSpPr>
          <p:cNvPr id="27" name="object 7">
            <a:extLst>
              <a:ext uri="{FF2B5EF4-FFF2-40B4-BE49-F238E27FC236}">
                <a16:creationId xmlns:a16="http://schemas.microsoft.com/office/drawing/2014/main" id="{51716F73-580C-4577-B458-AAFF08D884EB}"/>
              </a:ext>
            </a:extLst>
          </p:cNvPr>
          <p:cNvSpPr/>
          <p:nvPr/>
        </p:nvSpPr>
        <p:spPr>
          <a:xfrm>
            <a:off x="8453630" y="2378100"/>
            <a:ext cx="269875" cy="229870"/>
          </a:xfrm>
          <a:custGeom>
            <a:avLst/>
            <a:gdLst/>
            <a:ahLst/>
            <a:cxnLst/>
            <a:rect l="l" t="t" r="r" b="b"/>
            <a:pathLst>
              <a:path w="269875" h="229869">
                <a:moveTo>
                  <a:pt x="66827" y="0"/>
                </a:moveTo>
                <a:lnTo>
                  <a:pt x="29271" y="25896"/>
                </a:lnTo>
                <a:lnTo>
                  <a:pt x="7210" y="57782"/>
                </a:lnTo>
                <a:lnTo>
                  <a:pt x="0" y="73364"/>
                </a:lnTo>
                <a:lnTo>
                  <a:pt x="171030" y="229523"/>
                </a:lnTo>
                <a:lnTo>
                  <a:pt x="269748" y="195221"/>
                </a:lnTo>
                <a:lnTo>
                  <a:pt x="230611" y="101039"/>
                </a:lnTo>
                <a:lnTo>
                  <a:pt x="202022" y="49558"/>
                </a:lnTo>
                <a:lnTo>
                  <a:pt x="169989" y="22699"/>
                </a:lnTo>
                <a:lnTo>
                  <a:pt x="120523" y="2384"/>
                </a:lnTo>
                <a:lnTo>
                  <a:pt x="66827" y="0"/>
                </a:lnTo>
                <a:close/>
              </a:path>
            </a:pathLst>
          </a:custGeom>
          <a:solidFill>
            <a:srgbClr val="CEB5A3"/>
          </a:solidFill>
        </p:spPr>
        <p:txBody>
          <a:bodyPr wrap="square" lIns="0" tIns="0" rIns="0" bIns="0" rtlCol="0"/>
          <a:lstStyle/>
          <a:p>
            <a:endParaRPr dirty="0"/>
          </a:p>
        </p:txBody>
      </p:sp>
      <p:sp>
        <p:nvSpPr>
          <p:cNvPr id="28" name="object 8">
            <a:extLst>
              <a:ext uri="{FF2B5EF4-FFF2-40B4-BE49-F238E27FC236}">
                <a16:creationId xmlns:a16="http://schemas.microsoft.com/office/drawing/2014/main" id="{765C8921-5BD3-4062-B7A8-2E16074B83CA}"/>
              </a:ext>
            </a:extLst>
          </p:cNvPr>
          <p:cNvSpPr/>
          <p:nvPr/>
        </p:nvSpPr>
        <p:spPr>
          <a:xfrm>
            <a:off x="8531354" y="2224342"/>
            <a:ext cx="309880" cy="299085"/>
          </a:xfrm>
          <a:custGeom>
            <a:avLst/>
            <a:gdLst/>
            <a:ahLst/>
            <a:cxnLst/>
            <a:rect l="l" t="t" r="r" b="b"/>
            <a:pathLst>
              <a:path w="309879" h="299084">
                <a:moveTo>
                  <a:pt x="141427" y="0"/>
                </a:moveTo>
                <a:lnTo>
                  <a:pt x="0" y="87312"/>
                </a:lnTo>
                <a:lnTo>
                  <a:pt x="198881" y="298703"/>
                </a:lnTo>
                <a:lnTo>
                  <a:pt x="309371" y="252755"/>
                </a:lnTo>
                <a:lnTo>
                  <a:pt x="141427" y="0"/>
                </a:lnTo>
                <a:close/>
              </a:path>
            </a:pathLst>
          </a:custGeom>
          <a:solidFill>
            <a:srgbClr val="E2C3AC"/>
          </a:solidFill>
        </p:spPr>
        <p:txBody>
          <a:bodyPr wrap="square" lIns="0" tIns="0" rIns="0" bIns="0" rtlCol="0"/>
          <a:lstStyle/>
          <a:p>
            <a:endParaRPr dirty="0"/>
          </a:p>
        </p:txBody>
      </p:sp>
      <p:sp>
        <p:nvSpPr>
          <p:cNvPr id="29" name="object 9">
            <a:extLst>
              <a:ext uri="{FF2B5EF4-FFF2-40B4-BE49-F238E27FC236}">
                <a16:creationId xmlns:a16="http://schemas.microsoft.com/office/drawing/2014/main" id="{485053C6-C6B2-4BA0-92C4-8B2CF9A748EC}"/>
              </a:ext>
            </a:extLst>
          </p:cNvPr>
          <p:cNvSpPr/>
          <p:nvPr/>
        </p:nvSpPr>
        <p:spPr>
          <a:xfrm>
            <a:off x="8404671" y="2100897"/>
            <a:ext cx="414020" cy="399415"/>
          </a:xfrm>
          <a:custGeom>
            <a:avLst/>
            <a:gdLst/>
            <a:ahLst/>
            <a:cxnLst/>
            <a:rect l="l" t="t" r="r" b="b"/>
            <a:pathLst>
              <a:path w="414020" h="399415">
                <a:moveTo>
                  <a:pt x="52169" y="0"/>
                </a:moveTo>
                <a:lnTo>
                  <a:pt x="38500" y="13089"/>
                </a:lnTo>
                <a:lnTo>
                  <a:pt x="13238" y="42508"/>
                </a:lnTo>
                <a:lnTo>
                  <a:pt x="0" y="73482"/>
                </a:lnTo>
                <a:lnTo>
                  <a:pt x="22400" y="91236"/>
                </a:lnTo>
                <a:lnTo>
                  <a:pt x="50280" y="103673"/>
                </a:lnTo>
                <a:lnTo>
                  <a:pt x="88724" y="132365"/>
                </a:lnTo>
                <a:lnTo>
                  <a:pt x="134047" y="172682"/>
                </a:lnTo>
                <a:lnTo>
                  <a:pt x="182565" y="219990"/>
                </a:lnTo>
                <a:lnTo>
                  <a:pt x="230593" y="269659"/>
                </a:lnTo>
                <a:lnTo>
                  <a:pt x="274447" y="317055"/>
                </a:lnTo>
                <a:lnTo>
                  <a:pt x="310442" y="357546"/>
                </a:lnTo>
                <a:lnTo>
                  <a:pt x="344116" y="399288"/>
                </a:lnTo>
                <a:lnTo>
                  <a:pt x="413953" y="340042"/>
                </a:lnTo>
                <a:lnTo>
                  <a:pt x="52169" y="0"/>
                </a:lnTo>
                <a:close/>
              </a:path>
            </a:pathLst>
          </a:custGeom>
          <a:solidFill>
            <a:srgbClr val="CEB5A3"/>
          </a:solidFill>
        </p:spPr>
        <p:txBody>
          <a:bodyPr wrap="square" lIns="0" tIns="0" rIns="0" bIns="0" rtlCol="0"/>
          <a:lstStyle/>
          <a:p>
            <a:endParaRPr dirty="0"/>
          </a:p>
        </p:txBody>
      </p:sp>
      <p:sp>
        <p:nvSpPr>
          <p:cNvPr id="30" name="object 10">
            <a:extLst>
              <a:ext uri="{FF2B5EF4-FFF2-40B4-BE49-F238E27FC236}">
                <a16:creationId xmlns:a16="http://schemas.microsoft.com/office/drawing/2014/main" id="{B2740803-5338-4CFC-8EB0-456A9E37E7FA}"/>
              </a:ext>
            </a:extLst>
          </p:cNvPr>
          <p:cNvSpPr/>
          <p:nvPr/>
        </p:nvSpPr>
        <p:spPr>
          <a:xfrm>
            <a:off x="8345423" y="2006295"/>
            <a:ext cx="670560" cy="1061085"/>
          </a:xfrm>
          <a:custGeom>
            <a:avLst/>
            <a:gdLst/>
            <a:ahLst/>
            <a:cxnLst/>
            <a:rect l="l" t="t" r="r" b="b"/>
            <a:pathLst>
              <a:path w="670559" h="1061085">
                <a:moveTo>
                  <a:pt x="26169" y="273741"/>
                </a:moveTo>
                <a:lnTo>
                  <a:pt x="12337" y="300889"/>
                </a:lnTo>
                <a:lnTo>
                  <a:pt x="0" y="361952"/>
                </a:lnTo>
                <a:lnTo>
                  <a:pt x="0" y="367883"/>
                </a:lnTo>
                <a:lnTo>
                  <a:pt x="101282" y="557659"/>
                </a:lnTo>
                <a:lnTo>
                  <a:pt x="192316" y="672708"/>
                </a:lnTo>
                <a:lnTo>
                  <a:pt x="331139" y="914669"/>
                </a:lnTo>
                <a:lnTo>
                  <a:pt x="390309" y="1059372"/>
                </a:lnTo>
                <a:lnTo>
                  <a:pt x="435807" y="1060355"/>
                </a:lnTo>
                <a:lnTo>
                  <a:pt x="534966" y="1061004"/>
                </a:lnTo>
                <a:lnTo>
                  <a:pt x="631780" y="1057872"/>
                </a:lnTo>
                <a:lnTo>
                  <a:pt x="670242" y="1047511"/>
                </a:lnTo>
                <a:lnTo>
                  <a:pt x="667918" y="1036369"/>
                </a:lnTo>
                <a:lnTo>
                  <a:pt x="666228" y="1012589"/>
                </a:lnTo>
                <a:lnTo>
                  <a:pt x="664894" y="977827"/>
                </a:lnTo>
                <a:lnTo>
                  <a:pt x="662186" y="881988"/>
                </a:lnTo>
                <a:lnTo>
                  <a:pt x="660258" y="824225"/>
                </a:lnTo>
                <a:lnTo>
                  <a:pt x="657578" y="762111"/>
                </a:lnTo>
                <a:lnTo>
                  <a:pt x="653868" y="697301"/>
                </a:lnTo>
                <a:lnTo>
                  <a:pt x="648851" y="631454"/>
                </a:lnTo>
                <a:lnTo>
                  <a:pt x="642251" y="566227"/>
                </a:lnTo>
                <a:lnTo>
                  <a:pt x="637592" y="531560"/>
                </a:lnTo>
                <a:lnTo>
                  <a:pt x="298132" y="531560"/>
                </a:lnTo>
                <a:lnTo>
                  <a:pt x="196862" y="447359"/>
                </a:lnTo>
                <a:lnTo>
                  <a:pt x="172821" y="387606"/>
                </a:lnTo>
                <a:lnTo>
                  <a:pt x="140691" y="337771"/>
                </a:lnTo>
                <a:lnTo>
                  <a:pt x="93306" y="296725"/>
                </a:lnTo>
                <a:lnTo>
                  <a:pt x="50243" y="274391"/>
                </a:lnTo>
                <a:lnTo>
                  <a:pt x="26169" y="273741"/>
                </a:lnTo>
                <a:close/>
              </a:path>
              <a:path w="670559" h="1061085">
                <a:moveTo>
                  <a:pt x="123577" y="0"/>
                </a:moveTo>
                <a:lnTo>
                  <a:pt x="114650" y="7466"/>
                </a:lnTo>
                <a:lnTo>
                  <a:pt x="96763" y="29387"/>
                </a:lnTo>
                <a:lnTo>
                  <a:pt x="63728" y="72544"/>
                </a:lnTo>
                <a:lnTo>
                  <a:pt x="68275" y="141340"/>
                </a:lnTo>
                <a:lnTo>
                  <a:pt x="252615" y="239791"/>
                </a:lnTo>
                <a:lnTo>
                  <a:pt x="280085" y="270998"/>
                </a:lnTo>
                <a:lnTo>
                  <a:pt x="340093" y="340902"/>
                </a:lnTo>
                <a:lnTo>
                  <a:pt x="399033" y="413919"/>
                </a:lnTo>
                <a:lnTo>
                  <a:pt x="423303" y="454471"/>
                </a:lnTo>
                <a:lnTo>
                  <a:pt x="418147" y="465013"/>
                </a:lnTo>
                <a:lnTo>
                  <a:pt x="403390" y="476557"/>
                </a:lnTo>
                <a:lnTo>
                  <a:pt x="367296" y="496330"/>
                </a:lnTo>
                <a:lnTo>
                  <a:pt x="298132" y="531560"/>
                </a:lnTo>
                <a:lnTo>
                  <a:pt x="637592" y="531560"/>
                </a:lnTo>
                <a:lnTo>
                  <a:pt x="623191" y="444261"/>
                </a:lnTo>
                <a:lnTo>
                  <a:pt x="610176" y="390836"/>
                </a:lnTo>
                <a:lnTo>
                  <a:pt x="594469" y="344661"/>
                </a:lnTo>
                <a:lnTo>
                  <a:pt x="575792" y="307393"/>
                </a:lnTo>
                <a:lnTo>
                  <a:pt x="544113" y="264548"/>
                </a:lnTo>
                <a:lnTo>
                  <a:pt x="505474" y="223597"/>
                </a:lnTo>
                <a:lnTo>
                  <a:pt x="461604" y="184901"/>
                </a:lnTo>
                <a:lnTo>
                  <a:pt x="414231" y="148826"/>
                </a:lnTo>
                <a:lnTo>
                  <a:pt x="365083" y="115734"/>
                </a:lnTo>
                <a:lnTo>
                  <a:pt x="315889" y="85990"/>
                </a:lnTo>
                <a:lnTo>
                  <a:pt x="268377" y="59956"/>
                </a:lnTo>
                <a:lnTo>
                  <a:pt x="224277" y="37997"/>
                </a:lnTo>
                <a:lnTo>
                  <a:pt x="185317" y="20477"/>
                </a:lnTo>
                <a:lnTo>
                  <a:pt x="129730" y="205"/>
                </a:lnTo>
                <a:lnTo>
                  <a:pt x="123577" y="0"/>
                </a:lnTo>
                <a:close/>
              </a:path>
            </a:pathLst>
          </a:custGeom>
          <a:solidFill>
            <a:srgbClr val="E2C3AC"/>
          </a:solidFill>
        </p:spPr>
        <p:txBody>
          <a:bodyPr wrap="square" lIns="0" tIns="0" rIns="0" bIns="0" rtlCol="0"/>
          <a:lstStyle/>
          <a:p>
            <a:endParaRPr dirty="0"/>
          </a:p>
        </p:txBody>
      </p:sp>
      <p:sp>
        <p:nvSpPr>
          <p:cNvPr id="31" name="object 11">
            <a:extLst>
              <a:ext uri="{FF2B5EF4-FFF2-40B4-BE49-F238E27FC236}">
                <a16:creationId xmlns:a16="http://schemas.microsoft.com/office/drawing/2014/main" id="{CE7183AC-87C7-44CD-85F4-A4A81345B46A}"/>
              </a:ext>
            </a:extLst>
          </p:cNvPr>
          <p:cNvSpPr/>
          <p:nvPr/>
        </p:nvSpPr>
        <p:spPr>
          <a:xfrm>
            <a:off x="8630417" y="2888038"/>
            <a:ext cx="513715" cy="313055"/>
          </a:xfrm>
          <a:custGeom>
            <a:avLst/>
            <a:gdLst/>
            <a:ahLst/>
            <a:cxnLst/>
            <a:rect l="l" t="t" r="r" b="b"/>
            <a:pathLst>
              <a:path w="513715" h="313055">
                <a:moveTo>
                  <a:pt x="446506" y="0"/>
                </a:moveTo>
                <a:lnTo>
                  <a:pt x="0" y="89509"/>
                </a:lnTo>
                <a:lnTo>
                  <a:pt x="35369" y="310197"/>
                </a:lnTo>
                <a:lnTo>
                  <a:pt x="513588" y="312432"/>
                </a:lnTo>
                <a:lnTo>
                  <a:pt x="446506" y="0"/>
                </a:lnTo>
                <a:close/>
              </a:path>
            </a:pathLst>
          </a:custGeom>
          <a:solidFill>
            <a:srgbClr val="470A68"/>
          </a:solidFill>
        </p:spPr>
        <p:txBody>
          <a:bodyPr wrap="square" lIns="0" tIns="0" rIns="0" bIns="0" rtlCol="0"/>
          <a:lstStyle/>
          <a:p>
            <a:endParaRPr dirty="0"/>
          </a:p>
        </p:txBody>
      </p:sp>
      <p:sp>
        <p:nvSpPr>
          <p:cNvPr id="32" name="object 12">
            <a:extLst>
              <a:ext uri="{FF2B5EF4-FFF2-40B4-BE49-F238E27FC236}">
                <a16:creationId xmlns:a16="http://schemas.microsoft.com/office/drawing/2014/main" id="{E2D36A4B-9CAB-4D8B-BD39-F1AB2E46C94D}"/>
              </a:ext>
            </a:extLst>
          </p:cNvPr>
          <p:cNvSpPr/>
          <p:nvPr/>
        </p:nvSpPr>
        <p:spPr>
          <a:xfrm>
            <a:off x="8482581" y="2010981"/>
            <a:ext cx="75565" cy="52705"/>
          </a:xfrm>
          <a:custGeom>
            <a:avLst/>
            <a:gdLst/>
            <a:ahLst/>
            <a:cxnLst/>
            <a:rect l="l" t="t" r="r" b="b"/>
            <a:pathLst>
              <a:path w="75565" h="52705">
                <a:moveTo>
                  <a:pt x="2222" y="0"/>
                </a:moveTo>
                <a:lnTo>
                  <a:pt x="0" y="27432"/>
                </a:lnTo>
                <a:lnTo>
                  <a:pt x="53251" y="52577"/>
                </a:lnTo>
                <a:lnTo>
                  <a:pt x="75437" y="29718"/>
                </a:lnTo>
                <a:lnTo>
                  <a:pt x="2222" y="0"/>
                </a:lnTo>
                <a:close/>
              </a:path>
            </a:pathLst>
          </a:custGeom>
          <a:solidFill>
            <a:srgbClr val="DBAD8A"/>
          </a:solidFill>
        </p:spPr>
        <p:txBody>
          <a:bodyPr wrap="square" lIns="0" tIns="0" rIns="0" bIns="0" rtlCol="0"/>
          <a:lstStyle/>
          <a:p>
            <a:endParaRPr dirty="0"/>
          </a:p>
        </p:txBody>
      </p:sp>
      <p:sp>
        <p:nvSpPr>
          <p:cNvPr id="33" name="object 13">
            <a:extLst>
              <a:ext uri="{FF2B5EF4-FFF2-40B4-BE49-F238E27FC236}">
                <a16:creationId xmlns:a16="http://schemas.microsoft.com/office/drawing/2014/main" id="{6D64E196-37FD-4F11-AD05-30707CA66AD1}"/>
              </a:ext>
            </a:extLst>
          </p:cNvPr>
          <p:cNvSpPr/>
          <p:nvPr/>
        </p:nvSpPr>
        <p:spPr>
          <a:xfrm>
            <a:off x="7213860" y="1535716"/>
            <a:ext cx="796925" cy="1285875"/>
          </a:xfrm>
          <a:custGeom>
            <a:avLst/>
            <a:gdLst/>
            <a:ahLst/>
            <a:cxnLst/>
            <a:rect l="l" t="t" r="r" b="b"/>
            <a:pathLst>
              <a:path w="796925" h="1285875">
                <a:moveTo>
                  <a:pt x="360395" y="0"/>
                </a:moveTo>
                <a:lnTo>
                  <a:pt x="247992" y="97840"/>
                </a:lnTo>
                <a:lnTo>
                  <a:pt x="170261" y="387360"/>
                </a:lnTo>
                <a:lnTo>
                  <a:pt x="83324" y="957950"/>
                </a:lnTo>
                <a:lnTo>
                  <a:pt x="0" y="1122796"/>
                </a:lnTo>
                <a:lnTo>
                  <a:pt x="247700" y="1285267"/>
                </a:lnTo>
                <a:lnTo>
                  <a:pt x="281766" y="1231059"/>
                </a:lnTo>
                <a:lnTo>
                  <a:pt x="307987" y="1191999"/>
                </a:lnTo>
                <a:lnTo>
                  <a:pt x="346777" y="1146480"/>
                </a:lnTo>
                <a:lnTo>
                  <a:pt x="383839" y="1123018"/>
                </a:lnTo>
                <a:lnTo>
                  <a:pt x="407897" y="1111531"/>
                </a:lnTo>
                <a:lnTo>
                  <a:pt x="438936" y="1095924"/>
                </a:lnTo>
                <a:lnTo>
                  <a:pt x="479425" y="1072986"/>
                </a:lnTo>
                <a:lnTo>
                  <a:pt x="510982" y="1047792"/>
                </a:lnTo>
                <a:lnTo>
                  <a:pt x="542215" y="1012353"/>
                </a:lnTo>
                <a:lnTo>
                  <a:pt x="572799" y="968594"/>
                </a:lnTo>
                <a:lnTo>
                  <a:pt x="602411" y="918438"/>
                </a:lnTo>
                <a:lnTo>
                  <a:pt x="630726" y="863810"/>
                </a:lnTo>
                <a:lnTo>
                  <a:pt x="657420" y="806632"/>
                </a:lnTo>
                <a:lnTo>
                  <a:pt x="682169" y="748830"/>
                </a:lnTo>
                <a:lnTo>
                  <a:pt x="704648" y="692326"/>
                </a:lnTo>
                <a:lnTo>
                  <a:pt x="724533" y="639045"/>
                </a:lnTo>
                <a:lnTo>
                  <a:pt x="741500" y="590910"/>
                </a:lnTo>
                <a:lnTo>
                  <a:pt x="755225" y="549845"/>
                </a:lnTo>
                <a:lnTo>
                  <a:pt x="771652" y="496622"/>
                </a:lnTo>
                <a:lnTo>
                  <a:pt x="781147" y="458496"/>
                </a:lnTo>
                <a:lnTo>
                  <a:pt x="791326" y="397536"/>
                </a:lnTo>
                <a:lnTo>
                  <a:pt x="796556" y="321817"/>
                </a:lnTo>
                <a:lnTo>
                  <a:pt x="795555" y="280946"/>
                </a:lnTo>
                <a:lnTo>
                  <a:pt x="791205" y="239414"/>
                </a:lnTo>
                <a:lnTo>
                  <a:pt x="782801" y="198229"/>
                </a:lnTo>
                <a:lnTo>
                  <a:pt x="769640" y="158400"/>
                </a:lnTo>
                <a:lnTo>
                  <a:pt x="751018" y="120938"/>
                </a:lnTo>
                <a:lnTo>
                  <a:pt x="726230" y="86851"/>
                </a:lnTo>
                <a:lnTo>
                  <a:pt x="694573" y="57149"/>
                </a:lnTo>
                <a:lnTo>
                  <a:pt x="655342" y="32842"/>
                </a:lnTo>
                <a:lnTo>
                  <a:pt x="607834" y="14938"/>
                </a:lnTo>
                <a:lnTo>
                  <a:pt x="551345" y="4446"/>
                </a:lnTo>
                <a:lnTo>
                  <a:pt x="360395" y="0"/>
                </a:lnTo>
                <a:close/>
              </a:path>
            </a:pathLst>
          </a:custGeom>
          <a:solidFill>
            <a:srgbClr val="E2C3AC"/>
          </a:solidFill>
        </p:spPr>
        <p:txBody>
          <a:bodyPr wrap="square" lIns="0" tIns="0" rIns="0" bIns="0" rtlCol="0"/>
          <a:lstStyle/>
          <a:p>
            <a:endParaRPr dirty="0"/>
          </a:p>
        </p:txBody>
      </p:sp>
      <p:sp>
        <p:nvSpPr>
          <p:cNvPr id="34" name="object 14">
            <a:extLst>
              <a:ext uri="{FF2B5EF4-FFF2-40B4-BE49-F238E27FC236}">
                <a16:creationId xmlns:a16="http://schemas.microsoft.com/office/drawing/2014/main" id="{52BB8222-ECED-4780-A88A-FDB47150621B}"/>
              </a:ext>
            </a:extLst>
          </p:cNvPr>
          <p:cNvSpPr/>
          <p:nvPr/>
        </p:nvSpPr>
        <p:spPr>
          <a:xfrm>
            <a:off x="8047489" y="1290128"/>
            <a:ext cx="588010" cy="608330"/>
          </a:xfrm>
          <a:custGeom>
            <a:avLst/>
            <a:gdLst/>
            <a:ahLst/>
            <a:cxnLst/>
            <a:rect l="l" t="t" r="r" b="b"/>
            <a:pathLst>
              <a:path w="588009" h="608330">
                <a:moveTo>
                  <a:pt x="522477" y="401053"/>
                </a:moveTo>
                <a:lnTo>
                  <a:pt x="0" y="401053"/>
                </a:lnTo>
                <a:lnTo>
                  <a:pt x="0" y="608076"/>
                </a:lnTo>
                <a:lnTo>
                  <a:pt x="198488" y="608076"/>
                </a:lnTo>
                <a:lnTo>
                  <a:pt x="203962" y="583807"/>
                </a:lnTo>
                <a:lnTo>
                  <a:pt x="217457" y="563862"/>
                </a:lnTo>
                <a:lnTo>
                  <a:pt x="237155" y="550349"/>
                </a:lnTo>
                <a:lnTo>
                  <a:pt x="261238" y="545376"/>
                </a:lnTo>
                <a:lnTo>
                  <a:pt x="522477" y="545376"/>
                </a:lnTo>
                <a:lnTo>
                  <a:pt x="522477" y="401053"/>
                </a:lnTo>
                <a:close/>
              </a:path>
              <a:path w="588009" h="608330">
                <a:moveTo>
                  <a:pt x="522477" y="545376"/>
                </a:moveTo>
                <a:lnTo>
                  <a:pt x="261238" y="545376"/>
                </a:lnTo>
                <a:lnTo>
                  <a:pt x="285315" y="550349"/>
                </a:lnTo>
                <a:lnTo>
                  <a:pt x="305009" y="563862"/>
                </a:lnTo>
                <a:lnTo>
                  <a:pt x="318503" y="583807"/>
                </a:lnTo>
                <a:lnTo>
                  <a:pt x="323976" y="608076"/>
                </a:lnTo>
                <a:lnTo>
                  <a:pt x="522477" y="608076"/>
                </a:lnTo>
                <a:lnTo>
                  <a:pt x="522477" y="545376"/>
                </a:lnTo>
                <a:close/>
              </a:path>
              <a:path w="588009" h="608330">
                <a:moveTo>
                  <a:pt x="525894" y="272097"/>
                </a:moveTo>
                <a:lnTo>
                  <a:pt x="4559" y="272097"/>
                </a:lnTo>
                <a:lnTo>
                  <a:pt x="28622" y="277088"/>
                </a:lnTo>
                <a:lnTo>
                  <a:pt x="48191" y="290731"/>
                </a:lnTo>
                <a:lnTo>
                  <a:pt x="61343" y="311027"/>
                </a:lnTo>
                <a:lnTo>
                  <a:pt x="66154" y="335978"/>
                </a:lnTo>
                <a:lnTo>
                  <a:pt x="61343" y="361619"/>
                </a:lnTo>
                <a:lnTo>
                  <a:pt x="48191" y="382270"/>
                </a:lnTo>
                <a:lnTo>
                  <a:pt x="28622" y="396043"/>
                </a:lnTo>
                <a:lnTo>
                  <a:pt x="4559" y="401053"/>
                </a:lnTo>
                <a:lnTo>
                  <a:pt x="525894" y="401053"/>
                </a:lnTo>
                <a:lnTo>
                  <a:pt x="549959" y="396043"/>
                </a:lnTo>
                <a:lnTo>
                  <a:pt x="569533" y="382270"/>
                </a:lnTo>
                <a:lnTo>
                  <a:pt x="582688" y="361619"/>
                </a:lnTo>
                <a:lnTo>
                  <a:pt x="587501" y="335978"/>
                </a:lnTo>
                <a:lnTo>
                  <a:pt x="582688" y="311027"/>
                </a:lnTo>
                <a:lnTo>
                  <a:pt x="569533" y="290731"/>
                </a:lnTo>
                <a:lnTo>
                  <a:pt x="549959" y="277088"/>
                </a:lnTo>
                <a:lnTo>
                  <a:pt x="525894" y="272097"/>
                </a:lnTo>
                <a:close/>
              </a:path>
              <a:path w="588009" h="608330">
                <a:moveTo>
                  <a:pt x="522477" y="65062"/>
                </a:moveTo>
                <a:lnTo>
                  <a:pt x="0" y="65062"/>
                </a:lnTo>
                <a:lnTo>
                  <a:pt x="0" y="272097"/>
                </a:lnTo>
                <a:lnTo>
                  <a:pt x="522477" y="272097"/>
                </a:lnTo>
                <a:lnTo>
                  <a:pt x="522477" y="65062"/>
                </a:lnTo>
                <a:close/>
              </a:path>
              <a:path w="588009" h="608330">
                <a:moveTo>
                  <a:pt x="261238" y="0"/>
                </a:moveTo>
                <a:lnTo>
                  <a:pt x="236994" y="5176"/>
                </a:lnTo>
                <a:lnTo>
                  <a:pt x="217028" y="19224"/>
                </a:lnTo>
                <a:lnTo>
                  <a:pt x="203479" y="39926"/>
                </a:lnTo>
                <a:lnTo>
                  <a:pt x="198488" y="65062"/>
                </a:lnTo>
                <a:lnTo>
                  <a:pt x="323976" y="65062"/>
                </a:lnTo>
                <a:lnTo>
                  <a:pt x="318985" y="39926"/>
                </a:lnTo>
                <a:lnTo>
                  <a:pt x="305438" y="19224"/>
                </a:lnTo>
                <a:lnTo>
                  <a:pt x="285475" y="5176"/>
                </a:lnTo>
                <a:lnTo>
                  <a:pt x="261238" y="0"/>
                </a:lnTo>
                <a:close/>
              </a:path>
            </a:pathLst>
          </a:custGeom>
          <a:solidFill>
            <a:srgbClr val="005EB8"/>
          </a:solidFill>
        </p:spPr>
        <p:txBody>
          <a:bodyPr wrap="square" lIns="0" tIns="0" rIns="0" bIns="0" rtlCol="0"/>
          <a:lstStyle/>
          <a:p>
            <a:endParaRPr dirty="0"/>
          </a:p>
        </p:txBody>
      </p:sp>
      <p:sp>
        <p:nvSpPr>
          <p:cNvPr id="35" name="object 15">
            <a:extLst>
              <a:ext uri="{FF2B5EF4-FFF2-40B4-BE49-F238E27FC236}">
                <a16:creationId xmlns:a16="http://schemas.microsoft.com/office/drawing/2014/main" id="{16F20AB4-4AE7-4101-B311-8AF3D24B63F3}"/>
              </a:ext>
            </a:extLst>
          </p:cNvPr>
          <p:cNvSpPr/>
          <p:nvPr/>
        </p:nvSpPr>
        <p:spPr>
          <a:xfrm>
            <a:off x="7466076" y="1287850"/>
            <a:ext cx="647700" cy="677545"/>
          </a:xfrm>
          <a:custGeom>
            <a:avLst/>
            <a:gdLst/>
            <a:ahLst/>
            <a:cxnLst/>
            <a:rect l="l" t="t" r="r" b="b"/>
            <a:pathLst>
              <a:path w="647700" h="677544">
                <a:moveTo>
                  <a:pt x="382676" y="609790"/>
                </a:moveTo>
                <a:lnTo>
                  <a:pt x="258165" y="609790"/>
                </a:lnTo>
                <a:lnTo>
                  <a:pt x="258165" y="612165"/>
                </a:lnTo>
                <a:lnTo>
                  <a:pt x="263003" y="637373"/>
                </a:lnTo>
                <a:lnTo>
                  <a:pt x="276301" y="658136"/>
                </a:lnTo>
                <a:lnTo>
                  <a:pt x="296238" y="672226"/>
                </a:lnTo>
                <a:lnTo>
                  <a:pt x="320992" y="677418"/>
                </a:lnTo>
                <a:lnTo>
                  <a:pt x="345091" y="672226"/>
                </a:lnTo>
                <a:lnTo>
                  <a:pt x="364688" y="658136"/>
                </a:lnTo>
                <a:lnTo>
                  <a:pt x="377858" y="637373"/>
                </a:lnTo>
                <a:lnTo>
                  <a:pt x="382676" y="612165"/>
                </a:lnTo>
                <a:lnTo>
                  <a:pt x="382676" y="609790"/>
                </a:lnTo>
                <a:close/>
              </a:path>
              <a:path w="647700" h="677544">
                <a:moveTo>
                  <a:pt x="582587" y="65239"/>
                </a:moveTo>
                <a:lnTo>
                  <a:pt x="58254" y="65239"/>
                </a:lnTo>
                <a:lnTo>
                  <a:pt x="58254" y="272859"/>
                </a:lnTo>
                <a:lnTo>
                  <a:pt x="35661" y="279032"/>
                </a:lnTo>
                <a:lnTo>
                  <a:pt x="17135" y="292877"/>
                </a:lnTo>
                <a:lnTo>
                  <a:pt x="4605" y="312728"/>
                </a:lnTo>
                <a:lnTo>
                  <a:pt x="0" y="336918"/>
                </a:lnTo>
                <a:lnTo>
                  <a:pt x="4605" y="361294"/>
                </a:lnTo>
                <a:lnTo>
                  <a:pt x="17135" y="381555"/>
                </a:lnTo>
                <a:lnTo>
                  <a:pt x="35661" y="395811"/>
                </a:lnTo>
                <a:lnTo>
                  <a:pt x="58254" y="402170"/>
                </a:lnTo>
                <a:lnTo>
                  <a:pt x="58254" y="609790"/>
                </a:lnTo>
                <a:lnTo>
                  <a:pt x="582587" y="609790"/>
                </a:lnTo>
                <a:lnTo>
                  <a:pt x="582587" y="402170"/>
                </a:lnTo>
                <a:lnTo>
                  <a:pt x="584873" y="402170"/>
                </a:lnTo>
                <a:lnTo>
                  <a:pt x="609145" y="397147"/>
                </a:lnTo>
                <a:lnTo>
                  <a:pt x="629135" y="383336"/>
                </a:lnTo>
                <a:lnTo>
                  <a:pt x="642701" y="362630"/>
                </a:lnTo>
                <a:lnTo>
                  <a:pt x="647700" y="336918"/>
                </a:lnTo>
                <a:lnTo>
                  <a:pt x="642701" y="311896"/>
                </a:lnTo>
                <a:lnTo>
                  <a:pt x="629135" y="291544"/>
                </a:lnTo>
                <a:lnTo>
                  <a:pt x="609145" y="277864"/>
                </a:lnTo>
                <a:lnTo>
                  <a:pt x="584873" y="272859"/>
                </a:lnTo>
                <a:lnTo>
                  <a:pt x="582587" y="272859"/>
                </a:lnTo>
                <a:lnTo>
                  <a:pt x="582587" y="65239"/>
                </a:lnTo>
                <a:close/>
              </a:path>
              <a:path w="647700" h="677544">
                <a:moveTo>
                  <a:pt x="320992" y="0"/>
                </a:moveTo>
                <a:lnTo>
                  <a:pt x="296238" y="5189"/>
                </a:lnTo>
                <a:lnTo>
                  <a:pt x="276301" y="19275"/>
                </a:lnTo>
                <a:lnTo>
                  <a:pt x="263003" y="40033"/>
                </a:lnTo>
                <a:lnTo>
                  <a:pt x="258165" y="65239"/>
                </a:lnTo>
                <a:lnTo>
                  <a:pt x="382676" y="65239"/>
                </a:lnTo>
                <a:lnTo>
                  <a:pt x="377858" y="40033"/>
                </a:lnTo>
                <a:lnTo>
                  <a:pt x="364688" y="19275"/>
                </a:lnTo>
                <a:lnTo>
                  <a:pt x="345091" y="5189"/>
                </a:lnTo>
                <a:lnTo>
                  <a:pt x="320992" y="0"/>
                </a:lnTo>
                <a:close/>
              </a:path>
            </a:pathLst>
          </a:custGeom>
          <a:solidFill>
            <a:srgbClr val="6D2077"/>
          </a:solidFill>
        </p:spPr>
        <p:txBody>
          <a:bodyPr wrap="square" lIns="0" tIns="0" rIns="0" bIns="0" rtlCol="0"/>
          <a:lstStyle/>
          <a:p>
            <a:endParaRPr dirty="0"/>
          </a:p>
        </p:txBody>
      </p:sp>
      <p:sp>
        <p:nvSpPr>
          <p:cNvPr id="36" name="object 16">
            <a:extLst>
              <a:ext uri="{FF2B5EF4-FFF2-40B4-BE49-F238E27FC236}">
                <a16:creationId xmlns:a16="http://schemas.microsoft.com/office/drawing/2014/main" id="{45073D8B-8EBD-403B-80B7-35EACE563E05}"/>
              </a:ext>
            </a:extLst>
          </p:cNvPr>
          <p:cNvSpPr/>
          <p:nvPr/>
        </p:nvSpPr>
        <p:spPr>
          <a:xfrm>
            <a:off x="7463792" y="1829632"/>
            <a:ext cx="581660" cy="610870"/>
          </a:xfrm>
          <a:custGeom>
            <a:avLst/>
            <a:gdLst/>
            <a:ahLst/>
            <a:cxnLst/>
            <a:rect l="l" t="t" r="r" b="b"/>
            <a:pathLst>
              <a:path w="581659" h="610869">
                <a:moveTo>
                  <a:pt x="581405" y="66497"/>
                </a:moveTo>
                <a:lnTo>
                  <a:pt x="58140" y="66497"/>
                </a:lnTo>
                <a:lnTo>
                  <a:pt x="58140" y="273113"/>
                </a:lnTo>
                <a:lnTo>
                  <a:pt x="35591" y="279477"/>
                </a:lnTo>
                <a:lnTo>
                  <a:pt x="17102" y="293746"/>
                </a:lnTo>
                <a:lnTo>
                  <a:pt x="4596" y="314027"/>
                </a:lnTo>
                <a:lnTo>
                  <a:pt x="0" y="338429"/>
                </a:lnTo>
                <a:lnTo>
                  <a:pt x="4607" y="362824"/>
                </a:lnTo>
                <a:lnTo>
                  <a:pt x="17102" y="382954"/>
                </a:lnTo>
                <a:lnTo>
                  <a:pt x="35591" y="396870"/>
                </a:lnTo>
                <a:lnTo>
                  <a:pt x="58140" y="402551"/>
                </a:lnTo>
                <a:lnTo>
                  <a:pt x="58140" y="610361"/>
                </a:lnTo>
                <a:lnTo>
                  <a:pt x="257644" y="610361"/>
                </a:lnTo>
                <a:lnTo>
                  <a:pt x="263114" y="585997"/>
                </a:lnTo>
                <a:lnTo>
                  <a:pt x="276598" y="565975"/>
                </a:lnTo>
                <a:lnTo>
                  <a:pt x="296280" y="552411"/>
                </a:lnTo>
                <a:lnTo>
                  <a:pt x="320344" y="547420"/>
                </a:lnTo>
                <a:lnTo>
                  <a:pt x="581405" y="547420"/>
                </a:lnTo>
                <a:lnTo>
                  <a:pt x="581405" y="403732"/>
                </a:lnTo>
                <a:lnTo>
                  <a:pt x="558196" y="397369"/>
                </a:lnTo>
                <a:lnTo>
                  <a:pt x="539367" y="383101"/>
                </a:lnTo>
                <a:lnTo>
                  <a:pt x="526733" y="362805"/>
                </a:lnTo>
                <a:lnTo>
                  <a:pt x="522122" y="338429"/>
                </a:lnTo>
                <a:lnTo>
                  <a:pt x="526736" y="313361"/>
                </a:lnTo>
                <a:lnTo>
                  <a:pt x="539367" y="292855"/>
                </a:lnTo>
                <a:lnTo>
                  <a:pt x="558196" y="278807"/>
                </a:lnTo>
                <a:lnTo>
                  <a:pt x="581405" y="273113"/>
                </a:lnTo>
                <a:lnTo>
                  <a:pt x="581405" y="66497"/>
                </a:lnTo>
                <a:close/>
              </a:path>
              <a:path w="581659" h="610869">
                <a:moveTo>
                  <a:pt x="581405" y="547420"/>
                </a:moveTo>
                <a:lnTo>
                  <a:pt x="320344" y="547420"/>
                </a:lnTo>
                <a:lnTo>
                  <a:pt x="343766" y="552411"/>
                </a:lnTo>
                <a:lnTo>
                  <a:pt x="363234" y="565975"/>
                </a:lnTo>
                <a:lnTo>
                  <a:pt x="376932" y="585997"/>
                </a:lnTo>
                <a:lnTo>
                  <a:pt x="383044" y="610361"/>
                </a:lnTo>
                <a:lnTo>
                  <a:pt x="581405" y="610361"/>
                </a:lnTo>
                <a:lnTo>
                  <a:pt x="581405" y="547420"/>
                </a:lnTo>
                <a:close/>
              </a:path>
              <a:path w="581659" h="610869">
                <a:moveTo>
                  <a:pt x="320344" y="0"/>
                </a:moveTo>
                <a:lnTo>
                  <a:pt x="295637" y="5194"/>
                </a:lnTo>
                <a:lnTo>
                  <a:pt x="275740" y="19292"/>
                </a:lnTo>
                <a:lnTo>
                  <a:pt x="262471" y="40071"/>
                </a:lnTo>
                <a:lnTo>
                  <a:pt x="257644" y="65303"/>
                </a:lnTo>
                <a:lnTo>
                  <a:pt x="257644" y="66497"/>
                </a:lnTo>
                <a:lnTo>
                  <a:pt x="383044" y="66497"/>
                </a:lnTo>
                <a:lnTo>
                  <a:pt x="383044" y="65303"/>
                </a:lnTo>
                <a:lnTo>
                  <a:pt x="378057" y="40071"/>
                </a:lnTo>
                <a:lnTo>
                  <a:pt x="364520" y="19292"/>
                </a:lnTo>
                <a:lnTo>
                  <a:pt x="344570" y="5194"/>
                </a:lnTo>
                <a:lnTo>
                  <a:pt x="320344" y="0"/>
                </a:lnTo>
                <a:close/>
              </a:path>
            </a:pathLst>
          </a:custGeom>
          <a:solidFill>
            <a:srgbClr val="473A8F"/>
          </a:solidFill>
        </p:spPr>
        <p:txBody>
          <a:bodyPr wrap="square" lIns="0" tIns="0" rIns="0" bIns="0" rtlCol="0"/>
          <a:lstStyle/>
          <a:p>
            <a:endParaRPr dirty="0"/>
          </a:p>
        </p:txBody>
      </p:sp>
      <p:sp>
        <p:nvSpPr>
          <p:cNvPr id="37" name="object 17">
            <a:extLst>
              <a:ext uri="{FF2B5EF4-FFF2-40B4-BE49-F238E27FC236}">
                <a16:creationId xmlns:a16="http://schemas.microsoft.com/office/drawing/2014/main" id="{F0F73D94-E8A7-428A-A3A2-114228275171}"/>
              </a:ext>
            </a:extLst>
          </p:cNvPr>
          <p:cNvSpPr/>
          <p:nvPr/>
        </p:nvSpPr>
        <p:spPr>
          <a:xfrm>
            <a:off x="8069582" y="1976692"/>
            <a:ext cx="596900" cy="628015"/>
          </a:xfrm>
          <a:custGeom>
            <a:avLst/>
            <a:gdLst/>
            <a:ahLst/>
            <a:cxnLst/>
            <a:rect l="l" t="t" r="r" b="b"/>
            <a:pathLst>
              <a:path w="596900" h="628015">
                <a:moveTo>
                  <a:pt x="74295" y="0"/>
                </a:moveTo>
                <a:lnTo>
                  <a:pt x="61722" y="205206"/>
                </a:lnTo>
                <a:lnTo>
                  <a:pt x="46970" y="207133"/>
                </a:lnTo>
                <a:lnTo>
                  <a:pt x="33718" y="212617"/>
                </a:lnTo>
                <a:lnTo>
                  <a:pt x="7875" y="240711"/>
                </a:lnTo>
                <a:lnTo>
                  <a:pt x="0" y="268071"/>
                </a:lnTo>
                <a:lnTo>
                  <a:pt x="2946" y="292661"/>
                </a:lnTo>
                <a:lnTo>
                  <a:pt x="14144" y="313585"/>
                </a:lnTo>
                <a:lnTo>
                  <a:pt x="31986" y="328950"/>
                </a:lnTo>
                <a:lnTo>
                  <a:pt x="54864" y="336867"/>
                </a:lnTo>
                <a:lnTo>
                  <a:pt x="42291" y="543242"/>
                </a:lnTo>
                <a:lnTo>
                  <a:pt x="241173" y="555104"/>
                </a:lnTo>
                <a:lnTo>
                  <a:pt x="241173" y="558672"/>
                </a:lnTo>
                <a:lnTo>
                  <a:pt x="244512" y="584095"/>
                </a:lnTo>
                <a:lnTo>
                  <a:pt x="256746" y="605520"/>
                </a:lnTo>
                <a:lnTo>
                  <a:pt x="276052" y="620720"/>
                </a:lnTo>
                <a:lnTo>
                  <a:pt x="300609" y="627468"/>
                </a:lnTo>
                <a:lnTo>
                  <a:pt x="325112" y="623333"/>
                </a:lnTo>
                <a:lnTo>
                  <a:pt x="345757" y="610414"/>
                </a:lnTo>
                <a:lnTo>
                  <a:pt x="360402" y="590601"/>
                </a:lnTo>
                <a:lnTo>
                  <a:pt x="366903" y="565784"/>
                </a:lnTo>
                <a:lnTo>
                  <a:pt x="366903" y="563410"/>
                </a:lnTo>
                <a:lnTo>
                  <a:pt x="566441" y="563410"/>
                </a:lnTo>
                <a:lnTo>
                  <a:pt x="577215" y="368884"/>
                </a:lnTo>
                <a:lnTo>
                  <a:pt x="554319" y="361638"/>
                </a:lnTo>
                <a:lnTo>
                  <a:pt x="536352" y="346497"/>
                </a:lnTo>
                <a:lnTo>
                  <a:pt x="524815" y="325350"/>
                </a:lnTo>
                <a:lnTo>
                  <a:pt x="521208" y="300088"/>
                </a:lnTo>
                <a:lnTo>
                  <a:pt x="527512" y="275961"/>
                </a:lnTo>
                <a:lnTo>
                  <a:pt x="541639" y="256503"/>
                </a:lnTo>
                <a:lnTo>
                  <a:pt x="561552" y="243715"/>
                </a:lnTo>
                <a:lnTo>
                  <a:pt x="585216" y="239598"/>
                </a:lnTo>
                <a:lnTo>
                  <a:pt x="595595" y="52184"/>
                </a:lnTo>
                <a:lnTo>
                  <a:pt x="387477" y="52184"/>
                </a:lnTo>
                <a:lnTo>
                  <a:pt x="391495" y="44847"/>
                </a:lnTo>
                <a:lnTo>
                  <a:pt x="394763" y="37066"/>
                </a:lnTo>
                <a:lnTo>
                  <a:pt x="396960" y="28840"/>
                </a:lnTo>
                <a:lnTo>
                  <a:pt x="397764" y="20167"/>
                </a:lnTo>
                <a:lnTo>
                  <a:pt x="74295" y="0"/>
                </a:lnTo>
                <a:close/>
              </a:path>
              <a:path w="596900" h="628015">
                <a:moveTo>
                  <a:pt x="566441" y="563410"/>
                </a:moveTo>
                <a:lnTo>
                  <a:pt x="366903" y="563410"/>
                </a:lnTo>
                <a:lnTo>
                  <a:pt x="565785" y="575271"/>
                </a:lnTo>
                <a:lnTo>
                  <a:pt x="566441" y="563410"/>
                </a:lnTo>
                <a:close/>
              </a:path>
              <a:path w="596900" h="628015">
                <a:moveTo>
                  <a:pt x="397764" y="20167"/>
                </a:moveTo>
                <a:lnTo>
                  <a:pt x="396960" y="28840"/>
                </a:lnTo>
                <a:lnTo>
                  <a:pt x="394763" y="37066"/>
                </a:lnTo>
                <a:lnTo>
                  <a:pt x="391495" y="44847"/>
                </a:lnTo>
                <a:lnTo>
                  <a:pt x="387477" y="52184"/>
                </a:lnTo>
                <a:lnTo>
                  <a:pt x="595595" y="52184"/>
                </a:lnTo>
                <a:lnTo>
                  <a:pt x="596646" y="33210"/>
                </a:lnTo>
                <a:lnTo>
                  <a:pt x="397764" y="20167"/>
                </a:lnTo>
                <a:close/>
              </a:path>
            </a:pathLst>
          </a:custGeom>
          <a:solidFill>
            <a:srgbClr val="00A3A1"/>
          </a:solidFill>
        </p:spPr>
        <p:txBody>
          <a:bodyPr wrap="square" lIns="0" tIns="0" rIns="0" bIns="0" rtlCol="0"/>
          <a:lstStyle/>
          <a:p>
            <a:endParaRPr dirty="0"/>
          </a:p>
        </p:txBody>
      </p:sp>
      <p:sp>
        <p:nvSpPr>
          <p:cNvPr id="38" name="object 18">
            <a:extLst>
              <a:ext uri="{FF2B5EF4-FFF2-40B4-BE49-F238E27FC236}">
                <a16:creationId xmlns:a16="http://schemas.microsoft.com/office/drawing/2014/main" id="{B9DE0BB3-688B-4114-B894-816A8A4CC360}"/>
              </a:ext>
            </a:extLst>
          </p:cNvPr>
          <p:cNvSpPr/>
          <p:nvPr/>
        </p:nvSpPr>
        <p:spPr>
          <a:xfrm>
            <a:off x="8343133" y="1928762"/>
            <a:ext cx="124218" cy="68503"/>
          </a:xfrm>
          <a:prstGeom prst="rect">
            <a:avLst/>
          </a:prstGeom>
          <a:blipFill>
            <a:blip r:embed="rId4" cstate="print"/>
            <a:stretch>
              <a:fillRect/>
            </a:stretch>
          </a:blipFill>
        </p:spPr>
        <p:txBody>
          <a:bodyPr wrap="square" lIns="0" tIns="0" rIns="0" bIns="0" rtlCol="0"/>
          <a:lstStyle/>
          <a:p>
            <a:endParaRPr dirty="0"/>
          </a:p>
        </p:txBody>
      </p:sp>
      <p:sp>
        <p:nvSpPr>
          <p:cNvPr id="39" name="object 19">
            <a:extLst>
              <a:ext uri="{FF2B5EF4-FFF2-40B4-BE49-F238E27FC236}">
                <a16:creationId xmlns:a16="http://schemas.microsoft.com/office/drawing/2014/main" id="{523A7EBA-11C5-4ED7-B35C-DE8590EE73CB}"/>
              </a:ext>
            </a:extLst>
          </p:cNvPr>
          <p:cNvSpPr/>
          <p:nvPr/>
        </p:nvSpPr>
        <p:spPr>
          <a:xfrm>
            <a:off x="7247383" y="1663396"/>
            <a:ext cx="321310" cy="912494"/>
          </a:xfrm>
          <a:custGeom>
            <a:avLst/>
            <a:gdLst/>
            <a:ahLst/>
            <a:cxnLst/>
            <a:rect l="l" t="t" r="r" b="b"/>
            <a:pathLst>
              <a:path w="321309" h="912494">
                <a:moveTo>
                  <a:pt x="274191" y="0"/>
                </a:moveTo>
                <a:lnTo>
                  <a:pt x="247893" y="9551"/>
                </a:lnTo>
                <a:lnTo>
                  <a:pt x="203682" y="54152"/>
                </a:lnTo>
                <a:lnTo>
                  <a:pt x="202084" y="73218"/>
                </a:lnTo>
                <a:lnTo>
                  <a:pt x="198931" y="105798"/>
                </a:lnTo>
                <a:lnTo>
                  <a:pt x="191520" y="150577"/>
                </a:lnTo>
                <a:lnTo>
                  <a:pt x="177149" y="206235"/>
                </a:lnTo>
                <a:lnTo>
                  <a:pt x="153113" y="271455"/>
                </a:lnTo>
                <a:lnTo>
                  <a:pt x="116713" y="344919"/>
                </a:lnTo>
                <a:lnTo>
                  <a:pt x="66005" y="438974"/>
                </a:lnTo>
                <a:lnTo>
                  <a:pt x="41475" y="514338"/>
                </a:lnTo>
                <a:lnTo>
                  <a:pt x="36256" y="610622"/>
                </a:lnTo>
                <a:lnTo>
                  <a:pt x="43484" y="767435"/>
                </a:lnTo>
                <a:lnTo>
                  <a:pt x="0" y="836269"/>
                </a:lnTo>
                <a:lnTo>
                  <a:pt x="125869" y="912228"/>
                </a:lnTo>
                <a:lnTo>
                  <a:pt x="219697" y="654685"/>
                </a:lnTo>
                <a:lnTo>
                  <a:pt x="238698" y="595382"/>
                </a:lnTo>
                <a:lnTo>
                  <a:pt x="252016" y="549547"/>
                </a:lnTo>
                <a:lnTo>
                  <a:pt x="266509" y="496061"/>
                </a:lnTo>
                <a:lnTo>
                  <a:pt x="281152" y="437278"/>
                </a:lnTo>
                <a:lnTo>
                  <a:pt x="294918" y="375553"/>
                </a:lnTo>
                <a:lnTo>
                  <a:pt x="306780" y="313239"/>
                </a:lnTo>
                <a:lnTo>
                  <a:pt x="315713" y="252691"/>
                </a:lnTo>
                <a:lnTo>
                  <a:pt x="320689" y="196262"/>
                </a:lnTo>
                <a:lnTo>
                  <a:pt x="320683" y="146308"/>
                </a:lnTo>
                <a:lnTo>
                  <a:pt x="314667" y="105181"/>
                </a:lnTo>
                <a:lnTo>
                  <a:pt x="292981" y="30281"/>
                </a:lnTo>
                <a:lnTo>
                  <a:pt x="274191" y="0"/>
                </a:lnTo>
                <a:close/>
              </a:path>
            </a:pathLst>
          </a:custGeom>
          <a:solidFill>
            <a:srgbClr val="E2C3AC"/>
          </a:solidFill>
        </p:spPr>
        <p:txBody>
          <a:bodyPr wrap="square" lIns="0" tIns="0" rIns="0" bIns="0" rtlCol="0"/>
          <a:lstStyle/>
          <a:p>
            <a:endParaRPr dirty="0"/>
          </a:p>
        </p:txBody>
      </p:sp>
      <p:sp>
        <p:nvSpPr>
          <p:cNvPr id="40" name="object 20">
            <a:extLst>
              <a:ext uri="{FF2B5EF4-FFF2-40B4-BE49-F238E27FC236}">
                <a16:creationId xmlns:a16="http://schemas.microsoft.com/office/drawing/2014/main" id="{3412E492-0F01-49D2-BBEB-476CC97F258B}"/>
              </a:ext>
            </a:extLst>
          </p:cNvPr>
          <p:cNvSpPr/>
          <p:nvPr/>
        </p:nvSpPr>
        <p:spPr>
          <a:xfrm>
            <a:off x="6975540" y="2446655"/>
            <a:ext cx="553721" cy="749871"/>
          </a:xfrm>
          <a:custGeom>
            <a:avLst/>
            <a:gdLst/>
            <a:ahLst/>
            <a:cxnLst/>
            <a:rect l="l" t="t" r="r" b="b"/>
            <a:pathLst>
              <a:path w="852804" h="802005">
                <a:moveTo>
                  <a:pt x="439381" y="0"/>
                </a:moveTo>
                <a:lnTo>
                  <a:pt x="335508" y="165277"/>
                </a:lnTo>
                <a:lnTo>
                  <a:pt x="0" y="801624"/>
                </a:lnTo>
                <a:lnTo>
                  <a:pt x="579882" y="798296"/>
                </a:lnTo>
                <a:lnTo>
                  <a:pt x="852678" y="296176"/>
                </a:lnTo>
                <a:lnTo>
                  <a:pt x="439381" y="0"/>
                </a:lnTo>
                <a:close/>
              </a:path>
            </a:pathLst>
          </a:custGeom>
          <a:solidFill>
            <a:srgbClr val="470A68"/>
          </a:solidFill>
        </p:spPr>
        <p:txBody>
          <a:bodyPr wrap="square" lIns="0" tIns="0" rIns="0" bIns="0" rtlCol="0"/>
          <a:lstStyle/>
          <a:p>
            <a:endParaRPr dirty="0"/>
          </a:p>
        </p:txBody>
      </p:sp>
      <p:sp>
        <p:nvSpPr>
          <p:cNvPr id="41" name="object 21">
            <a:extLst>
              <a:ext uri="{FF2B5EF4-FFF2-40B4-BE49-F238E27FC236}">
                <a16:creationId xmlns:a16="http://schemas.microsoft.com/office/drawing/2014/main" id="{BFA7DA58-58D5-4A41-A0E5-17A337E6B1B5}"/>
              </a:ext>
            </a:extLst>
          </p:cNvPr>
          <p:cNvSpPr/>
          <p:nvPr/>
        </p:nvSpPr>
        <p:spPr>
          <a:xfrm>
            <a:off x="8345425" y="2295141"/>
            <a:ext cx="304800" cy="489584"/>
          </a:xfrm>
          <a:custGeom>
            <a:avLst/>
            <a:gdLst/>
            <a:ahLst/>
            <a:cxnLst/>
            <a:rect l="l" t="t" r="r" b="b"/>
            <a:pathLst>
              <a:path w="304800" h="489585">
                <a:moveTo>
                  <a:pt x="47497" y="0"/>
                </a:moveTo>
                <a:lnTo>
                  <a:pt x="18905" y="24390"/>
                </a:lnTo>
                <a:lnTo>
                  <a:pt x="4175" y="56570"/>
                </a:lnTo>
                <a:lnTo>
                  <a:pt x="0" y="72614"/>
                </a:lnTo>
                <a:lnTo>
                  <a:pt x="0" y="78545"/>
                </a:lnTo>
                <a:lnTo>
                  <a:pt x="17738" y="115733"/>
                </a:lnTo>
                <a:lnTo>
                  <a:pt x="52033" y="178703"/>
                </a:lnTo>
                <a:lnTo>
                  <a:pt x="101218" y="268473"/>
                </a:lnTo>
                <a:lnTo>
                  <a:pt x="192201" y="383624"/>
                </a:lnTo>
                <a:lnTo>
                  <a:pt x="252488" y="489276"/>
                </a:lnTo>
                <a:lnTo>
                  <a:pt x="304301" y="242362"/>
                </a:lnTo>
                <a:lnTo>
                  <a:pt x="297980" y="242362"/>
                </a:lnTo>
                <a:lnTo>
                  <a:pt x="196761" y="158085"/>
                </a:lnTo>
                <a:lnTo>
                  <a:pt x="178506" y="94293"/>
                </a:lnTo>
                <a:lnTo>
                  <a:pt x="161639" y="57325"/>
                </a:lnTo>
                <a:lnTo>
                  <a:pt x="136457" y="33046"/>
                </a:lnTo>
                <a:lnTo>
                  <a:pt x="93256" y="7323"/>
                </a:lnTo>
                <a:lnTo>
                  <a:pt x="47497" y="0"/>
                </a:lnTo>
                <a:close/>
              </a:path>
              <a:path w="304800" h="489585">
                <a:moveTo>
                  <a:pt x="304800" y="239987"/>
                </a:moveTo>
                <a:lnTo>
                  <a:pt x="300253" y="241168"/>
                </a:lnTo>
                <a:lnTo>
                  <a:pt x="297980" y="242362"/>
                </a:lnTo>
                <a:lnTo>
                  <a:pt x="304301" y="242362"/>
                </a:lnTo>
                <a:lnTo>
                  <a:pt x="304800" y="239987"/>
                </a:lnTo>
                <a:close/>
              </a:path>
            </a:pathLst>
          </a:custGeom>
          <a:solidFill>
            <a:srgbClr val="E2C3AC"/>
          </a:solidFill>
        </p:spPr>
        <p:txBody>
          <a:bodyPr wrap="square" lIns="0" tIns="0" rIns="0" bIns="0" rtlCol="0"/>
          <a:lstStyle/>
          <a:p>
            <a:endParaRPr dirty="0"/>
          </a:p>
        </p:txBody>
      </p:sp>
      <p:sp>
        <p:nvSpPr>
          <p:cNvPr id="23" name="Slide Number Placeholder 2">
            <a:extLst>
              <a:ext uri="{FF2B5EF4-FFF2-40B4-BE49-F238E27FC236}">
                <a16:creationId xmlns:a16="http://schemas.microsoft.com/office/drawing/2014/main" id="{E9CA4015-1532-4E84-9AA8-B725821390A5}"/>
              </a:ext>
            </a:extLst>
          </p:cNvPr>
          <p:cNvSpPr txBox="1">
            <a:spLocks/>
          </p:cNvSpPr>
          <p:nvPr/>
        </p:nvSpPr>
        <p:spPr>
          <a:xfrm>
            <a:off x="549179" y="4691494"/>
            <a:ext cx="298545" cy="2724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0FBB8BA-9C6A-4A48-A369-70FBD2FA98DA}" type="slidenum">
              <a:rPr lang="en-US" sz="800" smtClean="0"/>
              <a:pPr/>
              <a:t>43</a:t>
            </a:fld>
            <a:endParaRPr lang="en-US" sz="800" dirty="0"/>
          </a:p>
        </p:txBody>
      </p:sp>
    </p:spTree>
    <p:extLst>
      <p:ext uri="{BB962C8B-B14F-4D97-AF65-F5344CB8AC3E}">
        <p14:creationId xmlns:p14="http://schemas.microsoft.com/office/powerpoint/2010/main" val="14986090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813CBA4-49CE-4587-935A-693033EE48B7}"/>
              </a:ext>
            </a:extLst>
          </p:cNvPr>
          <p:cNvSpPr>
            <a:spLocks noGrp="1"/>
          </p:cNvSpPr>
          <p:nvPr>
            <p:ph type="title"/>
          </p:nvPr>
        </p:nvSpPr>
        <p:spPr>
          <a:xfrm>
            <a:off x="403919" y="0"/>
            <a:ext cx="7772400" cy="591353"/>
          </a:xfrm>
        </p:spPr>
        <p:txBody>
          <a:bodyPr/>
          <a:lstStyle/>
          <a:p>
            <a:r>
              <a:rPr lang="en-US" dirty="0"/>
              <a:t>Example Disclosures </a:t>
            </a:r>
          </a:p>
        </p:txBody>
      </p:sp>
      <p:sp>
        <p:nvSpPr>
          <p:cNvPr id="8" name="Content Placeholder 7">
            <a:extLst>
              <a:ext uri="{FF2B5EF4-FFF2-40B4-BE49-F238E27FC236}">
                <a16:creationId xmlns:a16="http://schemas.microsoft.com/office/drawing/2014/main" id="{9C89CA30-ED2E-48F4-8D61-6F345F69E73E}"/>
              </a:ext>
            </a:extLst>
          </p:cNvPr>
          <p:cNvSpPr>
            <a:spLocks noGrp="1"/>
          </p:cNvSpPr>
          <p:nvPr>
            <p:ph sz="quarter" idx="14"/>
          </p:nvPr>
        </p:nvSpPr>
        <p:spPr>
          <a:xfrm>
            <a:off x="553191" y="699065"/>
            <a:ext cx="7772399" cy="3665537"/>
          </a:xfrm>
        </p:spPr>
        <p:txBody>
          <a:bodyPr/>
          <a:lstStyle/>
          <a:p>
            <a:pPr marL="228600" marR="0">
              <a:spcBef>
                <a:spcPts val="0"/>
              </a:spcBef>
              <a:spcAft>
                <a:spcPts val="600"/>
              </a:spcAft>
            </a:pPr>
            <a:r>
              <a:rPr lang="en-US" sz="1200" b="1" i="1" dirty="0">
                <a:solidFill>
                  <a:srgbClr val="000000"/>
                </a:solidFill>
                <a:effectLst/>
                <a:latin typeface="Arial" panose="020B0604020202020204" pitchFamily="34" charset="0"/>
                <a:ea typeface="Calibri" panose="020F0502020204030204" pitchFamily="34" charset="0"/>
              </a:rPr>
              <a:t>Intangible right-to-use lease and subscription IT assets </a:t>
            </a:r>
            <a:endParaRPr lang="en-US" sz="1200" b="1" dirty="0">
              <a:solidFill>
                <a:srgbClr val="000000"/>
              </a:solidFill>
              <a:effectLst/>
              <a:latin typeface="Arial" panose="020B0604020202020204" pitchFamily="34" charset="0"/>
              <a:ea typeface="Calibri" panose="020F0502020204030204" pitchFamily="34" charset="0"/>
            </a:endParaRPr>
          </a:p>
          <a:p>
            <a:pPr marL="228600" marR="0">
              <a:spcAft>
                <a:spcPts val="600"/>
              </a:spcAft>
            </a:pPr>
            <a:r>
              <a:rPr lang="en-US" sz="1200" dirty="0">
                <a:solidFill>
                  <a:srgbClr val="000000"/>
                </a:solidFill>
                <a:effectLst/>
                <a:latin typeface="Arial" panose="020B0604020202020204" pitchFamily="34" charset="0"/>
                <a:ea typeface="Calibri" panose="020F0502020204030204" pitchFamily="34" charset="0"/>
              </a:rPr>
              <a:t>A summary of lease and subscription IT asset activity during the year ended June 30, 2023 is as follows:</a:t>
            </a:r>
          </a:p>
          <a:p>
            <a:endParaRPr lang="en-US" dirty="0"/>
          </a:p>
        </p:txBody>
      </p:sp>
      <p:sp>
        <p:nvSpPr>
          <p:cNvPr id="9" name="Slide Number Placeholder 2">
            <a:extLst>
              <a:ext uri="{FF2B5EF4-FFF2-40B4-BE49-F238E27FC236}">
                <a16:creationId xmlns:a16="http://schemas.microsoft.com/office/drawing/2014/main" id="{0ED04186-6068-4B75-AE08-A64E0D84C5FD}"/>
              </a:ext>
            </a:extLst>
          </p:cNvPr>
          <p:cNvSpPr txBox="1">
            <a:spLocks/>
          </p:cNvSpPr>
          <p:nvPr/>
        </p:nvSpPr>
        <p:spPr>
          <a:xfrm>
            <a:off x="403919" y="4805781"/>
            <a:ext cx="298545" cy="2724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0FBB8BA-9C6A-4A48-A369-70FBD2FA98DA}" type="slidenum">
              <a:rPr lang="en-US" sz="800" smtClean="0"/>
              <a:pPr/>
              <a:t>44</a:t>
            </a:fld>
            <a:endParaRPr lang="en-US" sz="800" dirty="0"/>
          </a:p>
        </p:txBody>
      </p:sp>
      <p:pic>
        <p:nvPicPr>
          <p:cNvPr id="10" name="Picture 2">
            <a:extLst>
              <a:ext uri="{FF2B5EF4-FFF2-40B4-BE49-F238E27FC236}">
                <a16:creationId xmlns:a16="http://schemas.microsoft.com/office/drawing/2014/main" id="{3483792C-7E51-4518-8FC0-C203D0B1BE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812" y="1278741"/>
            <a:ext cx="6235749" cy="3592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9F6DD3A-952D-4F3E-9713-0EDA718954FD}"/>
              </a:ext>
            </a:extLst>
          </p:cNvPr>
          <p:cNvSpPr txBox="1"/>
          <p:nvPr/>
        </p:nvSpPr>
        <p:spPr>
          <a:xfrm>
            <a:off x="1062546" y="4640126"/>
            <a:ext cx="6909602" cy="461665"/>
          </a:xfrm>
          <a:prstGeom prst="rect">
            <a:avLst/>
          </a:prstGeom>
          <a:solidFill>
            <a:srgbClr val="3EA3E6"/>
          </a:solidFill>
        </p:spPr>
        <p:txBody>
          <a:bodyPr wrap="square" rtlCol="0">
            <a:spAutoFit/>
          </a:bodyPr>
          <a:lstStyle/>
          <a:p>
            <a:r>
              <a:rPr lang="en-US" sz="1200" dirty="0">
                <a:solidFill>
                  <a:schemeClr val="bg1"/>
                </a:solidFill>
              </a:rPr>
              <a:t>Note:  In the year of implementation for GASB Statement No. 87 and 96, the balance at the beginning of the year </a:t>
            </a:r>
            <a:r>
              <a:rPr lang="en-US" sz="1200" b="1" i="1" dirty="0">
                <a:solidFill>
                  <a:schemeClr val="bg1"/>
                </a:solidFill>
              </a:rPr>
              <a:t>would not </a:t>
            </a:r>
            <a:r>
              <a:rPr lang="en-US" sz="1200" dirty="0">
                <a:solidFill>
                  <a:schemeClr val="bg1"/>
                </a:solidFill>
              </a:rPr>
              <a:t>include accumulated amortization.</a:t>
            </a:r>
          </a:p>
        </p:txBody>
      </p:sp>
    </p:spTree>
    <p:extLst>
      <p:ext uri="{BB962C8B-B14F-4D97-AF65-F5344CB8AC3E}">
        <p14:creationId xmlns:p14="http://schemas.microsoft.com/office/powerpoint/2010/main" val="15010921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DB7E80-0045-49C5-9C16-CA6E40104353}"/>
              </a:ext>
            </a:extLst>
          </p:cNvPr>
          <p:cNvSpPr>
            <a:spLocks noGrp="1"/>
          </p:cNvSpPr>
          <p:nvPr>
            <p:ph type="title"/>
          </p:nvPr>
        </p:nvSpPr>
        <p:spPr>
          <a:xfrm>
            <a:off x="443435" y="227180"/>
            <a:ext cx="7772400" cy="591353"/>
          </a:xfrm>
        </p:spPr>
        <p:txBody>
          <a:bodyPr/>
          <a:lstStyle/>
          <a:p>
            <a:r>
              <a:rPr lang="en-US" dirty="0"/>
              <a:t>Example Disclosures</a:t>
            </a:r>
          </a:p>
        </p:txBody>
      </p:sp>
      <p:sp>
        <p:nvSpPr>
          <p:cNvPr id="5" name="Text Placeholder 4">
            <a:extLst>
              <a:ext uri="{FF2B5EF4-FFF2-40B4-BE49-F238E27FC236}">
                <a16:creationId xmlns:a16="http://schemas.microsoft.com/office/drawing/2014/main" id="{EA3462F5-91C3-4E96-9AAB-820162EE9569}"/>
              </a:ext>
            </a:extLst>
          </p:cNvPr>
          <p:cNvSpPr>
            <a:spLocks noGrp="1"/>
          </p:cNvSpPr>
          <p:nvPr>
            <p:ph sz="quarter" idx="14"/>
          </p:nvPr>
        </p:nvSpPr>
        <p:spPr/>
        <p:txBody>
          <a:bodyPr/>
          <a:lstStyle/>
          <a:p>
            <a:pPr marL="228600" marR="0">
              <a:spcBef>
                <a:spcPts val="0"/>
              </a:spcBef>
              <a:spcAft>
                <a:spcPts val="600"/>
              </a:spcAft>
            </a:pPr>
            <a:r>
              <a:rPr lang="en-US" sz="1200" b="1" i="1" dirty="0">
                <a:solidFill>
                  <a:srgbClr val="000000"/>
                </a:solidFill>
                <a:effectLst/>
                <a:latin typeface="Arial" panose="020B0604020202020204" pitchFamily="34" charset="0"/>
                <a:ea typeface="Calibri" panose="020F0502020204030204" pitchFamily="34" charset="0"/>
              </a:rPr>
              <a:t>Lease and subscription IT liabilities</a:t>
            </a:r>
          </a:p>
          <a:p>
            <a:pPr marL="228600" marR="0">
              <a:spcAft>
                <a:spcPts val="600"/>
              </a:spcAft>
            </a:pPr>
            <a:r>
              <a:rPr lang="en-US" sz="1200" dirty="0">
                <a:solidFill>
                  <a:srgbClr val="000000"/>
                </a:solidFill>
                <a:effectLst/>
                <a:latin typeface="Arial" panose="020B0604020202020204" pitchFamily="34" charset="0"/>
                <a:ea typeface="Calibri" panose="020F0502020204030204" pitchFamily="34" charset="0"/>
              </a:rPr>
              <a:t>A summary of the changes in the lease and subscription IT liabilities during the year ended June 30, 2023 is as follows:</a:t>
            </a:r>
          </a:p>
          <a:p>
            <a:endParaRPr lang="en-US" dirty="0"/>
          </a:p>
          <a:p>
            <a:endParaRPr lang="en-US" dirty="0"/>
          </a:p>
          <a:p>
            <a:endParaRPr lang="en-US" dirty="0"/>
          </a:p>
        </p:txBody>
      </p:sp>
      <p:sp>
        <p:nvSpPr>
          <p:cNvPr id="2" name="Rectangle 2">
            <a:extLst>
              <a:ext uri="{FF2B5EF4-FFF2-40B4-BE49-F238E27FC236}">
                <a16:creationId xmlns:a16="http://schemas.microsoft.com/office/drawing/2014/main" id="{9E641328-7D92-4E09-B0EB-66D332A49C45}"/>
              </a:ext>
            </a:extLst>
          </p:cNvPr>
          <p:cNvSpPr>
            <a:spLocks noChangeArrowheads="1"/>
          </p:cNvSpPr>
          <p:nvPr/>
        </p:nvSpPr>
        <p:spPr bwMode="auto">
          <a:xfrm>
            <a:off x="561109" y="144390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3" name="Object 2">
            <a:extLst>
              <a:ext uri="{FF2B5EF4-FFF2-40B4-BE49-F238E27FC236}">
                <a16:creationId xmlns:a16="http://schemas.microsoft.com/office/drawing/2014/main" id="{A058BEEF-A4BD-4B75-A5C9-4EB99AD27203}"/>
              </a:ext>
            </a:extLst>
          </p:cNvPr>
          <p:cNvGraphicFramePr>
            <a:graphicFrameLocks noChangeAspect="1"/>
          </p:cNvGraphicFramePr>
          <p:nvPr>
            <p:extLst>
              <p:ext uri="{D42A27DB-BD31-4B8C-83A1-F6EECF244321}">
                <p14:modId xmlns:p14="http://schemas.microsoft.com/office/powerpoint/2010/main" val="3867394220"/>
              </p:ext>
            </p:extLst>
          </p:nvPr>
        </p:nvGraphicFramePr>
        <p:xfrm>
          <a:off x="561109" y="2418459"/>
          <a:ext cx="7537052" cy="1313564"/>
        </p:xfrm>
        <a:graphic>
          <a:graphicData uri="http://schemas.openxmlformats.org/presentationml/2006/ole">
            <mc:AlternateContent xmlns:mc="http://schemas.openxmlformats.org/markup-compatibility/2006">
              <mc:Choice xmlns:v="urn:schemas-microsoft-com:vml" Requires="v">
                <p:oleObj spid="_x0000_s1025" name="Worksheet" r:id="rId4" imgW="8639157" imgH="1218980" progId="Excel.Sheet.8">
                  <p:embed/>
                </p:oleObj>
              </mc:Choice>
              <mc:Fallback>
                <p:oleObj name="Worksheet" r:id="rId4" imgW="8639157" imgH="1218980" progId="Excel.Sheet.8">
                  <p:embed/>
                  <p:pic>
                    <p:nvPicPr>
                      <p:cNvPr id="3" name="Object 2">
                        <a:extLst>
                          <a:ext uri="{FF2B5EF4-FFF2-40B4-BE49-F238E27FC236}">
                            <a16:creationId xmlns:a16="http://schemas.microsoft.com/office/drawing/2014/main" id="{A058BEEF-A4BD-4B75-A5C9-4EB99AD272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109" y="2418459"/>
                        <a:ext cx="7537052" cy="1313564"/>
                      </a:xfrm>
                      <a:prstGeom prst="rect">
                        <a:avLst/>
                      </a:prstGeom>
                      <a:noFill/>
                    </p:spPr>
                  </p:pic>
                </p:oleObj>
              </mc:Fallback>
            </mc:AlternateContent>
          </a:graphicData>
        </a:graphic>
      </p:graphicFrame>
      <p:sp>
        <p:nvSpPr>
          <p:cNvPr id="7" name="Slide Number Placeholder 2">
            <a:extLst>
              <a:ext uri="{FF2B5EF4-FFF2-40B4-BE49-F238E27FC236}">
                <a16:creationId xmlns:a16="http://schemas.microsoft.com/office/drawing/2014/main" id="{08337D18-27E0-488D-B4D0-7AE1EBD7C3DE}"/>
              </a:ext>
            </a:extLst>
          </p:cNvPr>
          <p:cNvSpPr txBox="1">
            <a:spLocks/>
          </p:cNvSpPr>
          <p:nvPr/>
        </p:nvSpPr>
        <p:spPr>
          <a:xfrm>
            <a:off x="549179" y="4691494"/>
            <a:ext cx="298545" cy="2724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0FBB8BA-9C6A-4A48-A369-70FBD2FA98DA}" type="slidenum">
              <a:rPr lang="en-US" sz="800" smtClean="0"/>
              <a:pPr/>
              <a:t>45</a:t>
            </a:fld>
            <a:endParaRPr lang="en-US" sz="800" dirty="0"/>
          </a:p>
        </p:txBody>
      </p:sp>
    </p:spTree>
    <p:extLst>
      <p:ext uri="{BB962C8B-B14F-4D97-AF65-F5344CB8AC3E}">
        <p14:creationId xmlns:p14="http://schemas.microsoft.com/office/powerpoint/2010/main" val="30084890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DB7E80-0045-49C5-9C16-CA6E40104353}"/>
              </a:ext>
            </a:extLst>
          </p:cNvPr>
          <p:cNvSpPr>
            <a:spLocks noGrp="1"/>
          </p:cNvSpPr>
          <p:nvPr>
            <p:ph type="title"/>
          </p:nvPr>
        </p:nvSpPr>
        <p:spPr>
          <a:xfrm>
            <a:off x="499167" y="179606"/>
            <a:ext cx="7772400" cy="591353"/>
          </a:xfrm>
        </p:spPr>
        <p:txBody>
          <a:bodyPr/>
          <a:lstStyle/>
          <a:p>
            <a:r>
              <a:rPr lang="en-US" dirty="0"/>
              <a:t>Example Disclosures</a:t>
            </a:r>
          </a:p>
        </p:txBody>
      </p:sp>
      <p:sp>
        <p:nvSpPr>
          <p:cNvPr id="5" name="Text Placeholder 4">
            <a:extLst>
              <a:ext uri="{FF2B5EF4-FFF2-40B4-BE49-F238E27FC236}">
                <a16:creationId xmlns:a16="http://schemas.microsoft.com/office/drawing/2014/main" id="{EA3462F5-91C3-4E96-9AAB-820162EE9569}"/>
              </a:ext>
            </a:extLst>
          </p:cNvPr>
          <p:cNvSpPr>
            <a:spLocks noGrp="1"/>
          </p:cNvSpPr>
          <p:nvPr>
            <p:ph sz="quarter" idx="14"/>
          </p:nvPr>
        </p:nvSpPr>
        <p:spPr>
          <a:xfrm>
            <a:off x="499167" y="896937"/>
            <a:ext cx="7772399" cy="3349625"/>
          </a:xfrm>
        </p:spPr>
        <p:txBody>
          <a:bodyPr/>
          <a:lstStyle/>
          <a:p>
            <a:pPr marL="228600" marR="0">
              <a:spcBef>
                <a:spcPts val="0"/>
              </a:spcBef>
              <a:spcAft>
                <a:spcPts val="600"/>
              </a:spcAft>
            </a:pPr>
            <a:r>
              <a:rPr lang="en-US" sz="1200" b="1" i="1" dirty="0">
                <a:solidFill>
                  <a:srgbClr val="000000"/>
                </a:solidFill>
                <a:effectLst/>
                <a:latin typeface="Arial" panose="020B0604020202020204" pitchFamily="34" charset="0"/>
                <a:ea typeface="Calibri" panose="020F0502020204030204" pitchFamily="34" charset="0"/>
              </a:rPr>
              <a:t>Capital assets</a:t>
            </a:r>
          </a:p>
          <a:p>
            <a:pPr marL="228600">
              <a:spcAft>
                <a:spcPts val="600"/>
              </a:spcAft>
            </a:pPr>
            <a:r>
              <a:rPr lang="en-US" sz="1200" dirty="0">
                <a:solidFill>
                  <a:srgbClr val="000000"/>
                </a:solidFill>
                <a:latin typeface="Arial" panose="020B0604020202020204" pitchFamily="34" charset="0"/>
              </a:rPr>
              <a:t>Capital asset activity for the year ended June 30, 2023 is as follows :</a:t>
            </a:r>
          </a:p>
          <a:p>
            <a:endParaRPr lang="en-US" dirty="0"/>
          </a:p>
          <a:p>
            <a:endParaRPr lang="en-US" dirty="0"/>
          </a:p>
          <a:p>
            <a:endParaRPr lang="en-US" dirty="0"/>
          </a:p>
        </p:txBody>
      </p:sp>
      <p:sp>
        <p:nvSpPr>
          <p:cNvPr id="7" name="Slide Number Placeholder 2">
            <a:extLst>
              <a:ext uri="{FF2B5EF4-FFF2-40B4-BE49-F238E27FC236}">
                <a16:creationId xmlns:a16="http://schemas.microsoft.com/office/drawing/2014/main" id="{4BD8BCB5-78F8-4763-945F-623F20452921}"/>
              </a:ext>
            </a:extLst>
          </p:cNvPr>
          <p:cNvSpPr txBox="1">
            <a:spLocks/>
          </p:cNvSpPr>
          <p:nvPr/>
        </p:nvSpPr>
        <p:spPr>
          <a:xfrm>
            <a:off x="549179" y="4691494"/>
            <a:ext cx="298545" cy="2724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0FBB8BA-9C6A-4A48-A369-70FBD2FA98DA}" type="slidenum">
              <a:rPr lang="en-US" sz="800" smtClean="0"/>
              <a:pPr/>
              <a:t>46</a:t>
            </a:fld>
            <a:endParaRPr lang="en-US" sz="800" dirty="0"/>
          </a:p>
        </p:txBody>
      </p:sp>
      <p:sp>
        <p:nvSpPr>
          <p:cNvPr id="2" name="Rectangle 2">
            <a:extLst>
              <a:ext uri="{FF2B5EF4-FFF2-40B4-BE49-F238E27FC236}">
                <a16:creationId xmlns:a16="http://schemas.microsoft.com/office/drawing/2014/main" id="{02A9C03F-7133-4B1C-8892-BD7908CA602F}"/>
              </a:ext>
            </a:extLst>
          </p:cNvPr>
          <p:cNvSpPr>
            <a:spLocks noChangeArrowheads="1"/>
          </p:cNvSpPr>
          <p:nvPr/>
        </p:nvSpPr>
        <p:spPr bwMode="auto">
          <a:xfrm>
            <a:off x="740979" y="1623190"/>
            <a:ext cx="110159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graphicFrame>
        <p:nvGraphicFramePr>
          <p:cNvPr id="3" name="Object 2">
            <a:extLst>
              <a:ext uri="{FF2B5EF4-FFF2-40B4-BE49-F238E27FC236}">
                <a16:creationId xmlns:a16="http://schemas.microsoft.com/office/drawing/2014/main" id="{69197E2A-454B-4B84-BCFD-C4DDB652F876}"/>
              </a:ext>
            </a:extLst>
          </p:cNvPr>
          <p:cNvGraphicFramePr>
            <a:graphicFrameLocks noChangeAspect="1"/>
          </p:cNvGraphicFramePr>
          <p:nvPr/>
        </p:nvGraphicFramePr>
        <p:xfrm>
          <a:off x="740980" y="1623190"/>
          <a:ext cx="6345620" cy="3121173"/>
        </p:xfrm>
        <a:graphic>
          <a:graphicData uri="http://schemas.openxmlformats.org/presentationml/2006/ole">
            <mc:AlternateContent xmlns:mc="http://schemas.openxmlformats.org/markup-compatibility/2006">
              <mc:Choice xmlns:v="urn:schemas-microsoft-com:vml" Requires="v">
                <p:oleObj spid="_x0000_s2049" name="Worksheet" r:id="rId4" imgW="7248322" imgH="3533852" progId="Excel.Sheet.8">
                  <p:embed/>
                </p:oleObj>
              </mc:Choice>
              <mc:Fallback>
                <p:oleObj name="Worksheet" r:id="rId4" imgW="7248322" imgH="3533852" progId="Excel.Sheet.8">
                  <p:embed/>
                  <p:pic>
                    <p:nvPicPr>
                      <p:cNvPr id="3" name="Object 2">
                        <a:extLst>
                          <a:ext uri="{FF2B5EF4-FFF2-40B4-BE49-F238E27FC236}">
                            <a16:creationId xmlns:a16="http://schemas.microsoft.com/office/drawing/2014/main" id="{69197E2A-454B-4B84-BCFD-C4DDB652F8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980" y="1623190"/>
                        <a:ext cx="6345620" cy="3121173"/>
                      </a:xfrm>
                      <a:prstGeom prst="rect">
                        <a:avLst/>
                      </a:prstGeom>
                      <a:noFill/>
                    </p:spPr>
                  </p:pic>
                </p:oleObj>
              </mc:Fallback>
            </mc:AlternateContent>
          </a:graphicData>
        </a:graphic>
      </p:graphicFrame>
    </p:spTree>
    <p:extLst>
      <p:ext uri="{BB962C8B-B14F-4D97-AF65-F5344CB8AC3E}">
        <p14:creationId xmlns:p14="http://schemas.microsoft.com/office/powerpoint/2010/main" val="7892322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DB7E80-0045-49C5-9C16-CA6E40104353}"/>
              </a:ext>
            </a:extLst>
          </p:cNvPr>
          <p:cNvSpPr>
            <a:spLocks noGrp="1"/>
          </p:cNvSpPr>
          <p:nvPr>
            <p:ph type="title"/>
          </p:nvPr>
        </p:nvSpPr>
        <p:spPr>
          <a:xfrm>
            <a:off x="327719" y="179606"/>
            <a:ext cx="7772400" cy="591353"/>
          </a:xfrm>
        </p:spPr>
        <p:txBody>
          <a:bodyPr/>
          <a:lstStyle/>
          <a:p>
            <a:r>
              <a:rPr lang="en-US" dirty="0"/>
              <a:t>Example Disclosures</a:t>
            </a:r>
          </a:p>
        </p:txBody>
      </p:sp>
      <p:sp>
        <p:nvSpPr>
          <p:cNvPr id="5" name="Text Placeholder 4">
            <a:extLst>
              <a:ext uri="{FF2B5EF4-FFF2-40B4-BE49-F238E27FC236}">
                <a16:creationId xmlns:a16="http://schemas.microsoft.com/office/drawing/2014/main" id="{EA3462F5-91C3-4E96-9AAB-820162EE9569}"/>
              </a:ext>
            </a:extLst>
          </p:cNvPr>
          <p:cNvSpPr>
            <a:spLocks noGrp="1"/>
          </p:cNvSpPr>
          <p:nvPr>
            <p:ph sz="quarter" idx="14"/>
          </p:nvPr>
        </p:nvSpPr>
        <p:spPr>
          <a:xfrm>
            <a:off x="512614" y="896937"/>
            <a:ext cx="7772399" cy="3349625"/>
          </a:xfrm>
        </p:spPr>
        <p:txBody>
          <a:bodyPr/>
          <a:lstStyle/>
          <a:p>
            <a:pPr marL="228600" marR="0">
              <a:spcBef>
                <a:spcPts val="0"/>
              </a:spcBef>
              <a:spcAft>
                <a:spcPts val="600"/>
              </a:spcAft>
            </a:pPr>
            <a:r>
              <a:rPr lang="en-US" sz="1200" b="1" i="1" dirty="0">
                <a:solidFill>
                  <a:srgbClr val="000000"/>
                </a:solidFill>
                <a:effectLst/>
                <a:latin typeface="Arial" panose="020B0604020202020204" pitchFamily="34" charset="0"/>
                <a:ea typeface="Calibri" panose="020F0502020204030204" pitchFamily="34" charset="0"/>
              </a:rPr>
              <a:t>Changes in long-term obligations</a:t>
            </a:r>
          </a:p>
          <a:p>
            <a:pPr marL="228600">
              <a:spcAft>
                <a:spcPts val="600"/>
              </a:spcAft>
            </a:pPr>
            <a:r>
              <a:rPr lang="en-US" sz="1200" dirty="0">
                <a:solidFill>
                  <a:srgbClr val="000000"/>
                </a:solidFill>
                <a:latin typeface="Arial" panose="020B0604020202020204" pitchFamily="34" charset="0"/>
              </a:rPr>
              <a:t>Changes in long-term obligations for the year ended June 30, 2023 are as follows :</a:t>
            </a:r>
          </a:p>
          <a:p>
            <a:endParaRPr lang="en-US" dirty="0"/>
          </a:p>
          <a:p>
            <a:endParaRPr lang="en-US" dirty="0"/>
          </a:p>
          <a:p>
            <a:endParaRPr lang="en-US" dirty="0"/>
          </a:p>
        </p:txBody>
      </p:sp>
      <p:sp>
        <p:nvSpPr>
          <p:cNvPr id="2" name="Rectangle 2">
            <a:extLst>
              <a:ext uri="{FF2B5EF4-FFF2-40B4-BE49-F238E27FC236}">
                <a16:creationId xmlns:a16="http://schemas.microsoft.com/office/drawing/2014/main" id="{22003A90-A9A7-49CE-9A42-98990BAEC9CA}"/>
              </a:ext>
            </a:extLst>
          </p:cNvPr>
          <p:cNvSpPr>
            <a:spLocks noChangeArrowheads="1"/>
          </p:cNvSpPr>
          <p:nvPr/>
        </p:nvSpPr>
        <p:spPr bwMode="auto">
          <a:xfrm>
            <a:off x="512614" y="132960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3" name="Object 2">
            <a:extLst>
              <a:ext uri="{FF2B5EF4-FFF2-40B4-BE49-F238E27FC236}">
                <a16:creationId xmlns:a16="http://schemas.microsoft.com/office/drawing/2014/main" id="{4FB2CA89-6E21-4270-891E-E91527DA076A}"/>
              </a:ext>
            </a:extLst>
          </p:cNvPr>
          <p:cNvGraphicFramePr>
            <a:graphicFrameLocks noChangeAspect="1"/>
          </p:cNvGraphicFramePr>
          <p:nvPr>
            <p:extLst>
              <p:ext uri="{D42A27DB-BD31-4B8C-83A1-F6EECF244321}">
                <p14:modId xmlns:p14="http://schemas.microsoft.com/office/powerpoint/2010/main" val="1148655889"/>
              </p:ext>
            </p:extLst>
          </p:nvPr>
        </p:nvGraphicFramePr>
        <p:xfrm>
          <a:off x="1379387" y="1500619"/>
          <a:ext cx="6339285" cy="3349622"/>
        </p:xfrm>
        <a:graphic>
          <a:graphicData uri="http://schemas.openxmlformats.org/presentationml/2006/ole">
            <mc:AlternateContent xmlns:mc="http://schemas.openxmlformats.org/markup-compatibility/2006">
              <mc:Choice xmlns:v="urn:schemas-microsoft-com:vml" Requires="v">
                <p:oleObj spid="_x0000_s3073" name="Worksheet" r:id="rId4" imgW="8334308" imgH="4343242" progId="Excel.Sheet.8">
                  <p:embed/>
                </p:oleObj>
              </mc:Choice>
              <mc:Fallback>
                <p:oleObj name="Worksheet" r:id="rId4" imgW="8334308" imgH="4343242" progId="Excel.Sheet.8">
                  <p:embed/>
                  <p:pic>
                    <p:nvPicPr>
                      <p:cNvPr id="3" name="Object 2">
                        <a:extLst>
                          <a:ext uri="{FF2B5EF4-FFF2-40B4-BE49-F238E27FC236}">
                            <a16:creationId xmlns:a16="http://schemas.microsoft.com/office/drawing/2014/main" id="{4FB2CA89-6E21-4270-891E-E91527DA07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9387" y="1500619"/>
                        <a:ext cx="6339285" cy="3349622"/>
                      </a:xfrm>
                      <a:prstGeom prst="rect">
                        <a:avLst/>
                      </a:prstGeom>
                      <a:noFill/>
                    </p:spPr>
                  </p:pic>
                </p:oleObj>
              </mc:Fallback>
            </mc:AlternateContent>
          </a:graphicData>
        </a:graphic>
      </p:graphicFrame>
      <p:sp>
        <p:nvSpPr>
          <p:cNvPr id="7" name="Slide Number Placeholder 2">
            <a:extLst>
              <a:ext uri="{FF2B5EF4-FFF2-40B4-BE49-F238E27FC236}">
                <a16:creationId xmlns:a16="http://schemas.microsoft.com/office/drawing/2014/main" id="{5F0AC6CD-0557-4B7C-AFA5-C0FE3F0A1407}"/>
              </a:ext>
            </a:extLst>
          </p:cNvPr>
          <p:cNvSpPr txBox="1">
            <a:spLocks/>
          </p:cNvSpPr>
          <p:nvPr/>
        </p:nvSpPr>
        <p:spPr>
          <a:xfrm>
            <a:off x="549179" y="4691494"/>
            <a:ext cx="298545" cy="2724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0FBB8BA-9C6A-4A48-A369-70FBD2FA98DA}" type="slidenum">
              <a:rPr lang="en-US" sz="800" smtClean="0"/>
              <a:pPr/>
              <a:t>47</a:t>
            </a:fld>
            <a:endParaRPr lang="en-US" sz="800" dirty="0"/>
          </a:p>
        </p:txBody>
      </p:sp>
    </p:spTree>
    <p:extLst>
      <p:ext uri="{BB962C8B-B14F-4D97-AF65-F5344CB8AC3E}">
        <p14:creationId xmlns:p14="http://schemas.microsoft.com/office/powerpoint/2010/main" val="42483470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Text Placeholder 4"/>
          <p:cNvSpPr>
            <a:spLocks noGrp="1"/>
          </p:cNvSpPr>
          <p:nvPr>
            <p:ph type="body" idx="2"/>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Text Placeholder 3">
            <a:extLst>
              <a:ext uri="{FF2B5EF4-FFF2-40B4-BE49-F238E27FC236}">
                <a16:creationId xmlns:a16="http://schemas.microsoft.com/office/drawing/2014/main" id="{8BAB8850-BE4F-4642-9C0C-DA4FE310C903}"/>
              </a:ext>
            </a:extLst>
          </p:cNvPr>
          <p:cNvSpPr>
            <a:spLocks noGrp="1"/>
          </p:cNvSpPr>
          <p:nvPr>
            <p:ph type="body" sz="quarter" idx="4294967295"/>
          </p:nvPr>
        </p:nvSpPr>
        <p:spPr>
          <a:xfrm>
            <a:off x="0" y="1824038"/>
            <a:ext cx="8058150" cy="2894012"/>
          </a:xfrm>
        </p:spPr>
        <p:txBody>
          <a:bodyPr/>
          <a:lstStyle/>
          <a:p>
            <a:pPr>
              <a:lnSpc>
                <a:spcPts val="5400"/>
              </a:lnSpc>
            </a:pPr>
            <a:r>
              <a:rPr lang="en-US" sz="4000" dirty="0"/>
              <a:t>Common Questions</a:t>
            </a:r>
            <a:endParaRPr lang="en-US" sz="4000" i="1" dirty="0"/>
          </a:p>
        </p:txBody>
      </p:sp>
    </p:spTree>
    <p:extLst>
      <p:ext uri="{BB962C8B-B14F-4D97-AF65-F5344CB8AC3E}">
        <p14:creationId xmlns:p14="http://schemas.microsoft.com/office/powerpoint/2010/main" val="32445418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D62C04B-08F3-4874-BB84-67487944A0D0}"/>
              </a:ext>
            </a:extLst>
          </p:cNvPr>
          <p:cNvSpPr>
            <a:spLocks noGrp="1"/>
          </p:cNvSpPr>
          <p:nvPr>
            <p:ph type="title"/>
          </p:nvPr>
        </p:nvSpPr>
        <p:spPr>
          <a:xfrm>
            <a:off x="390525" y="365759"/>
            <a:ext cx="6189028" cy="664051"/>
          </a:xfrm>
          <a:solidFill>
            <a:schemeClr val="tx2"/>
          </a:solidFill>
        </p:spPr>
        <p:txBody>
          <a:bodyPr anchor="t"/>
          <a:lstStyle/>
          <a:p>
            <a:pPr marL="182880"/>
            <a:r>
              <a:rPr lang="en-US" sz="2000" dirty="0">
                <a:solidFill>
                  <a:schemeClr val="bg1"/>
                </a:solidFill>
                <a:effectLst/>
                <a:ea typeface="Times New Roman" panose="02020603050405020304" pitchFamily="18" charset="0"/>
                <a:cs typeface="Times New Roman" panose="02020603050405020304" pitchFamily="18" charset="0"/>
              </a:rPr>
              <a:t>Does the entity have to go back to the inception of the SBITA?</a:t>
            </a:r>
            <a:endParaRPr lang="en-US" sz="2000" b="1" dirty="0">
              <a:solidFill>
                <a:schemeClr val="bg1"/>
              </a:solidFill>
            </a:endParaRPr>
          </a:p>
        </p:txBody>
      </p:sp>
      <p:sp>
        <p:nvSpPr>
          <p:cNvPr id="6" name="Text Placeholder 5">
            <a:extLst>
              <a:ext uri="{FF2B5EF4-FFF2-40B4-BE49-F238E27FC236}">
                <a16:creationId xmlns:a16="http://schemas.microsoft.com/office/drawing/2014/main" id="{80557B1A-49F8-4B90-89F4-56D08B22E250}"/>
              </a:ext>
            </a:extLst>
          </p:cNvPr>
          <p:cNvSpPr>
            <a:spLocks noGrp="1"/>
          </p:cNvSpPr>
          <p:nvPr>
            <p:ph type="body" sz="quarter" idx="13"/>
          </p:nvPr>
        </p:nvSpPr>
        <p:spPr>
          <a:xfrm>
            <a:off x="390525" y="1676297"/>
            <a:ext cx="6080384" cy="2343355"/>
          </a:xfrm>
        </p:spPr>
        <p:txBody>
          <a:bodyPr>
            <a:normAutofit fontScale="92500"/>
          </a:bodyPr>
          <a:lstStyle/>
          <a:p>
            <a:pPr marL="342900" indent="-342900">
              <a:lnSpc>
                <a:spcPct val="110000"/>
              </a:lnSpc>
              <a:spcAft>
                <a:spcPts val="600"/>
              </a:spcAft>
              <a:buFont typeface="Arial" panose="020B0604020202020204" pitchFamily="34" charset="0"/>
              <a:buChar char="•"/>
            </a:pPr>
            <a:r>
              <a:rPr lang="en-US" sz="2000" dirty="0">
                <a:solidFill>
                  <a:schemeClr val="tx1"/>
                </a:solidFill>
              </a:rPr>
              <a:t>No, it is not required.  SBITAs are recognized and measured using the facts and </a:t>
            </a:r>
            <a:r>
              <a:rPr lang="en-US" dirty="0">
                <a:solidFill>
                  <a:schemeClr val="tx1"/>
                </a:solidFill>
                <a:latin typeface="Helvetica" panose="020B0604020202020204" pitchFamily="34" charset="0"/>
              </a:rPr>
              <a:t>circumstances that existed at the beginning of the fiscal year.  However, if applied to earlier fiscal years, those assets and liabilities should be recognized and measured using the facts and circumstances that existed at the beginning of the earliest fiscal year restated</a:t>
            </a:r>
            <a:endParaRPr lang="en-US" sz="2000" dirty="0">
              <a:solidFill>
                <a:schemeClr val="tx1"/>
              </a:solidFill>
            </a:endParaRPr>
          </a:p>
        </p:txBody>
      </p:sp>
      <p:sp>
        <p:nvSpPr>
          <p:cNvPr id="2" name="TextBox 1">
            <a:extLst>
              <a:ext uri="{FF2B5EF4-FFF2-40B4-BE49-F238E27FC236}">
                <a16:creationId xmlns:a16="http://schemas.microsoft.com/office/drawing/2014/main" id="{11880A18-62DD-4CCB-A62A-CBD3D3C42A23}"/>
              </a:ext>
            </a:extLst>
          </p:cNvPr>
          <p:cNvSpPr txBox="1"/>
          <p:nvPr/>
        </p:nvSpPr>
        <p:spPr>
          <a:xfrm>
            <a:off x="7031116" y="1925419"/>
            <a:ext cx="1944208" cy="646331"/>
          </a:xfrm>
          <a:prstGeom prst="rect">
            <a:avLst/>
          </a:prstGeom>
          <a:noFill/>
        </p:spPr>
        <p:txBody>
          <a:bodyPr wrap="square" rtlCol="0">
            <a:spAutoFit/>
          </a:bodyPr>
          <a:lstStyle/>
          <a:p>
            <a:r>
              <a:rPr lang="en-US" b="1" dirty="0">
                <a:solidFill>
                  <a:schemeClr val="bg1"/>
                </a:solidFill>
              </a:rPr>
              <a:t>Transition Considerations</a:t>
            </a:r>
          </a:p>
        </p:txBody>
      </p:sp>
    </p:spTree>
    <p:extLst>
      <p:ext uri="{BB962C8B-B14F-4D97-AF65-F5344CB8AC3E}">
        <p14:creationId xmlns:p14="http://schemas.microsoft.com/office/powerpoint/2010/main" val="2758756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70714-380C-498F-80CE-B1992280E372}"/>
              </a:ext>
            </a:extLst>
          </p:cNvPr>
          <p:cNvSpPr>
            <a:spLocks noGrp="1"/>
          </p:cNvSpPr>
          <p:nvPr>
            <p:ph type="title"/>
          </p:nvPr>
        </p:nvSpPr>
        <p:spPr>
          <a:xfrm>
            <a:off x="499169" y="247360"/>
            <a:ext cx="7772400" cy="480610"/>
          </a:xfrm>
        </p:spPr>
        <p:txBody>
          <a:bodyPr/>
          <a:lstStyle/>
          <a:p>
            <a:r>
              <a:rPr lang="en-US" dirty="0"/>
              <a:t>Scope and Timing</a:t>
            </a:r>
          </a:p>
        </p:txBody>
      </p:sp>
      <p:graphicFrame>
        <p:nvGraphicFramePr>
          <p:cNvPr id="22" name="Table 22">
            <a:extLst>
              <a:ext uri="{FF2B5EF4-FFF2-40B4-BE49-F238E27FC236}">
                <a16:creationId xmlns:a16="http://schemas.microsoft.com/office/drawing/2014/main" id="{03590FC0-C240-4142-A5CD-6BBF8172374E}"/>
              </a:ext>
            </a:extLst>
          </p:cNvPr>
          <p:cNvGraphicFramePr>
            <a:graphicFrameLocks noGrp="1"/>
          </p:cNvGraphicFramePr>
          <p:nvPr>
            <p:extLst>
              <p:ext uri="{D42A27DB-BD31-4B8C-83A1-F6EECF244321}">
                <p14:modId xmlns:p14="http://schemas.microsoft.com/office/powerpoint/2010/main" val="2164743132"/>
              </p:ext>
            </p:extLst>
          </p:nvPr>
        </p:nvGraphicFramePr>
        <p:xfrm>
          <a:off x="596823" y="932155"/>
          <a:ext cx="8316358" cy="3701176"/>
        </p:xfrm>
        <a:graphic>
          <a:graphicData uri="http://schemas.openxmlformats.org/drawingml/2006/table">
            <a:tbl>
              <a:tblPr>
                <a:tableStyleId>{5C22544A-7EE6-4342-B048-85BDC9FD1C3A}</a:tableStyleId>
              </a:tblPr>
              <a:tblGrid>
                <a:gridCol w="4158179">
                  <a:extLst>
                    <a:ext uri="{9D8B030D-6E8A-4147-A177-3AD203B41FA5}">
                      <a16:colId xmlns:a16="http://schemas.microsoft.com/office/drawing/2014/main" val="3088787762"/>
                    </a:ext>
                  </a:extLst>
                </a:gridCol>
                <a:gridCol w="4158179">
                  <a:extLst>
                    <a:ext uri="{9D8B030D-6E8A-4147-A177-3AD203B41FA5}">
                      <a16:colId xmlns:a16="http://schemas.microsoft.com/office/drawing/2014/main" val="3741309150"/>
                    </a:ext>
                  </a:extLst>
                </a:gridCol>
              </a:tblGrid>
              <a:tr h="711771">
                <a:tc>
                  <a:txBody>
                    <a:bodyPr/>
                    <a:lstStyle/>
                    <a:p>
                      <a:pPr algn="ctr"/>
                      <a:r>
                        <a:rPr lang="en-US" sz="1600" b="0" dirty="0">
                          <a:solidFill>
                            <a:schemeClr val="bg1"/>
                          </a:solidFill>
                        </a:rPr>
                        <a:t>GASB Statement No. 87, </a:t>
                      </a:r>
                      <a:r>
                        <a:rPr lang="en-US" sz="1600" b="0" i="1" dirty="0">
                          <a:solidFill>
                            <a:schemeClr val="bg1"/>
                          </a:solidFill>
                        </a:rPr>
                        <a:t>Leases</a:t>
                      </a:r>
                    </a:p>
                  </a:txBody>
                  <a:tcPr anchor="b">
                    <a:solidFill>
                      <a:schemeClr val="accent1">
                        <a:lumMod val="75000"/>
                      </a:schemeClr>
                    </a:solidFill>
                  </a:tcPr>
                </a:tc>
                <a:tc>
                  <a:txBody>
                    <a:bodyPr/>
                    <a:lstStyle/>
                    <a:p>
                      <a:pPr algn="ctr"/>
                      <a:r>
                        <a:rPr lang="en-US" sz="1600" b="0" dirty="0">
                          <a:solidFill>
                            <a:schemeClr val="bg1"/>
                          </a:solidFill>
                        </a:rPr>
                        <a:t>GASB Statement No. 96, </a:t>
                      </a:r>
                      <a:r>
                        <a:rPr lang="en-US" sz="1600" b="0" i="1" dirty="0">
                          <a:solidFill>
                            <a:schemeClr val="bg1"/>
                          </a:solidFill>
                        </a:rPr>
                        <a:t>Subscription-Based Information Technology Arrangements </a:t>
                      </a:r>
                      <a:r>
                        <a:rPr lang="en-US" sz="1600" b="0" dirty="0">
                          <a:solidFill>
                            <a:schemeClr val="bg1"/>
                          </a:solidFill>
                        </a:rPr>
                        <a:t>(SBITAs)</a:t>
                      </a:r>
                    </a:p>
                  </a:txBody>
                  <a:tcPr>
                    <a:solidFill>
                      <a:schemeClr val="accent1">
                        <a:lumMod val="75000"/>
                      </a:schemeClr>
                    </a:solidFill>
                  </a:tcPr>
                </a:tc>
                <a:extLst>
                  <a:ext uri="{0D108BD9-81ED-4DB2-BD59-A6C34878D82A}">
                    <a16:rowId xmlns:a16="http://schemas.microsoft.com/office/drawing/2014/main" val="496101747"/>
                  </a:ext>
                </a:extLst>
              </a:tr>
              <a:tr h="869942">
                <a:tc>
                  <a:txBody>
                    <a:bodyPr/>
                    <a:lstStyle/>
                    <a:p>
                      <a:r>
                        <a:rPr lang="en-US" sz="1500" dirty="0"/>
                        <a:t>Establishes a single reporting model for lease accounting based on the foundational principle that leases are financings of the right to use an asset.</a:t>
                      </a:r>
                    </a:p>
                  </a:txBody>
                  <a:tcPr/>
                </a:tc>
                <a:tc>
                  <a:txBody>
                    <a:bodyPr/>
                    <a:lstStyle/>
                    <a:p>
                      <a:r>
                        <a:rPr lang="en-US" sz="1500" dirty="0"/>
                        <a:t>Establishes standards of accounting and financial reporting for SBITAs by a government end user. </a:t>
                      </a:r>
                    </a:p>
                  </a:txBody>
                  <a:tcPr/>
                </a:tc>
                <a:extLst>
                  <a:ext uri="{0D108BD9-81ED-4DB2-BD59-A6C34878D82A}">
                    <a16:rowId xmlns:a16="http://schemas.microsoft.com/office/drawing/2014/main" val="1467708292"/>
                  </a:ext>
                </a:extLst>
              </a:tr>
              <a:tr h="1002434">
                <a:tc>
                  <a:txBody>
                    <a:bodyPr/>
                    <a:lstStyle/>
                    <a:p>
                      <a:r>
                        <a:rPr lang="en-US" sz="1500" dirty="0"/>
                        <a:t>Effective for annual reporting periods beginning after June 15, 2021, and interim periods beginning the year after. Apply retroactively to all periods presented. </a:t>
                      </a:r>
                    </a:p>
                  </a:txBody>
                  <a:tcPr/>
                </a:tc>
                <a:tc>
                  <a:txBody>
                    <a:bodyPr/>
                    <a:lstStyle/>
                    <a:p>
                      <a:r>
                        <a:rPr lang="en-US" sz="1500" dirty="0"/>
                        <a:t>Effective for periods beginning after June 15, 2022. Apply retroactively to all periods presented</a:t>
                      </a:r>
                    </a:p>
                    <a:p>
                      <a:endParaRPr lang="en-US" sz="1500" dirty="0"/>
                    </a:p>
                  </a:txBody>
                  <a:tcPr/>
                </a:tc>
                <a:extLst>
                  <a:ext uri="{0D108BD9-81ED-4DB2-BD59-A6C34878D82A}">
                    <a16:rowId xmlns:a16="http://schemas.microsoft.com/office/drawing/2014/main" val="1949134720"/>
                  </a:ext>
                </a:extLst>
              </a:tr>
              <a:tr h="1002434">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dirty="0"/>
                        <a:t>GASB Statement No. 96 amends GASB Statement No. 87 to exclude SBITAs from the scope of the Lease standard. Tangible capital assets associated with a SBITA that were recognized under GASB Statement No. 87 will be restated when GASB Statement No. 96 is adopted.</a:t>
                      </a:r>
                    </a:p>
                  </a:txBody>
                  <a:tcPr anchor="ctr">
                    <a:solidFill>
                      <a:schemeClr val="accent3">
                        <a:lumMod val="40000"/>
                        <a:lumOff val="60000"/>
                      </a:schemeClr>
                    </a:solidFill>
                  </a:tcPr>
                </a:tc>
                <a:tc hMerge="1">
                  <a:txBody>
                    <a:bodyPr/>
                    <a:lstStyle/>
                    <a:p>
                      <a:endParaRPr lang="en-US" sz="1500" dirty="0"/>
                    </a:p>
                  </a:txBody>
                  <a:tcPr/>
                </a:tc>
                <a:extLst>
                  <a:ext uri="{0D108BD9-81ED-4DB2-BD59-A6C34878D82A}">
                    <a16:rowId xmlns:a16="http://schemas.microsoft.com/office/drawing/2014/main" val="1962250131"/>
                  </a:ext>
                </a:extLst>
              </a:tr>
            </a:tbl>
          </a:graphicData>
        </a:graphic>
      </p:graphicFrame>
      <p:sp>
        <p:nvSpPr>
          <p:cNvPr id="4" name="Slide Number Placeholder 2">
            <a:extLst>
              <a:ext uri="{FF2B5EF4-FFF2-40B4-BE49-F238E27FC236}">
                <a16:creationId xmlns:a16="http://schemas.microsoft.com/office/drawing/2014/main" id="{3B858671-FA9D-4AE3-BD30-4F3132E24550}"/>
              </a:ext>
            </a:extLst>
          </p:cNvPr>
          <p:cNvSpPr txBox="1">
            <a:spLocks/>
          </p:cNvSpPr>
          <p:nvPr/>
        </p:nvSpPr>
        <p:spPr>
          <a:xfrm>
            <a:off x="511080" y="4851089"/>
            <a:ext cx="213868" cy="2724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0FBB8BA-9C6A-4A48-A369-70FBD2FA98DA}" type="slidenum">
              <a:rPr lang="en-US" sz="800" smtClean="0"/>
              <a:pPr/>
              <a:t>5</a:t>
            </a:fld>
            <a:endParaRPr lang="en-US" sz="800" dirty="0"/>
          </a:p>
        </p:txBody>
      </p:sp>
    </p:spTree>
    <p:extLst>
      <p:ext uri="{BB962C8B-B14F-4D97-AF65-F5344CB8AC3E}">
        <p14:creationId xmlns:p14="http://schemas.microsoft.com/office/powerpoint/2010/main" val="12183563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D62C04B-08F3-4874-BB84-67487944A0D0}"/>
              </a:ext>
            </a:extLst>
          </p:cNvPr>
          <p:cNvSpPr>
            <a:spLocks noGrp="1"/>
          </p:cNvSpPr>
          <p:nvPr>
            <p:ph type="title"/>
          </p:nvPr>
        </p:nvSpPr>
        <p:spPr>
          <a:xfrm>
            <a:off x="390525" y="365759"/>
            <a:ext cx="6189028" cy="664051"/>
          </a:xfrm>
          <a:solidFill>
            <a:schemeClr val="tx2"/>
          </a:solidFill>
        </p:spPr>
        <p:txBody>
          <a:bodyPr anchor="t"/>
          <a:lstStyle/>
          <a:p>
            <a:pPr marL="182880"/>
            <a:r>
              <a:rPr lang="en-US" sz="2000" dirty="0">
                <a:solidFill>
                  <a:schemeClr val="bg1"/>
                </a:solidFill>
                <a:effectLst/>
                <a:ea typeface="Times New Roman" panose="02020603050405020304" pitchFamily="18" charset="0"/>
                <a:cs typeface="Times New Roman" panose="02020603050405020304" pitchFamily="18" charset="0"/>
              </a:rPr>
              <a:t>In the year of implementation is beginning net position always restated?</a:t>
            </a:r>
            <a:endParaRPr lang="en-US" sz="2000" dirty="0">
              <a:solidFill>
                <a:schemeClr val="bg1"/>
              </a:solidFill>
              <a:ea typeface="Times New Roman" panose="02020603050405020304" pitchFamily="18" charset="0"/>
              <a:cs typeface="Times New Roman" panose="02020603050405020304" pitchFamily="18" charset="0"/>
            </a:endParaRPr>
          </a:p>
        </p:txBody>
      </p:sp>
      <p:sp>
        <p:nvSpPr>
          <p:cNvPr id="6" name="Text Placeholder 5">
            <a:extLst>
              <a:ext uri="{FF2B5EF4-FFF2-40B4-BE49-F238E27FC236}">
                <a16:creationId xmlns:a16="http://schemas.microsoft.com/office/drawing/2014/main" id="{80557B1A-49F8-4B90-89F4-56D08B22E250}"/>
              </a:ext>
            </a:extLst>
          </p:cNvPr>
          <p:cNvSpPr>
            <a:spLocks noGrp="1"/>
          </p:cNvSpPr>
          <p:nvPr>
            <p:ph type="body" sz="quarter" idx="13"/>
          </p:nvPr>
        </p:nvSpPr>
        <p:spPr>
          <a:xfrm>
            <a:off x="390525" y="1676297"/>
            <a:ext cx="6080384" cy="2343355"/>
          </a:xfrm>
        </p:spPr>
        <p:txBody>
          <a:bodyPr>
            <a:normAutofit/>
          </a:bodyPr>
          <a:lstStyle/>
          <a:p>
            <a:pPr marL="342900" indent="-342900">
              <a:lnSpc>
                <a:spcPct val="110000"/>
              </a:lnSpc>
              <a:spcAft>
                <a:spcPts val="600"/>
              </a:spcAft>
              <a:buFont typeface="Arial" panose="020B0604020202020204" pitchFamily="34" charset="0"/>
              <a:buChar char="•"/>
            </a:pPr>
            <a:r>
              <a:rPr lang="en-US" sz="2000" dirty="0">
                <a:solidFill>
                  <a:schemeClr val="tx1"/>
                </a:solidFill>
              </a:rPr>
              <a:t>Yes</a:t>
            </a:r>
            <a:r>
              <a:rPr lang="en-US" dirty="0">
                <a:solidFill>
                  <a:schemeClr val="tx1"/>
                </a:solidFill>
              </a:rPr>
              <a:t>.</a:t>
            </a:r>
            <a:r>
              <a:rPr lang="en-US" sz="2000" dirty="0">
                <a:solidFill>
                  <a:schemeClr val="tx1"/>
                </a:solidFill>
              </a:rPr>
              <a:t> GASB Statement No. 96 states, changes should be applied retroactively by restating the financial statements for all prior fiscal </a:t>
            </a:r>
            <a:r>
              <a:rPr lang="en-US" dirty="0">
                <a:solidFill>
                  <a:schemeClr val="tx1"/>
                </a:solidFill>
              </a:rPr>
              <a:t>years presented, if practicable. If restatement is not practicable, the cumulative effect should be reported as a restatement of beginning net position (or fund balance/fund net position) for the earliest fiscal year presented.</a:t>
            </a:r>
            <a:endParaRPr lang="en-US" sz="2000" dirty="0">
              <a:solidFill>
                <a:schemeClr val="tx1"/>
              </a:solidFill>
            </a:endParaRPr>
          </a:p>
        </p:txBody>
      </p:sp>
      <p:sp>
        <p:nvSpPr>
          <p:cNvPr id="2" name="TextBox 1">
            <a:extLst>
              <a:ext uri="{FF2B5EF4-FFF2-40B4-BE49-F238E27FC236}">
                <a16:creationId xmlns:a16="http://schemas.microsoft.com/office/drawing/2014/main" id="{11880A18-62DD-4CCB-A62A-CBD3D3C42A23}"/>
              </a:ext>
            </a:extLst>
          </p:cNvPr>
          <p:cNvSpPr txBox="1"/>
          <p:nvPr/>
        </p:nvSpPr>
        <p:spPr>
          <a:xfrm>
            <a:off x="7031116" y="1925419"/>
            <a:ext cx="1944208" cy="646331"/>
          </a:xfrm>
          <a:prstGeom prst="rect">
            <a:avLst/>
          </a:prstGeom>
          <a:noFill/>
        </p:spPr>
        <p:txBody>
          <a:bodyPr wrap="square" rtlCol="0">
            <a:spAutoFit/>
          </a:bodyPr>
          <a:lstStyle/>
          <a:p>
            <a:r>
              <a:rPr lang="en-US" b="1" dirty="0">
                <a:solidFill>
                  <a:schemeClr val="bg1"/>
                </a:solidFill>
              </a:rPr>
              <a:t>Transition Considerations</a:t>
            </a:r>
          </a:p>
        </p:txBody>
      </p:sp>
    </p:spTree>
    <p:extLst>
      <p:ext uri="{BB962C8B-B14F-4D97-AF65-F5344CB8AC3E}">
        <p14:creationId xmlns:p14="http://schemas.microsoft.com/office/powerpoint/2010/main" val="176480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D62C04B-08F3-4874-BB84-67487944A0D0}"/>
              </a:ext>
            </a:extLst>
          </p:cNvPr>
          <p:cNvSpPr>
            <a:spLocks noGrp="1"/>
          </p:cNvSpPr>
          <p:nvPr>
            <p:ph type="title"/>
          </p:nvPr>
        </p:nvSpPr>
        <p:spPr>
          <a:xfrm>
            <a:off x="390525" y="365759"/>
            <a:ext cx="6189028" cy="1099057"/>
          </a:xfrm>
          <a:solidFill>
            <a:schemeClr val="tx2"/>
          </a:solidFill>
        </p:spPr>
        <p:txBody>
          <a:bodyPr anchor="t"/>
          <a:lstStyle/>
          <a:p>
            <a:pPr marL="182880"/>
            <a:r>
              <a:rPr lang="en-US" sz="2000" dirty="0">
                <a:solidFill>
                  <a:schemeClr val="bg1"/>
                </a:solidFill>
                <a:effectLst/>
                <a:ea typeface="Times New Roman" panose="02020603050405020304" pitchFamily="18" charset="0"/>
                <a:cs typeface="Times New Roman" panose="02020603050405020304" pitchFamily="18" charset="0"/>
              </a:rPr>
              <a:t>If the financial statements are presented for a single year, does the MD&amp;A need to be restated for the prior year?</a:t>
            </a:r>
            <a:endParaRPr lang="en-US" sz="2000" dirty="0">
              <a:solidFill>
                <a:schemeClr val="bg1"/>
              </a:solidFill>
              <a:ea typeface="Times New Roman" panose="02020603050405020304" pitchFamily="18" charset="0"/>
              <a:cs typeface="Times New Roman" panose="02020603050405020304" pitchFamily="18" charset="0"/>
            </a:endParaRPr>
          </a:p>
        </p:txBody>
      </p:sp>
      <p:sp>
        <p:nvSpPr>
          <p:cNvPr id="6" name="Text Placeholder 5">
            <a:extLst>
              <a:ext uri="{FF2B5EF4-FFF2-40B4-BE49-F238E27FC236}">
                <a16:creationId xmlns:a16="http://schemas.microsoft.com/office/drawing/2014/main" id="{80557B1A-49F8-4B90-89F4-56D08B22E250}"/>
              </a:ext>
            </a:extLst>
          </p:cNvPr>
          <p:cNvSpPr>
            <a:spLocks noGrp="1"/>
          </p:cNvSpPr>
          <p:nvPr>
            <p:ph type="body" sz="quarter" idx="13"/>
          </p:nvPr>
        </p:nvSpPr>
        <p:spPr>
          <a:xfrm>
            <a:off x="390525" y="1676297"/>
            <a:ext cx="6080384" cy="2343355"/>
          </a:xfrm>
        </p:spPr>
        <p:txBody>
          <a:bodyPr>
            <a:normAutofit/>
          </a:bodyPr>
          <a:lstStyle/>
          <a:p>
            <a:pPr marL="342900" indent="-342900">
              <a:lnSpc>
                <a:spcPct val="110000"/>
              </a:lnSpc>
              <a:spcAft>
                <a:spcPts val="600"/>
              </a:spcAft>
              <a:buFont typeface="Arial" panose="020B0604020202020204" pitchFamily="34" charset="0"/>
              <a:buChar char="•"/>
            </a:pPr>
            <a:r>
              <a:rPr lang="en-US" sz="2000" dirty="0">
                <a:solidFill>
                  <a:schemeClr val="tx1"/>
                </a:solidFill>
              </a:rPr>
              <a:t>No.  If single year financial statements are presented, the MD&amp;A does not have to be restated for the prior year.</a:t>
            </a:r>
          </a:p>
        </p:txBody>
      </p:sp>
      <p:sp>
        <p:nvSpPr>
          <p:cNvPr id="2" name="TextBox 1">
            <a:extLst>
              <a:ext uri="{FF2B5EF4-FFF2-40B4-BE49-F238E27FC236}">
                <a16:creationId xmlns:a16="http://schemas.microsoft.com/office/drawing/2014/main" id="{11880A18-62DD-4CCB-A62A-CBD3D3C42A23}"/>
              </a:ext>
            </a:extLst>
          </p:cNvPr>
          <p:cNvSpPr txBox="1"/>
          <p:nvPr/>
        </p:nvSpPr>
        <p:spPr>
          <a:xfrm>
            <a:off x="7031116" y="1925419"/>
            <a:ext cx="1944208" cy="646331"/>
          </a:xfrm>
          <a:prstGeom prst="rect">
            <a:avLst/>
          </a:prstGeom>
          <a:noFill/>
        </p:spPr>
        <p:txBody>
          <a:bodyPr wrap="square" rtlCol="0">
            <a:spAutoFit/>
          </a:bodyPr>
          <a:lstStyle/>
          <a:p>
            <a:r>
              <a:rPr lang="en-US" b="1" dirty="0">
                <a:solidFill>
                  <a:schemeClr val="bg1"/>
                </a:solidFill>
              </a:rPr>
              <a:t>Transition Considerations</a:t>
            </a:r>
          </a:p>
        </p:txBody>
      </p:sp>
    </p:spTree>
    <p:extLst>
      <p:ext uri="{BB962C8B-B14F-4D97-AF65-F5344CB8AC3E}">
        <p14:creationId xmlns:p14="http://schemas.microsoft.com/office/powerpoint/2010/main" val="2942986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D62C04B-08F3-4874-BB84-67487944A0D0}"/>
              </a:ext>
            </a:extLst>
          </p:cNvPr>
          <p:cNvSpPr>
            <a:spLocks noGrp="1"/>
          </p:cNvSpPr>
          <p:nvPr>
            <p:ph type="title"/>
          </p:nvPr>
        </p:nvSpPr>
        <p:spPr>
          <a:xfrm>
            <a:off x="390525" y="365760"/>
            <a:ext cx="6189028" cy="779460"/>
          </a:xfrm>
          <a:solidFill>
            <a:schemeClr val="tx2"/>
          </a:solidFill>
        </p:spPr>
        <p:txBody>
          <a:bodyPr anchor="t"/>
          <a:lstStyle/>
          <a:p>
            <a:pPr marL="182880"/>
            <a:r>
              <a:rPr lang="en-US" sz="2000" dirty="0">
                <a:solidFill>
                  <a:schemeClr val="bg1"/>
                </a:solidFill>
              </a:rPr>
              <a:t>How does the entity estimate the incremental borrowing rate if they don’t have any debt?</a:t>
            </a:r>
            <a:endParaRPr lang="en-US" sz="2000" dirty="0">
              <a:solidFill>
                <a:schemeClr val="bg1"/>
              </a:solidFill>
              <a:ea typeface="Times New Roman" panose="02020603050405020304" pitchFamily="18" charset="0"/>
              <a:cs typeface="Times New Roman" panose="02020603050405020304" pitchFamily="18" charset="0"/>
            </a:endParaRPr>
          </a:p>
        </p:txBody>
      </p:sp>
      <p:sp>
        <p:nvSpPr>
          <p:cNvPr id="6" name="Text Placeholder 5">
            <a:extLst>
              <a:ext uri="{FF2B5EF4-FFF2-40B4-BE49-F238E27FC236}">
                <a16:creationId xmlns:a16="http://schemas.microsoft.com/office/drawing/2014/main" id="{80557B1A-49F8-4B90-89F4-56D08B22E250}"/>
              </a:ext>
            </a:extLst>
          </p:cNvPr>
          <p:cNvSpPr>
            <a:spLocks noGrp="1"/>
          </p:cNvSpPr>
          <p:nvPr>
            <p:ph type="body" sz="quarter" idx="13"/>
          </p:nvPr>
        </p:nvSpPr>
        <p:spPr>
          <a:xfrm>
            <a:off x="390525" y="1676297"/>
            <a:ext cx="6080384" cy="3028868"/>
          </a:xfrm>
        </p:spPr>
        <p:txBody>
          <a:bodyPr>
            <a:noAutofit/>
          </a:bodyPr>
          <a:lstStyle/>
          <a:p>
            <a:pPr marL="342900" indent="-342900">
              <a:buFont typeface="Arial" panose="020B0604020202020204" pitchFamily="34" charset="0"/>
              <a:buChar char="•"/>
            </a:pPr>
            <a:r>
              <a:rPr lang="en-US" sz="1600" dirty="0">
                <a:solidFill>
                  <a:schemeClr val="tx1"/>
                </a:solidFill>
              </a:rPr>
              <a:t>Create or hire a firm to create a yield curve</a:t>
            </a:r>
          </a:p>
          <a:p>
            <a:pPr marL="342900" indent="-342900">
              <a:buFont typeface="Arial" panose="020B0604020202020204" pitchFamily="34" charset="0"/>
              <a:buChar char="•"/>
            </a:pPr>
            <a:r>
              <a:rPr lang="en-US" sz="1600" dirty="0">
                <a:solidFill>
                  <a:schemeClr val="tx1"/>
                </a:solidFill>
              </a:rPr>
              <a:t>EMMA website</a:t>
            </a:r>
          </a:p>
          <a:p>
            <a:pPr marL="342900" indent="-342900">
              <a:buFont typeface="Arial" panose="020B0604020202020204" pitchFamily="34" charset="0"/>
              <a:buChar char="•"/>
            </a:pPr>
            <a:r>
              <a:rPr lang="en-US" sz="1600" dirty="0">
                <a:solidFill>
                  <a:schemeClr val="tx1"/>
                </a:solidFill>
              </a:rPr>
              <a:t>BAML index</a:t>
            </a:r>
          </a:p>
          <a:p>
            <a:pPr marL="342900" indent="-342900">
              <a:buFont typeface="Arial" panose="020B0604020202020204" pitchFamily="34" charset="0"/>
              <a:buChar char="•"/>
            </a:pPr>
            <a:r>
              <a:rPr lang="en-US" sz="1600" dirty="0">
                <a:solidFill>
                  <a:schemeClr val="tx1"/>
                </a:solidFill>
              </a:rPr>
              <a:t>Modify Treasury yield curve</a:t>
            </a:r>
          </a:p>
        </p:txBody>
      </p:sp>
      <p:sp>
        <p:nvSpPr>
          <p:cNvPr id="2" name="TextBox 1">
            <a:extLst>
              <a:ext uri="{FF2B5EF4-FFF2-40B4-BE49-F238E27FC236}">
                <a16:creationId xmlns:a16="http://schemas.microsoft.com/office/drawing/2014/main" id="{11880A18-62DD-4CCB-A62A-CBD3D3C42A23}"/>
              </a:ext>
            </a:extLst>
          </p:cNvPr>
          <p:cNvSpPr txBox="1"/>
          <p:nvPr/>
        </p:nvSpPr>
        <p:spPr>
          <a:xfrm>
            <a:off x="7031116" y="1925419"/>
            <a:ext cx="1944208" cy="646331"/>
          </a:xfrm>
          <a:prstGeom prst="rect">
            <a:avLst/>
          </a:prstGeom>
          <a:noFill/>
        </p:spPr>
        <p:txBody>
          <a:bodyPr wrap="square" rtlCol="0">
            <a:spAutoFit/>
          </a:bodyPr>
          <a:lstStyle/>
          <a:p>
            <a:r>
              <a:rPr lang="en-US" sz="1800" dirty="0">
                <a:solidFill>
                  <a:schemeClr val="bg1"/>
                </a:solidFill>
              </a:rPr>
              <a:t>Borrowing/</a:t>
            </a:r>
          </a:p>
          <a:p>
            <a:r>
              <a:rPr lang="en-US" sz="1800" dirty="0">
                <a:solidFill>
                  <a:schemeClr val="bg1"/>
                </a:solidFill>
              </a:rPr>
              <a:t>Discount rate</a:t>
            </a:r>
          </a:p>
        </p:txBody>
      </p:sp>
    </p:spTree>
    <p:extLst>
      <p:ext uri="{BB962C8B-B14F-4D97-AF65-F5344CB8AC3E}">
        <p14:creationId xmlns:p14="http://schemas.microsoft.com/office/powerpoint/2010/main" val="376834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908B19-54B7-4838-86FA-6737AFB3A16B}"/>
              </a:ext>
            </a:extLst>
          </p:cNvPr>
          <p:cNvSpPr>
            <a:spLocks noGrp="1"/>
          </p:cNvSpPr>
          <p:nvPr>
            <p:ph type="ctrTitle"/>
          </p:nvPr>
        </p:nvSpPr>
        <p:spPr>
          <a:xfrm>
            <a:off x="1440901" y="1054555"/>
            <a:ext cx="3549112" cy="1074964"/>
          </a:xfrm>
        </p:spPr>
        <p:txBody>
          <a:bodyPr>
            <a:normAutofit fontScale="90000"/>
          </a:bodyPr>
          <a:lstStyle/>
          <a:p>
            <a:r>
              <a:rPr lang="en-US" sz="2400" dirty="0"/>
              <a:t>Public-Private and Public-Public Partnerships and Availability Payment Arrangements</a:t>
            </a:r>
          </a:p>
        </p:txBody>
      </p:sp>
      <p:sp>
        <p:nvSpPr>
          <p:cNvPr id="6" name="Text Placeholder 1">
            <a:extLst>
              <a:ext uri="{FF2B5EF4-FFF2-40B4-BE49-F238E27FC236}">
                <a16:creationId xmlns:a16="http://schemas.microsoft.com/office/drawing/2014/main" id="{A21A1778-7312-482C-AB68-357CC5D59679}"/>
              </a:ext>
            </a:extLst>
          </p:cNvPr>
          <p:cNvSpPr txBox="1">
            <a:spLocks/>
          </p:cNvSpPr>
          <p:nvPr/>
        </p:nvSpPr>
        <p:spPr>
          <a:xfrm>
            <a:off x="1440901" y="2305795"/>
            <a:ext cx="6162488" cy="488423"/>
          </a:xfrm>
          <a:prstGeom prst="rect">
            <a:avLst/>
          </a:prstGeom>
        </p:spPr>
        <p:txBody>
          <a:bodyPr/>
          <a:lstStyle>
            <a:lvl1pPr marL="287338" indent="-287338" algn="l" rtl="0" eaLnBrk="1" fontAlgn="base" hangingPunct="1">
              <a:lnSpc>
                <a:spcPct val="112000"/>
              </a:lnSpc>
              <a:spcBef>
                <a:spcPts val="1500"/>
              </a:spcBef>
              <a:spcAft>
                <a:spcPct val="0"/>
              </a:spcAft>
              <a:buClr>
                <a:srgbClr val="EF4142"/>
              </a:buClr>
              <a:buFont typeface="Wingdings" pitchFamily="2" charset="2"/>
              <a:buChar char="§"/>
              <a:defRPr sz="1800" kern="1200">
                <a:solidFill>
                  <a:schemeClr val="tx1"/>
                </a:solidFill>
                <a:latin typeface="Arial" pitchFamily="34" charset="0"/>
                <a:ea typeface="+mn-ea"/>
                <a:cs typeface="Arial" pitchFamily="34" charset="0"/>
              </a:defRPr>
            </a:lvl1pPr>
            <a:lvl2pPr marL="574675" indent="-287338" algn="l" rtl="0" eaLnBrk="1" fontAlgn="base" hangingPunct="1">
              <a:lnSpc>
                <a:spcPct val="112000"/>
              </a:lnSpc>
              <a:spcBef>
                <a:spcPts val="400"/>
              </a:spcBef>
              <a:spcAft>
                <a:spcPct val="0"/>
              </a:spcAft>
              <a:buClr>
                <a:srgbClr val="EF4142"/>
              </a:buClr>
              <a:buFont typeface="Lucida Grande"/>
              <a:buChar char="-"/>
              <a:defRPr sz="1800" kern="1200">
                <a:solidFill>
                  <a:srgbClr val="3D3D3D"/>
                </a:solidFill>
                <a:latin typeface="Arial" pitchFamily="34" charset="0"/>
                <a:ea typeface="+mn-ea"/>
                <a:cs typeface="Arial" pitchFamily="34" charset="0"/>
              </a:defRPr>
            </a:lvl2pPr>
            <a:lvl3pPr marL="860425" indent="-285750" algn="l" rtl="0" eaLnBrk="1" fontAlgn="base" hangingPunct="1">
              <a:lnSpc>
                <a:spcPct val="112000"/>
              </a:lnSpc>
              <a:spcBef>
                <a:spcPts val="300"/>
              </a:spcBef>
              <a:spcAft>
                <a:spcPct val="0"/>
              </a:spcAft>
              <a:buClr>
                <a:srgbClr val="EF4142"/>
              </a:buClr>
              <a:buFont typeface="Arial" pitchFamily="34" charset="0"/>
              <a:buChar char="•"/>
              <a:defRPr sz="1800" kern="1200">
                <a:solidFill>
                  <a:srgbClr val="3D3D3D"/>
                </a:solidFill>
                <a:latin typeface="Arial" pitchFamily="34" charset="0"/>
                <a:ea typeface="+mn-ea"/>
                <a:cs typeface="Arial" pitchFamily="34" charset="0"/>
              </a:defRPr>
            </a:lvl3pPr>
            <a:lvl4pPr marL="1200150" indent="-287338" algn="l" rtl="0" eaLnBrk="1" fontAlgn="base" hangingPunct="1">
              <a:lnSpc>
                <a:spcPct val="112000"/>
              </a:lnSpc>
              <a:spcBef>
                <a:spcPts val="300"/>
              </a:spcBef>
              <a:spcAft>
                <a:spcPct val="0"/>
              </a:spcAft>
              <a:buClr>
                <a:srgbClr val="EF4142"/>
              </a:buClr>
              <a:buFont typeface="Courier New" pitchFamily="49" charset="0"/>
              <a:buChar char="o"/>
              <a:defRPr sz="1800" kern="1200">
                <a:solidFill>
                  <a:srgbClr val="3D3D3D"/>
                </a:solidFill>
                <a:latin typeface="Arial" pitchFamily="34" charset="0"/>
                <a:ea typeface="+mn-ea"/>
                <a:cs typeface="Arial" pitchFamily="34" charset="0"/>
              </a:defRPr>
            </a:lvl4pPr>
            <a:lvl5pPr marL="1427163" indent="-227013" algn="l" rtl="0" eaLnBrk="1" fontAlgn="base" hangingPunct="1">
              <a:lnSpc>
                <a:spcPct val="112000"/>
              </a:lnSpc>
              <a:spcBef>
                <a:spcPts val="300"/>
              </a:spcBef>
              <a:spcAft>
                <a:spcPct val="0"/>
              </a:spcAft>
              <a:buClr>
                <a:srgbClr val="EF4142"/>
              </a:buClr>
              <a:buFont typeface="Arial" charset="0"/>
              <a:buChar char="»"/>
              <a:defRPr sz="1800" kern="1200">
                <a:solidFill>
                  <a:srgbClr val="3D3D3D"/>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85800">
              <a:spcBef>
                <a:spcPts val="1125"/>
              </a:spcBef>
              <a:buNone/>
            </a:pPr>
            <a:r>
              <a:rPr lang="en-US" sz="2100" dirty="0">
                <a:solidFill>
                  <a:srgbClr val="4374AB"/>
                </a:solidFill>
              </a:rPr>
              <a:t>Statement No. 94</a:t>
            </a:r>
          </a:p>
        </p:txBody>
      </p:sp>
      <p:pic>
        <p:nvPicPr>
          <p:cNvPr id="3" name="Picture 2" descr="A screenshot of a cell phone&#10;&#10;Description automatically generated">
            <a:extLst>
              <a:ext uri="{FF2B5EF4-FFF2-40B4-BE49-F238E27FC236}">
                <a16:creationId xmlns:a16="http://schemas.microsoft.com/office/drawing/2014/main" id="{BC9F0E07-B5EF-47D5-97F1-D6930DF4C3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7761" y="604356"/>
            <a:ext cx="2300693" cy="3402875"/>
          </a:xfrm>
          <a:prstGeom prst="rect">
            <a:avLst/>
          </a:prstGeom>
        </p:spPr>
      </p:pic>
    </p:spTree>
    <p:extLst>
      <p:ext uri="{BB962C8B-B14F-4D97-AF65-F5344CB8AC3E}">
        <p14:creationId xmlns:p14="http://schemas.microsoft.com/office/powerpoint/2010/main" val="18602999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BAB72151-4993-4C7F-AFBB-2ACB0CAD9599}"/>
              </a:ext>
            </a:extLst>
          </p:cNvPr>
          <p:cNvGraphicFramePr>
            <a:graphicFrameLocks noGrp="1"/>
          </p:cNvGraphicFramePr>
          <p:nvPr>
            <p:ph idx="1"/>
          </p:nvPr>
        </p:nvGraphicFramePr>
        <p:xfrm>
          <a:off x="1401712" y="992777"/>
          <a:ext cx="6247037" cy="34029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1308192" y="210579"/>
            <a:ext cx="6596796" cy="504704"/>
          </a:xfrm>
        </p:spPr>
        <p:txBody>
          <a:bodyPr>
            <a:normAutofit/>
          </a:bodyPr>
          <a:lstStyle/>
          <a:p>
            <a:r>
              <a:rPr lang="en-US" dirty="0"/>
              <a:t>P3s, APAs, and SCAs</a:t>
            </a:r>
          </a:p>
        </p:txBody>
      </p:sp>
    </p:spTree>
    <p:extLst>
      <p:ext uri="{BB962C8B-B14F-4D97-AF65-F5344CB8AC3E}">
        <p14:creationId xmlns:p14="http://schemas.microsoft.com/office/powerpoint/2010/main" val="19387928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064C6B32-AF8B-4ECF-8208-52901F2EBFAC}"/>
              </a:ext>
            </a:extLst>
          </p:cNvPr>
          <p:cNvGraphicFramePr>
            <a:graphicFrameLocks noGrp="1"/>
          </p:cNvGraphicFramePr>
          <p:nvPr>
            <p:ph idx="1"/>
            <p:extLst>
              <p:ext uri="{D42A27DB-BD31-4B8C-83A1-F6EECF244321}">
                <p14:modId xmlns:p14="http://schemas.microsoft.com/office/powerpoint/2010/main" val="371347497"/>
              </p:ext>
            </p:extLst>
          </p:nvPr>
        </p:nvGraphicFramePr>
        <p:xfrm>
          <a:off x="1407201" y="2505456"/>
          <a:ext cx="6421040" cy="25237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E73C744C-D58D-46B9-AD22-1B27509D5ABB}"/>
              </a:ext>
            </a:extLst>
          </p:cNvPr>
          <p:cNvSpPr>
            <a:spLocks noGrp="1"/>
          </p:cNvSpPr>
          <p:nvPr>
            <p:ph type="title"/>
          </p:nvPr>
        </p:nvSpPr>
        <p:spPr>
          <a:xfrm>
            <a:off x="1232626" y="148487"/>
            <a:ext cx="6508348" cy="672939"/>
          </a:xfrm>
        </p:spPr>
        <p:txBody>
          <a:bodyPr/>
          <a:lstStyle/>
          <a:p>
            <a:r>
              <a:rPr lang="en-US"/>
              <a:t>Definitions: PPPs and APAs</a:t>
            </a:r>
          </a:p>
        </p:txBody>
      </p:sp>
      <p:sp>
        <p:nvSpPr>
          <p:cNvPr id="2" name="TextBox 1">
            <a:extLst>
              <a:ext uri="{FF2B5EF4-FFF2-40B4-BE49-F238E27FC236}">
                <a16:creationId xmlns:a16="http://schemas.microsoft.com/office/drawing/2014/main" id="{F814D43A-470D-4CFD-8F15-D6BA6C439751}"/>
              </a:ext>
            </a:extLst>
          </p:cNvPr>
          <p:cNvSpPr txBox="1"/>
          <p:nvPr/>
        </p:nvSpPr>
        <p:spPr>
          <a:xfrm>
            <a:off x="1527349" y="732618"/>
            <a:ext cx="5863214" cy="1708160"/>
          </a:xfrm>
          <a:prstGeom prst="rect">
            <a:avLst/>
          </a:prstGeom>
          <a:solidFill>
            <a:schemeClr val="tx2">
              <a:lumMod val="40000"/>
              <a:lumOff val="60000"/>
            </a:schemeClr>
          </a:solidFill>
          <a:ln w="38100">
            <a:solidFill>
              <a:schemeClr val="accent3"/>
            </a:solidFill>
          </a:ln>
        </p:spPr>
        <p:txBody>
          <a:bodyPr wrap="square" rtlCol="0">
            <a:spAutoFit/>
          </a:bodyPr>
          <a:lstStyle/>
          <a:p>
            <a:pPr defTabSz="685800"/>
            <a:r>
              <a:rPr lang="en-US" sz="1500" b="1" dirty="0">
                <a:solidFill>
                  <a:prstClr val="black"/>
                </a:solidFill>
                <a:latin typeface="Times New Roman"/>
              </a:rPr>
              <a:t>Public-private partnerships </a:t>
            </a:r>
            <a:r>
              <a:rPr lang="en-US" sz="1500" dirty="0">
                <a:solidFill>
                  <a:prstClr val="black"/>
                </a:solidFill>
                <a:latin typeface="Times New Roman"/>
              </a:rPr>
              <a:t>and</a:t>
            </a:r>
            <a:r>
              <a:rPr lang="en-US" sz="1500" b="1" dirty="0">
                <a:solidFill>
                  <a:prstClr val="black"/>
                </a:solidFill>
                <a:latin typeface="Times New Roman"/>
              </a:rPr>
              <a:t> public-public partnerships (P3s) </a:t>
            </a:r>
            <a:r>
              <a:rPr lang="en-US" sz="1500" dirty="0">
                <a:solidFill>
                  <a:prstClr val="black"/>
                </a:solidFill>
                <a:latin typeface="Times New Roman"/>
              </a:rPr>
              <a:t>are arrangements “in which a government (the transferor) </a:t>
            </a:r>
            <a:r>
              <a:rPr lang="en-US" sz="1500" dirty="0">
                <a:solidFill>
                  <a:prstClr val="black"/>
                </a:solidFill>
                <a:highlight>
                  <a:srgbClr val="FFFF00"/>
                </a:highlight>
                <a:latin typeface="Times New Roman"/>
              </a:rPr>
              <a:t>contracts with an operator </a:t>
            </a:r>
            <a:r>
              <a:rPr lang="en-US" sz="1500" dirty="0">
                <a:solidFill>
                  <a:prstClr val="black"/>
                </a:solidFill>
                <a:latin typeface="Times New Roman"/>
              </a:rPr>
              <a:t>[governmental or nongovernmental] to </a:t>
            </a:r>
            <a:r>
              <a:rPr lang="en-US" sz="1500" dirty="0">
                <a:solidFill>
                  <a:prstClr val="black"/>
                </a:solidFill>
                <a:highlight>
                  <a:srgbClr val="FFFF00"/>
                </a:highlight>
                <a:latin typeface="Times New Roman"/>
              </a:rPr>
              <a:t>provide public services </a:t>
            </a:r>
            <a:r>
              <a:rPr lang="en-US" sz="1500" dirty="0">
                <a:solidFill>
                  <a:prstClr val="black"/>
                </a:solidFill>
                <a:latin typeface="Times New Roman"/>
              </a:rPr>
              <a:t>by conveying control of the </a:t>
            </a:r>
            <a:r>
              <a:rPr lang="en-US" sz="1500" dirty="0">
                <a:solidFill>
                  <a:prstClr val="black"/>
                </a:solidFill>
                <a:highlight>
                  <a:srgbClr val="FFFF00"/>
                </a:highlight>
                <a:latin typeface="Times New Roman"/>
              </a:rPr>
              <a:t>right to operate </a:t>
            </a:r>
            <a:r>
              <a:rPr lang="en-US" sz="1500" dirty="0">
                <a:solidFill>
                  <a:prstClr val="black"/>
                </a:solidFill>
                <a:latin typeface="Times New Roman"/>
              </a:rPr>
              <a:t>a nonfinancial assets, such as infrastructure or other capital asset (the underlying PPP asset), for a period of time in an exchange or exchange-like transaction.”</a:t>
            </a:r>
          </a:p>
          <a:p>
            <a:pPr defTabSz="685800"/>
            <a:endParaRPr lang="en-US" sz="1500" dirty="0">
              <a:solidFill>
                <a:prstClr val="black"/>
              </a:solidFill>
              <a:latin typeface="Times New Roman"/>
            </a:endParaRPr>
          </a:p>
        </p:txBody>
      </p:sp>
    </p:spTree>
    <p:extLst>
      <p:ext uri="{BB962C8B-B14F-4D97-AF65-F5344CB8AC3E}">
        <p14:creationId xmlns:p14="http://schemas.microsoft.com/office/powerpoint/2010/main" val="14118341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7C4538C6-12D2-48AF-9594-1F0E39575784}"/>
              </a:ext>
            </a:extLst>
          </p:cNvPr>
          <p:cNvGraphicFramePr>
            <a:graphicFrameLocks noGrp="1"/>
          </p:cNvGraphicFramePr>
          <p:nvPr>
            <p:ph idx="1"/>
          </p:nvPr>
        </p:nvGraphicFramePr>
        <p:xfrm>
          <a:off x="1361480" y="853632"/>
          <a:ext cx="6421040" cy="38555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32FF10E2-8999-4846-A5A1-5BD38686FA12}"/>
              </a:ext>
            </a:extLst>
          </p:cNvPr>
          <p:cNvSpPr>
            <a:spLocks noGrp="1"/>
          </p:cNvSpPr>
          <p:nvPr>
            <p:ph type="title"/>
          </p:nvPr>
        </p:nvSpPr>
        <p:spPr>
          <a:xfrm>
            <a:off x="1218773" y="180692"/>
            <a:ext cx="6508348" cy="672939"/>
          </a:xfrm>
        </p:spPr>
        <p:txBody>
          <a:bodyPr/>
          <a:lstStyle/>
          <a:p>
            <a:r>
              <a:rPr lang="en-US" dirty="0"/>
              <a:t>APAs</a:t>
            </a:r>
          </a:p>
        </p:txBody>
      </p:sp>
    </p:spTree>
    <p:extLst>
      <p:ext uri="{BB962C8B-B14F-4D97-AF65-F5344CB8AC3E}">
        <p14:creationId xmlns:p14="http://schemas.microsoft.com/office/powerpoint/2010/main" val="33538837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7C4538C6-12D2-48AF-9594-1F0E39575784}"/>
              </a:ext>
            </a:extLst>
          </p:cNvPr>
          <p:cNvGraphicFramePr>
            <a:graphicFrameLocks noGrp="1"/>
          </p:cNvGraphicFramePr>
          <p:nvPr>
            <p:ph idx="1"/>
          </p:nvPr>
        </p:nvGraphicFramePr>
        <p:xfrm>
          <a:off x="1361481" y="853632"/>
          <a:ext cx="6421040" cy="38555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32FF10E2-8999-4846-A5A1-5BD38686FA12}"/>
              </a:ext>
            </a:extLst>
          </p:cNvPr>
          <p:cNvSpPr>
            <a:spLocks noGrp="1"/>
          </p:cNvSpPr>
          <p:nvPr>
            <p:ph type="title"/>
          </p:nvPr>
        </p:nvSpPr>
        <p:spPr>
          <a:xfrm>
            <a:off x="1218774" y="180692"/>
            <a:ext cx="6508348" cy="672939"/>
          </a:xfrm>
        </p:spPr>
        <p:txBody>
          <a:bodyPr/>
          <a:lstStyle/>
          <a:p>
            <a:r>
              <a:rPr lang="en-US" dirty="0"/>
              <a:t>P3s</a:t>
            </a:r>
          </a:p>
        </p:txBody>
      </p:sp>
    </p:spTree>
    <p:extLst>
      <p:ext uri="{BB962C8B-B14F-4D97-AF65-F5344CB8AC3E}">
        <p14:creationId xmlns:p14="http://schemas.microsoft.com/office/powerpoint/2010/main" val="6994844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7C4538C6-12D2-48AF-9594-1F0E39575784}"/>
              </a:ext>
            </a:extLst>
          </p:cNvPr>
          <p:cNvGraphicFramePr>
            <a:graphicFrameLocks noGrp="1"/>
          </p:cNvGraphicFramePr>
          <p:nvPr>
            <p:ph idx="1"/>
          </p:nvPr>
        </p:nvGraphicFramePr>
        <p:xfrm>
          <a:off x="1361481" y="853632"/>
          <a:ext cx="6421040" cy="38555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32FF10E2-8999-4846-A5A1-5BD38686FA12}"/>
              </a:ext>
            </a:extLst>
          </p:cNvPr>
          <p:cNvSpPr>
            <a:spLocks noGrp="1"/>
          </p:cNvSpPr>
          <p:nvPr>
            <p:ph type="title"/>
          </p:nvPr>
        </p:nvSpPr>
        <p:spPr>
          <a:xfrm>
            <a:off x="1218774" y="180692"/>
            <a:ext cx="6508348" cy="672939"/>
          </a:xfrm>
        </p:spPr>
        <p:txBody>
          <a:bodyPr/>
          <a:lstStyle/>
          <a:p>
            <a:r>
              <a:rPr lang="en-US" dirty="0"/>
              <a:t>APAs</a:t>
            </a:r>
          </a:p>
        </p:txBody>
      </p:sp>
    </p:spTree>
    <p:extLst>
      <p:ext uri="{BB962C8B-B14F-4D97-AF65-F5344CB8AC3E}">
        <p14:creationId xmlns:p14="http://schemas.microsoft.com/office/powerpoint/2010/main" val="29253814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1E9B6FB7-37D6-4AA9-BD85-5216C8048012}"/>
              </a:ext>
            </a:extLst>
          </p:cNvPr>
          <p:cNvGraphicFramePr>
            <a:graphicFrameLocks noGrp="1"/>
          </p:cNvGraphicFramePr>
          <p:nvPr>
            <p:ph idx="1"/>
          </p:nvPr>
        </p:nvGraphicFramePr>
        <p:xfrm>
          <a:off x="1276281" y="1092538"/>
          <a:ext cx="6421040" cy="3468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02402EB4-0E61-4513-95CF-5767C2C07C90}"/>
              </a:ext>
            </a:extLst>
          </p:cNvPr>
          <p:cNvSpPr>
            <a:spLocks noGrp="1"/>
          </p:cNvSpPr>
          <p:nvPr>
            <p:ph type="title"/>
          </p:nvPr>
        </p:nvSpPr>
        <p:spPr>
          <a:xfrm>
            <a:off x="1232628" y="213905"/>
            <a:ext cx="6508348" cy="672939"/>
          </a:xfrm>
        </p:spPr>
        <p:txBody>
          <a:bodyPr/>
          <a:lstStyle/>
          <a:p>
            <a:r>
              <a:rPr lang="en-US" dirty="0"/>
              <a:t>Transferor Reporting</a:t>
            </a:r>
          </a:p>
        </p:txBody>
      </p:sp>
    </p:spTree>
    <p:extLst>
      <p:ext uri="{BB962C8B-B14F-4D97-AF65-F5344CB8AC3E}">
        <p14:creationId xmlns:p14="http://schemas.microsoft.com/office/powerpoint/2010/main" val="3396146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F2901-FA83-408F-AB58-1B39C867EDCD}"/>
              </a:ext>
            </a:extLst>
          </p:cNvPr>
          <p:cNvSpPr>
            <a:spLocks noGrp="1"/>
          </p:cNvSpPr>
          <p:nvPr>
            <p:ph type="title"/>
          </p:nvPr>
        </p:nvSpPr>
        <p:spPr>
          <a:xfrm>
            <a:off x="324358" y="216855"/>
            <a:ext cx="7772400" cy="420372"/>
          </a:xfrm>
        </p:spPr>
        <p:txBody>
          <a:bodyPr/>
          <a:lstStyle/>
          <a:p>
            <a:r>
              <a:rPr lang="en-US" sz="2400" dirty="0"/>
              <a:t>SBITA Transition Considerations</a:t>
            </a:r>
            <a:endParaRPr lang="en-US" dirty="0"/>
          </a:p>
        </p:txBody>
      </p:sp>
      <p:sp>
        <p:nvSpPr>
          <p:cNvPr id="3" name="Content Placeholder 2">
            <a:extLst>
              <a:ext uri="{FF2B5EF4-FFF2-40B4-BE49-F238E27FC236}">
                <a16:creationId xmlns:a16="http://schemas.microsoft.com/office/drawing/2014/main" id="{ECE519D6-9134-4825-A3A4-0582E233DFA6}"/>
              </a:ext>
            </a:extLst>
          </p:cNvPr>
          <p:cNvSpPr>
            <a:spLocks noGrp="1"/>
          </p:cNvSpPr>
          <p:nvPr>
            <p:ph sz="quarter" idx="14"/>
          </p:nvPr>
        </p:nvSpPr>
        <p:spPr>
          <a:xfrm>
            <a:off x="324358" y="1020932"/>
            <a:ext cx="7772400" cy="3486277"/>
          </a:xfrm>
        </p:spPr>
        <p:txBody>
          <a:bodyPr/>
          <a:lstStyle/>
          <a:p>
            <a:r>
              <a:rPr lang="en-US" sz="1600" dirty="0"/>
              <a:t>Following are relevant dates for a calendar year-end: </a:t>
            </a:r>
          </a:p>
          <a:p>
            <a:endParaRPr lang="en-US" dirty="0"/>
          </a:p>
          <a:p>
            <a:endParaRPr lang="en-US" dirty="0"/>
          </a:p>
          <a:p>
            <a:endParaRPr lang="en-US" dirty="0"/>
          </a:p>
          <a:p>
            <a:pPr>
              <a:spcAft>
                <a:spcPts val="400"/>
              </a:spcAft>
            </a:pPr>
            <a:endParaRPr lang="en-US" sz="1600" dirty="0"/>
          </a:p>
          <a:p>
            <a:pPr>
              <a:spcAft>
                <a:spcPts val="400"/>
              </a:spcAft>
            </a:pPr>
            <a:r>
              <a:rPr lang="en-US" sz="1600" dirty="0"/>
              <a:t>Other considerations:</a:t>
            </a:r>
          </a:p>
          <a:p>
            <a:pPr lvl="1">
              <a:spcAft>
                <a:spcPts val="400"/>
              </a:spcAft>
            </a:pPr>
            <a:r>
              <a:rPr lang="en-US" sz="1600" dirty="0"/>
              <a:t>Use facts and circumstances that existed at the beginning of the earliest period restated, </a:t>
            </a:r>
            <a:r>
              <a:rPr lang="en-US" sz="1600" b="1" dirty="0"/>
              <a:t>NOT</a:t>
            </a:r>
            <a:r>
              <a:rPr lang="en-US" sz="1600" dirty="0"/>
              <a:t> the commencement date of the SBITA.</a:t>
            </a:r>
            <a:endParaRPr lang="en-US" sz="1600" i="1" dirty="0"/>
          </a:p>
          <a:p>
            <a:endParaRPr lang="en-US" dirty="0"/>
          </a:p>
          <a:p>
            <a:endParaRPr lang="en-US" dirty="0"/>
          </a:p>
          <a:p>
            <a:endParaRPr lang="en-US" dirty="0"/>
          </a:p>
          <a:p>
            <a:endParaRPr lang="en-US" dirty="0"/>
          </a:p>
        </p:txBody>
      </p:sp>
      <p:cxnSp>
        <p:nvCxnSpPr>
          <p:cNvPr id="12" name="Straight Connector 11">
            <a:extLst>
              <a:ext uri="{FF2B5EF4-FFF2-40B4-BE49-F238E27FC236}">
                <a16:creationId xmlns:a16="http://schemas.microsoft.com/office/drawing/2014/main" id="{85FAC782-9D2B-459B-ABCB-8484DAD3284E}"/>
              </a:ext>
            </a:extLst>
          </p:cNvPr>
          <p:cNvCxnSpPr>
            <a:cxnSpLocks/>
          </p:cNvCxnSpPr>
          <p:nvPr/>
        </p:nvCxnSpPr>
        <p:spPr>
          <a:xfrm flipV="1">
            <a:off x="7709745" y="2169766"/>
            <a:ext cx="0" cy="62865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2BB796-A296-4748-8607-95570246186A}"/>
              </a:ext>
            </a:extLst>
          </p:cNvPr>
          <p:cNvSpPr/>
          <p:nvPr/>
        </p:nvSpPr>
        <p:spPr>
          <a:xfrm>
            <a:off x="1428749" y="2799845"/>
            <a:ext cx="3133725"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b="1" dirty="0">
                <a:solidFill>
                  <a:schemeClr val="bg1"/>
                </a:solidFill>
              </a:rPr>
              <a:t>Comparative period</a:t>
            </a:r>
          </a:p>
        </p:txBody>
      </p:sp>
      <p:sp>
        <p:nvSpPr>
          <p:cNvPr id="14" name="Rectangle 13">
            <a:extLst>
              <a:ext uri="{FF2B5EF4-FFF2-40B4-BE49-F238E27FC236}">
                <a16:creationId xmlns:a16="http://schemas.microsoft.com/office/drawing/2014/main" id="{AF652453-AEC2-4E43-AEDC-6150FDF6E847}"/>
              </a:ext>
            </a:extLst>
          </p:cNvPr>
          <p:cNvSpPr/>
          <p:nvPr/>
        </p:nvSpPr>
        <p:spPr>
          <a:xfrm>
            <a:off x="4581528" y="2798416"/>
            <a:ext cx="3133725" cy="533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US" b="1" dirty="0">
                <a:solidFill>
                  <a:schemeClr val="bg1"/>
                </a:solidFill>
              </a:rPr>
              <a:t>Current period</a:t>
            </a:r>
          </a:p>
        </p:txBody>
      </p:sp>
      <p:cxnSp>
        <p:nvCxnSpPr>
          <p:cNvPr id="15" name="Straight Connector 14">
            <a:extLst>
              <a:ext uri="{FF2B5EF4-FFF2-40B4-BE49-F238E27FC236}">
                <a16:creationId xmlns:a16="http://schemas.microsoft.com/office/drawing/2014/main" id="{33FBF44E-B51F-449F-B8F7-51B8A39AF0AF}"/>
              </a:ext>
            </a:extLst>
          </p:cNvPr>
          <p:cNvCxnSpPr>
            <a:cxnSpLocks/>
          </p:cNvCxnSpPr>
          <p:nvPr/>
        </p:nvCxnSpPr>
        <p:spPr>
          <a:xfrm flipV="1">
            <a:off x="1451127" y="2169766"/>
            <a:ext cx="0" cy="62865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91CD42C-8A5D-4516-9A19-C1F696B01D65}"/>
              </a:ext>
            </a:extLst>
          </p:cNvPr>
          <p:cNvCxnSpPr>
            <a:cxnSpLocks/>
          </p:cNvCxnSpPr>
          <p:nvPr/>
        </p:nvCxnSpPr>
        <p:spPr>
          <a:xfrm flipV="1">
            <a:off x="4572000" y="2169766"/>
            <a:ext cx="0" cy="62865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7C83754-3417-4B61-891F-A9A189E51656}"/>
              </a:ext>
            </a:extLst>
          </p:cNvPr>
          <p:cNvSpPr txBox="1"/>
          <p:nvPr/>
        </p:nvSpPr>
        <p:spPr>
          <a:xfrm>
            <a:off x="6719892" y="1787640"/>
            <a:ext cx="1990721" cy="420372"/>
          </a:xfrm>
          <a:prstGeom prst="rect">
            <a:avLst/>
          </a:prstGeom>
          <a:noFill/>
        </p:spPr>
        <p:txBody>
          <a:bodyPr wrap="square" lIns="54610" tIns="54610" rIns="54610" bIns="54610" rtlCol="0">
            <a:noAutofit/>
          </a:bodyPr>
          <a:lstStyle/>
          <a:p>
            <a:pPr algn="ctr">
              <a:spcAft>
                <a:spcPts val="600"/>
              </a:spcAft>
            </a:pPr>
            <a:r>
              <a:rPr lang="en-US" sz="1400" dirty="0"/>
              <a:t>June 30, 2023</a:t>
            </a:r>
          </a:p>
        </p:txBody>
      </p:sp>
      <p:sp>
        <p:nvSpPr>
          <p:cNvPr id="18" name="TextBox 17">
            <a:extLst>
              <a:ext uri="{FF2B5EF4-FFF2-40B4-BE49-F238E27FC236}">
                <a16:creationId xmlns:a16="http://schemas.microsoft.com/office/drawing/2014/main" id="{5CBEAEB1-811E-4248-94BE-07B102AA7018}"/>
              </a:ext>
            </a:extLst>
          </p:cNvPr>
          <p:cNvSpPr txBox="1"/>
          <p:nvPr/>
        </p:nvSpPr>
        <p:spPr>
          <a:xfrm>
            <a:off x="3583984" y="1792775"/>
            <a:ext cx="1990721" cy="420372"/>
          </a:xfrm>
          <a:prstGeom prst="rect">
            <a:avLst/>
          </a:prstGeom>
          <a:noFill/>
        </p:spPr>
        <p:txBody>
          <a:bodyPr wrap="square" lIns="54610" tIns="54610" rIns="54610" bIns="54610" rtlCol="0">
            <a:noAutofit/>
          </a:bodyPr>
          <a:lstStyle/>
          <a:p>
            <a:pPr algn="ctr">
              <a:spcAft>
                <a:spcPts val="600"/>
              </a:spcAft>
            </a:pPr>
            <a:r>
              <a:rPr lang="en-US" sz="1400" dirty="0"/>
              <a:t>July 1, 2022</a:t>
            </a:r>
          </a:p>
        </p:txBody>
      </p:sp>
      <p:sp>
        <p:nvSpPr>
          <p:cNvPr id="19" name="TextBox 18">
            <a:extLst>
              <a:ext uri="{FF2B5EF4-FFF2-40B4-BE49-F238E27FC236}">
                <a16:creationId xmlns:a16="http://schemas.microsoft.com/office/drawing/2014/main" id="{68155DA2-197B-4656-A3E9-FA217BD8B5F1}"/>
              </a:ext>
            </a:extLst>
          </p:cNvPr>
          <p:cNvSpPr txBox="1"/>
          <p:nvPr/>
        </p:nvSpPr>
        <p:spPr>
          <a:xfrm>
            <a:off x="455766" y="1787640"/>
            <a:ext cx="1990721" cy="420372"/>
          </a:xfrm>
          <a:prstGeom prst="rect">
            <a:avLst/>
          </a:prstGeom>
          <a:noFill/>
        </p:spPr>
        <p:txBody>
          <a:bodyPr wrap="square" lIns="54610" tIns="54610" rIns="54610" bIns="54610" rtlCol="0">
            <a:noAutofit/>
          </a:bodyPr>
          <a:lstStyle/>
          <a:p>
            <a:pPr algn="ctr">
              <a:spcAft>
                <a:spcPts val="600"/>
              </a:spcAft>
            </a:pPr>
            <a:r>
              <a:rPr lang="en-US" sz="1400" dirty="0"/>
              <a:t>July 1, 2021</a:t>
            </a:r>
          </a:p>
        </p:txBody>
      </p:sp>
      <p:sp>
        <p:nvSpPr>
          <p:cNvPr id="20" name="TextBox 19">
            <a:extLst>
              <a:ext uri="{FF2B5EF4-FFF2-40B4-BE49-F238E27FC236}">
                <a16:creationId xmlns:a16="http://schemas.microsoft.com/office/drawing/2014/main" id="{E69C66B1-30F3-40A7-A7A5-8EE652A79837}"/>
              </a:ext>
            </a:extLst>
          </p:cNvPr>
          <p:cNvSpPr txBox="1"/>
          <p:nvPr/>
        </p:nvSpPr>
        <p:spPr>
          <a:xfrm>
            <a:off x="108102" y="1323415"/>
            <a:ext cx="2686047" cy="420372"/>
          </a:xfrm>
          <a:prstGeom prst="rect">
            <a:avLst/>
          </a:prstGeom>
          <a:noFill/>
        </p:spPr>
        <p:txBody>
          <a:bodyPr wrap="square" lIns="54610" tIns="54610" rIns="54610" bIns="54610" rtlCol="0">
            <a:noAutofit/>
          </a:bodyPr>
          <a:lstStyle/>
          <a:p>
            <a:pPr algn="ctr">
              <a:spcAft>
                <a:spcPts val="600"/>
              </a:spcAft>
            </a:pPr>
            <a:r>
              <a:rPr lang="en-US" sz="1400" b="1" dirty="0"/>
              <a:t>Beginning of the earliest period presented</a:t>
            </a:r>
          </a:p>
        </p:txBody>
      </p:sp>
      <p:sp>
        <p:nvSpPr>
          <p:cNvPr id="21" name="TextBox 20">
            <a:extLst>
              <a:ext uri="{FF2B5EF4-FFF2-40B4-BE49-F238E27FC236}">
                <a16:creationId xmlns:a16="http://schemas.microsoft.com/office/drawing/2014/main" id="{A91A99CE-8127-4282-92C8-D851E63449B5}"/>
              </a:ext>
            </a:extLst>
          </p:cNvPr>
          <p:cNvSpPr txBox="1"/>
          <p:nvPr/>
        </p:nvSpPr>
        <p:spPr>
          <a:xfrm>
            <a:off x="3236320" y="1323415"/>
            <a:ext cx="2686047" cy="420372"/>
          </a:xfrm>
          <a:prstGeom prst="rect">
            <a:avLst/>
          </a:prstGeom>
          <a:noFill/>
        </p:spPr>
        <p:txBody>
          <a:bodyPr wrap="square" lIns="54610" tIns="54610" rIns="54610" bIns="54610" rtlCol="0">
            <a:noAutofit/>
          </a:bodyPr>
          <a:lstStyle/>
          <a:p>
            <a:pPr algn="ctr"/>
            <a:r>
              <a:rPr lang="en-US" sz="1400" b="1" dirty="0"/>
              <a:t>Effective date</a:t>
            </a:r>
          </a:p>
          <a:p>
            <a:pPr algn="ctr">
              <a:spcAft>
                <a:spcPts val="600"/>
              </a:spcAft>
            </a:pPr>
            <a:r>
              <a:rPr lang="en-US" sz="1400" b="1" dirty="0"/>
              <a:t> (date of adoption)</a:t>
            </a:r>
          </a:p>
        </p:txBody>
      </p:sp>
      <p:sp>
        <p:nvSpPr>
          <p:cNvPr id="23" name="Slide Number Placeholder 2">
            <a:extLst>
              <a:ext uri="{FF2B5EF4-FFF2-40B4-BE49-F238E27FC236}">
                <a16:creationId xmlns:a16="http://schemas.microsoft.com/office/drawing/2014/main" id="{65FE72E9-16D8-4D0D-95BC-D1A43CAF0A7A}"/>
              </a:ext>
            </a:extLst>
          </p:cNvPr>
          <p:cNvSpPr txBox="1">
            <a:spLocks/>
          </p:cNvSpPr>
          <p:nvPr/>
        </p:nvSpPr>
        <p:spPr>
          <a:xfrm>
            <a:off x="511080" y="4851089"/>
            <a:ext cx="213868" cy="2724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0FBB8BA-9C6A-4A48-A369-70FBD2FA98DA}" type="slidenum">
              <a:rPr lang="en-US" sz="800" smtClean="0"/>
              <a:pPr/>
              <a:t>6</a:t>
            </a:fld>
            <a:endParaRPr lang="en-US" sz="800" dirty="0"/>
          </a:p>
        </p:txBody>
      </p:sp>
    </p:spTree>
    <p:extLst>
      <p:ext uri="{BB962C8B-B14F-4D97-AF65-F5344CB8AC3E}">
        <p14:creationId xmlns:p14="http://schemas.microsoft.com/office/powerpoint/2010/main" val="26098156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E96C0AF4-5781-42C6-A52F-7C7FA915D258}"/>
              </a:ext>
            </a:extLst>
          </p:cNvPr>
          <p:cNvGraphicFramePr>
            <a:graphicFrameLocks noGrp="1"/>
          </p:cNvGraphicFramePr>
          <p:nvPr>
            <p:ph idx="1"/>
          </p:nvPr>
        </p:nvGraphicFramePr>
        <p:xfrm>
          <a:off x="518051" y="647700"/>
          <a:ext cx="7937499" cy="439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02402EB4-0E61-4513-95CF-5767C2C07C90}"/>
              </a:ext>
            </a:extLst>
          </p:cNvPr>
          <p:cNvSpPr>
            <a:spLocks noGrp="1"/>
          </p:cNvSpPr>
          <p:nvPr>
            <p:ph type="title"/>
          </p:nvPr>
        </p:nvSpPr>
        <p:spPr>
          <a:xfrm>
            <a:off x="1232628" y="213905"/>
            <a:ext cx="6508348" cy="138707"/>
          </a:xfrm>
        </p:spPr>
        <p:txBody>
          <a:bodyPr>
            <a:normAutofit fontScale="90000"/>
          </a:bodyPr>
          <a:lstStyle/>
          <a:p>
            <a:r>
              <a:rPr lang="en-US" dirty="0"/>
              <a:t>Operator Reporting</a:t>
            </a:r>
          </a:p>
        </p:txBody>
      </p:sp>
    </p:spTree>
    <p:extLst>
      <p:ext uri="{BB962C8B-B14F-4D97-AF65-F5344CB8AC3E}">
        <p14:creationId xmlns:p14="http://schemas.microsoft.com/office/powerpoint/2010/main" val="20372768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7200" y="1054555"/>
            <a:ext cx="7584750" cy="1074964"/>
          </a:xfrm>
        </p:spPr>
        <p:txBody>
          <a:bodyPr>
            <a:normAutofit fontScale="90000"/>
          </a:bodyPr>
          <a:lstStyle/>
          <a:p>
            <a:r>
              <a:rPr lang="en-US" sz="3500" dirty="0"/>
              <a:t>GASB 87: </a:t>
            </a:r>
            <a:r>
              <a:rPr lang="en-US" sz="3450" dirty="0"/>
              <a:t>Year 2…Are We Done Yet?</a:t>
            </a:r>
          </a:p>
        </p:txBody>
      </p:sp>
      <p:sp>
        <p:nvSpPr>
          <p:cNvPr id="5" name="AutoShape 2" descr="Watch trailer for Are We Done Yet?"/>
          <p:cNvSpPr>
            <a:spLocks noChangeAspect="1" noChangeArrowheads="1"/>
          </p:cNvSpPr>
          <p:nvPr/>
        </p:nvSpPr>
        <p:spPr bwMode="auto">
          <a:xfrm>
            <a:off x="-677463" y="-108347"/>
            <a:ext cx="1022744" cy="10227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spTree>
    <p:extLst>
      <p:ext uri="{BB962C8B-B14F-4D97-AF65-F5344CB8AC3E}">
        <p14:creationId xmlns:p14="http://schemas.microsoft.com/office/powerpoint/2010/main" val="42159717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General overview of GASB 87</a:t>
            </a:r>
          </a:p>
          <a:p>
            <a:r>
              <a:rPr lang="en-US" dirty="0"/>
              <a:t>Areas of implementation issues</a:t>
            </a:r>
          </a:p>
          <a:p>
            <a:r>
              <a:rPr lang="en-US" dirty="0"/>
              <a:t>Common Questions</a:t>
            </a:r>
          </a:p>
          <a:p>
            <a:endParaRPr lang="en-US" dirty="0"/>
          </a:p>
          <a:p>
            <a:r>
              <a:rPr lang="en-US" dirty="0"/>
              <a:t>Open FAQ</a:t>
            </a:r>
          </a:p>
        </p:txBody>
      </p:sp>
      <p:sp>
        <p:nvSpPr>
          <p:cNvPr id="3" name="Title 2"/>
          <p:cNvSpPr>
            <a:spLocks noGrp="1"/>
          </p:cNvSpPr>
          <p:nvPr>
            <p:ph type="title"/>
          </p:nvPr>
        </p:nvSpPr>
        <p:spPr/>
        <p:txBody>
          <a:bodyPr/>
          <a:lstStyle/>
          <a:p>
            <a:r>
              <a:rPr lang="en-US" dirty="0"/>
              <a:t>Topics</a:t>
            </a:r>
          </a:p>
        </p:txBody>
      </p:sp>
      <p:pic>
        <p:nvPicPr>
          <p:cNvPr id="4" name="Picture 4" descr="Are We Done Yet? (2007) - IMD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7976" y="1110853"/>
            <a:ext cx="1796825" cy="2655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4086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Applicability:</a:t>
            </a:r>
          </a:p>
          <a:p>
            <a:pPr lvl="1"/>
            <a:r>
              <a:rPr lang="en-US" dirty="0"/>
              <a:t>GASB Statement 94 - P3s</a:t>
            </a:r>
          </a:p>
          <a:p>
            <a:pPr lvl="1"/>
            <a:r>
              <a:rPr lang="en-US" dirty="0"/>
              <a:t>GASB Statement 96 – SBITAs</a:t>
            </a:r>
          </a:p>
          <a:p>
            <a:pPr lvl="2"/>
            <a:r>
              <a:rPr lang="en-US" dirty="0"/>
              <a:t>See next slide</a:t>
            </a:r>
          </a:p>
          <a:p>
            <a:pPr lvl="2"/>
            <a:endParaRPr lang="en-US" dirty="0"/>
          </a:p>
          <a:p>
            <a:r>
              <a:rPr lang="en-US" dirty="0"/>
              <a:t>Require a review of leases identified in previous year to determine appropriate classification with adoption of Statements 94&amp;96</a:t>
            </a:r>
          </a:p>
          <a:p>
            <a:pPr lvl="1"/>
            <a:endParaRPr lang="en-US" dirty="0"/>
          </a:p>
        </p:txBody>
      </p:sp>
      <p:sp>
        <p:nvSpPr>
          <p:cNvPr id="3" name="Title 2"/>
          <p:cNvSpPr>
            <a:spLocks noGrp="1"/>
          </p:cNvSpPr>
          <p:nvPr>
            <p:ph type="title"/>
          </p:nvPr>
        </p:nvSpPr>
        <p:spPr/>
        <p:txBody>
          <a:bodyPr/>
          <a:lstStyle/>
          <a:p>
            <a:r>
              <a:rPr lang="en-US" dirty="0"/>
              <a:t>SCOPE – Is It Still A Lease?</a:t>
            </a:r>
          </a:p>
        </p:txBody>
      </p:sp>
    </p:spTree>
    <p:extLst>
      <p:ext uri="{BB962C8B-B14F-4D97-AF65-F5344CB8AC3E}">
        <p14:creationId xmlns:p14="http://schemas.microsoft.com/office/powerpoint/2010/main" val="22294763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90000"/>
              </a:lnSpc>
            </a:pPr>
            <a:r>
              <a:rPr lang="en-US" sz="2550" dirty="0"/>
              <a:t>What is a lease?</a:t>
            </a:r>
          </a:p>
        </p:txBody>
      </p:sp>
      <p:sp>
        <p:nvSpPr>
          <p:cNvPr id="3" name="Content Placeholder 2"/>
          <p:cNvSpPr>
            <a:spLocks noGrp="1"/>
          </p:cNvSpPr>
          <p:nvPr>
            <p:ph sz="quarter" idx="10"/>
          </p:nvPr>
        </p:nvSpPr>
        <p:spPr>
          <a:xfrm>
            <a:off x="809625" y="2626629"/>
            <a:ext cx="7209131" cy="1543840"/>
          </a:xfrm>
        </p:spPr>
        <p:txBody>
          <a:bodyPr>
            <a:normAutofit fontScale="92500"/>
          </a:bodyPr>
          <a:lstStyle/>
          <a:p>
            <a:r>
              <a:rPr lang="en-US" dirty="0"/>
              <a:t>In order to “convey control of the right to use of the underlying asset”, a contract should have both of the following:</a:t>
            </a:r>
          </a:p>
          <a:p>
            <a:pPr lvl="1"/>
            <a:r>
              <a:rPr lang="en-US" dirty="0"/>
              <a:t>The right to obtain the present service capacity from use of the underlying asset</a:t>
            </a:r>
          </a:p>
          <a:p>
            <a:pPr lvl="1"/>
            <a:r>
              <a:rPr lang="en-US" dirty="0"/>
              <a:t>The right to determine the nature and manner of use of the underlying asset</a:t>
            </a:r>
          </a:p>
        </p:txBody>
      </p:sp>
      <p:sp>
        <p:nvSpPr>
          <p:cNvPr id="4" name="Rectangle 3"/>
          <p:cNvSpPr/>
          <p:nvPr/>
        </p:nvSpPr>
        <p:spPr>
          <a:xfrm>
            <a:off x="511080" y="1004713"/>
            <a:ext cx="7595429" cy="1305542"/>
          </a:xfrm>
          <a:prstGeom prst="rect">
            <a:avLst/>
          </a:prstGeom>
          <a:ln/>
        </p:spPr>
        <p:style>
          <a:lnRef idx="1">
            <a:schemeClr val="accent4"/>
          </a:lnRef>
          <a:fillRef idx="3">
            <a:schemeClr val="accent4"/>
          </a:fillRef>
          <a:effectRef idx="2">
            <a:schemeClr val="accent4"/>
          </a:effectRef>
          <a:fontRef idx="minor">
            <a:schemeClr val="lt1"/>
          </a:fontRef>
        </p:style>
        <p:txBody>
          <a:bodyPr lIns="30719" tIns="30719" rIns="30719" bIns="30719" rtlCol="0" anchor="ctr"/>
          <a:lstStyle/>
          <a:p>
            <a:pPr algn="ctr"/>
            <a:r>
              <a:rPr lang="en-US" sz="1500" dirty="0">
                <a:solidFill>
                  <a:schemeClr val="bg1"/>
                </a:solidFill>
                <a:latin typeface="Times New Roman" panose="02020603050405020304" pitchFamily="18" charset="0"/>
                <a:cs typeface="Times New Roman" panose="02020603050405020304" pitchFamily="18" charset="0"/>
              </a:rPr>
              <a:t>A contract (e.g., an agreement between two or more parties that creates enforceable rights and obligations) that </a:t>
            </a:r>
            <a:r>
              <a:rPr lang="en-US" sz="1500" dirty="0">
                <a:solidFill>
                  <a:schemeClr val="tx1"/>
                </a:solidFill>
                <a:highlight>
                  <a:srgbClr val="FFFF00"/>
                </a:highlight>
                <a:latin typeface="Times New Roman" panose="02020603050405020304" pitchFamily="18" charset="0"/>
                <a:cs typeface="Times New Roman" panose="02020603050405020304" pitchFamily="18" charset="0"/>
              </a:rPr>
              <a:t>conveys control </a:t>
            </a:r>
            <a:r>
              <a:rPr lang="en-US" sz="1500" dirty="0">
                <a:solidFill>
                  <a:schemeClr val="bg1"/>
                </a:solidFill>
                <a:latin typeface="Times New Roman" panose="02020603050405020304" pitchFamily="18" charset="0"/>
                <a:cs typeface="Times New Roman" panose="02020603050405020304" pitchFamily="18" charset="0"/>
              </a:rPr>
              <a:t>of the right to use another entity’s </a:t>
            </a:r>
            <a:r>
              <a:rPr lang="en-US" sz="1500" dirty="0">
                <a:solidFill>
                  <a:schemeClr val="tx1"/>
                </a:solidFill>
                <a:highlight>
                  <a:srgbClr val="FFFF00"/>
                </a:highlight>
                <a:latin typeface="Times New Roman" panose="02020603050405020304" pitchFamily="18" charset="0"/>
                <a:cs typeface="Times New Roman" panose="02020603050405020304" pitchFamily="18" charset="0"/>
              </a:rPr>
              <a:t>nonfinancial asset </a:t>
            </a:r>
            <a:r>
              <a:rPr lang="en-US" sz="1500" dirty="0">
                <a:solidFill>
                  <a:schemeClr val="bg1"/>
                </a:solidFill>
                <a:latin typeface="Times New Roman" panose="02020603050405020304" pitchFamily="18" charset="0"/>
                <a:cs typeface="Times New Roman" panose="02020603050405020304" pitchFamily="18" charset="0"/>
              </a:rPr>
              <a:t>(the underlying asset) as specified in the contract for a </a:t>
            </a:r>
            <a:r>
              <a:rPr lang="en-US" sz="1500" dirty="0">
                <a:solidFill>
                  <a:schemeClr val="tx1"/>
                </a:solidFill>
                <a:highlight>
                  <a:srgbClr val="FFFF00"/>
                </a:highlight>
                <a:latin typeface="Times New Roman" panose="02020603050405020304" pitchFamily="18" charset="0"/>
                <a:cs typeface="Times New Roman" panose="02020603050405020304" pitchFamily="18" charset="0"/>
              </a:rPr>
              <a:t>period of time </a:t>
            </a:r>
            <a:r>
              <a:rPr lang="en-US" sz="1500" dirty="0">
                <a:solidFill>
                  <a:schemeClr val="bg1"/>
                </a:solidFill>
                <a:latin typeface="Times New Roman" panose="02020603050405020304" pitchFamily="18" charset="0"/>
                <a:cs typeface="Times New Roman" panose="02020603050405020304" pitchFamily="18" charset="0"/>
              </a:rPr>
              <a:t>in an </a:t>
            </a:r>
            <a:r>
              <a:rPr lang="en-US" sz="1500" dirty="0">
                <a:solidFill>
                  <a:schemeClr val="tx1"/>
                </a:solidFill>
                <a:highlight>
                  <a:srgbClr val="FFFF00"/>
                </a:highlight>
                <a:latin typeface="Times New Roman" panose="02020603050405020304" pitchFamily="18" charset="0"/>
                <a:cs typeface="Times New Roman" panose="02020603050405020304" pitchFamily="18" charset="0"/>
              </a:rPr>
              <a:t>exchange or exchange-like transaction</a:t>
            </a:r>
            <a:r>
              <a:rPr lang="en-US" sz="1400" b="1" i="1" dirty="0">
                <a:solidFill>
                  <a:schemeClr val="bg1"/>
                </a:solidFill>
              </a:rPr>
              <a:t>.</a:t>
            </a:r>
          </a:p>
        </p:txBody>
      </p:sp>
      <p:sp>
        <p:nvSpPr>
          <p:cNvPr id="5" name="Slide Number Placeholder 2">
            <a:extLst>
              <a:ext uri="{FF2B5EF4-FFF2-40B4-BE49-F238E27FC236}">
                <a16:creationId xmlns:a16="http://schemas.microsoft.com/office/drawing/2014/main" id="{AB9B0C17-0E07-4EB6-ABAA-11562800B2AE}"/>
              </a:ext>
            </a:extLst>
          </p:cNvPr>
          <p:cNvSpPr txBox="1">
            <a:spLocks/>
          </p:cNvSpPr>
          <p:nvPr/>
        </p:nvSpPr>
        <p:spPr>
          <a:xfrm>
            <a:off x="511079" y="4851089"/>
            <a:ext cx="298545" cy="2724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0FBB8BA-9C6A-4A48-A369-70FBD2FA98DA}" type="slidenum">
              <a:rPr lang="en-US" sz="800"/>
              <a:pPr/>
              <a:t>64</a:t>
            </a:fld>
            <a:endParaRPr lang="en-US" sz="800" dirty="0"/>
          </a:p>
        </p:txBody>
      </p:sp>
    </p:spTree>
    <p:extLst>
      <p:ext uri="{BB962C8B-B14F-4D97-AF65-F5344CB8AC3E}">
        <p14:creationId xmlns:p14="http://schemas.microsoft.com/office/powerpoint/2010/main" val="32375725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064C6B32-AF8B-4ECF-8208-52901F2EBFAC}"/>
              </a:ext>
            </a:extLst>
          </p:cNvPr>
          <p:cNvGraphicFramePr>
            <a:graphicFrameLocks noGrp="1"/>
          </p:cNvGraphicFramePr>
          <p:nvPr>
            <p:ph idx="1"/>
          </p:nvPr>
        </p:nvGraphicFramePr>
        <p:xfrm>
          <a:off x="1361481" y="2571750"/>
          <a:ext cx="6421040" cy="21340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E73C744C-D58D-46B9-AD22-1B27509D5ABB}"/>
              </a:ext>
            </a:extLst>
          </p:cNvPr>
          <p:cNvSpPr>
            <a:spLocks noGrp="1"/>
          </p:cNvSpPr>
          <p:nvPr>
            <p:ph type="title"/>
          </p:nvPr>
        </p:nvSpPr>
        <p:spPr>
          <a:xfrm>
            <a:off x="418606" y="148487"/>
            <a:ext cx="7322369" cy="672939"/>
          </a:xfrm>
        </p:spPr>
        <p:txBody>
          <a:bodyPr/>
          <a:lstStyle/>
          <a:p>
            <a:r>
              <a:rPr lang="en-US" dirty="0"/>
              <a:t>What’s a PPP (P3)</a:t>
            </a:r>
          </a:p>
        </p:txBody>
      </p:sp>
      <p:sp>
        <p:nvSpPr>
          <p:cNvPr id="2" name="TextBox 1">
            <a:extLst>
              <a:ext uri="{FF2B5EF4-FFF2-40B4-BE49-F238E27FC236}">
                <a16:creationId xmlns:a16="http://schemas.microsoft.com/office/drawing/2014/main" id="{F814D43A-470D-4CFD-8F15-D6BA6C439751}"/>
              </a:ext>
            </a:extLst>
          </p:cNvPr>
          <p:cNvSpPr txBox="1"/>
          <p:nvPr/>
        </p:nvSpPr>
        <p:spPr>
          <a:xfrm>
            <a:off x="1361480" y="854050"/>
            <a:ext cx="5863214" cy="1708160"/>
          </a:xfrm>
          <a:prstGeom prst="rect">
            <a:avLst/>
          </a:prstGeom>
          <a:solidFill>
            <a:schemeClr val="tx2">
              <a:lumMod val="40000"/>
              <a:lumOff val="60000"/>
            </a:schemeClr>
          </a:solidFill>
          <a:ln w="38100">
            <a:solidFill>
              <a:schemeClr val="accent3"/>
            </a:solidFill>
          </a:ln>
        </p:spPr>
        <p:txBody>
          <a:bodyPr wrap="square" rtlCol="0">
            <a:spAutoFit/>
          </a:bodyPr>
          <a:lstStyle/>
          <a:p>
            <a:r>
              <a:rPr lang="en-US" sz="1500" b="1" dirty="0"/>
              <a:t>Public-private partnerships </a:t>
            </a:r>
            <a:r>
              <a:rPr lang="en-US" sz="1500" dirty="0"/>
              <a:t>and</a:t>
            </a:r>
            <a:r>
              <a:rPr lang="en-US" sz="1500" b="1" dirty="0"/>
              <a:t> public-public partnerships (P3s) </a:t>
            </a:r>
            <a:r>
              <a:rPr lang="en-US" sz="1500" dirty="0"/>
              <a:t>are arrangements “in which a government (the transferor) </a:t>
            </a:r>
            <a:r>
              <a:rPr lang="en-US" sz="1500" dirty="0">
                <a:highlight>
                  <a:srgbClr val="FFFF00"/>
                </a:highlight>
              </a:rPr>
              <a:t>contracts with an operator </a:t>
            </a:r>
            <a:r>
              <a:rPr lang="en-US" sz="1500" dirty="0"/>
              <a:t>[governmental or nongovernmental] to </a:t>
            </a:r>
            <a:r>
              <a:rPr lang="en-US" sz="1500" dirty="0">
                <a:highlight>
                  <a:srgbClr val="FFFF00"/>
                </a:highlight>
              </a:rPr>
              <a:t>provide public services </a:t>
            </a:r>
            <a:r>
              <a:rPr lang="en-US" sz="1500" dirty="0"/>
              <a:t>by conveying control of the </a:t>
            </a:r>
            <a:r>
              <a:rPr lang="en-US" sz="1500" dirty="0">
                <a:highlight>
                  <a:srgbClr val="FFFF00"/>
                </a:highlight>
              </a:rPr>
              <a:t>right to operate </a:t>
            </a:r>
            <a:r>
              <a:rPr lang="en-US" sz="1500" dirty="0"/>
              <a:t>a nonfinancial assets, such as infrastructure or other capital asset (the underlying PPP asset), for a period of time in an </a:t>
            </a:r>
            <a:r>
              <a:rPr lang="en-US" sz="1500" dirty="0">
                <a:highlight>
                  <a:srgbClr val="FFFF00"/>
                </a:highlight>
              </a:rPr>
              <a:t>exchange or exchange-like transaction</a:t>
            </a:r>
            <a:r>
              <a:rPr lang="en-US" sz="1500" dirty="0"/>
              <a:t>.”</a:t>
            </a:r>
          </a:p>
          <a:p>
            <a:endParaRPr lang="en-US" sz="1500" dirty="0"/>
          </a:p>
        </p:txBody>
      </p:sp>
    </p:spTree>
    <p:extLst>
      <p:ext uri="{BB962C8B-B14F-4D97-AF65-F5344CB8AC3E}">
        <p14:creationId xmlns:p14="http://schemas.microsoft.com/office/powerpoint/2010/main" val="29703222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240" y="78014"/>
            <a:ext cx="7110164" cy="672939"/>
          </a:xfrm>
        </p:spPr>
        <p:txBody>
          <a:bodyPr/>
          <a:lstStyle/>
          <a:p>
            <a:r>
              <a:rPr lang="en-US" sz="2550" dirty="0"/>
              <a:t>What’s a SBITA?</a:t>
            </a:r>
          </a:p>
        </p:txBody>
      </p:sp>
      <p:sp>
        <p:nvSpPr>
          <p:cNvPr id="8" name="TextBox 7">
            <a:extLst>
              <a:ext uri="{FF2B5EF4-FFF2-40B4-BE49-F238E27FC236}">
                <a16:creationId xmlns:a16="http://schemas.microsoft.com/office/drawing/2014/main" id="{D5EDF490-09A2-43F8-9E44-1256DFC0189B}"/>
              </a:ext>
            </a:extLst>
          </p:cNvPr>
          <p:cNvSpPr txBox="1"/>
          <p:nvPr/>
        </p:nvSpPr>
        <p:spPr>
          <a:xfrm>
            <a:off x="1567745" y="850306"/>
            <a:ext cx="5946539" cy="1246495"/>
          </a:xfrm>
          <a:prstGeom prst="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1500" dirty="0">
                <a:latin typeface="Times New Roman" panose="02020603050405020304" pitchFamily="18" charset="0"/>
                <a:cs typeface="Times New Roman" panose="02020603050405020304" pitchFamily="18" charset="0"/>
              </a:rPr>
              <a:t>A subscription-based information technology arrangement (SBITA) “is a contract that </a:t>
            </a:r>
            <a:r>
              <a:rPr lang="en-US" sz="1500" dirty="0">
                <a:highlight>
                  <a:srgbClr val="FFFF00"/>
                </a:highlight>
                <a:latin typeface="Times New Roman" panose="02020603050405020304" pitchFamily="18" charset="0"/>
                <a:cs typeface="Times New Roman" panose="02020603050405020304" pitchFamily="18" charset="0"/>
              </a:rPr>
              <a:t>conveys control </a:t>
            </a:r>
            <a:r>
              <a:rPr lang="en-US" sz="1500" dirty="0">
                <a:latin typeface="Times New Roman" panose="02020603050405020304" pitchFamily="18" charset="0"/>
                <a:cs typeface="Times New Roman" panose="02020603050405020304" pitchFamily="18" charset="0"/>
              </a:rPr>
              <a:t>of the right to use another party’s (a SBITA vendor’s) </a:t>
            </a:r>
            <a:r>
              <a:rPr lang="en-US" sz="1500" dirty="0">
                <a:highlight>
                  <a:srgbClr val="FFFF00"/>
                </a:highlight>
                <a:latin typeface="Times New Roman" panose="02020603050405020304" pitchFamily="18" charset="0"/>
                <a:cs typeface="Times New Roman" panose="02020603050405020304" pitchFamily="18" charset="0"/>
              </a:rPr>
              <a:t>IT software, alone or in combination with tangible capital assets </a:t>
            </a:r>
            <a:r>
              <a:rPr lang="en-US" sz="1500" dirty="0">
                <a:latin typeface="Times New Roman"/>
                <a:cs typeface="Times New Roman"/>
              </a:rPr>
              <a:t>(the underlying IT assets) </a:t>
            </a:r>
            <a:r>
              <a:rPr lang="en-US" sz="1500" dirty="0">
                <a:latin typeface="Times New Roman" panose="02020603050405020304" pitchFamily="18" charset="0"/>
                <a:cs typeface="Times New Roman" panose="02020603050405020304" pitchFamily="18" charset="0"/>
              </a:rPr>
              <a:t>as specified in the contract for a </a:t>
            </a:r>
            <a:r>
              <a:rPr lang="en-US" sz="1500" dirty="0">
                <a:highlight>
                  <a:srgbClr val="FFFF00"/>
                </a:highlight>
                <a:latin typeface="Times New Roman" panose="02020603050405020304" pitchFamily="18" charset="0"/>
                <a:cs typeface="Times New Roman" panose="02020603050405020304" pitchFamily="18" charset="0"/>
              </a:rPr>
              <a:t>period of time </a:t>
            </a:r>
            <a:r>
              <a:rPr lang="en-US" sz="1500" dirty="0">
                <a:latin typeface="Times New Roman" panose="02020603050405020304" pitchFamily="18" charset="0"/>
                <a:cs typeface="Times New Roman" panose="02020603050405020304" pitchFamily="18" charset="0"/>
              </a:rPr>
              <a:t>in an </a:t>
            </a:r>
            <a:r>
              <a:rPr lang="en-US" sz="1500" dirty="0">
                <a:highlight>
                  <a:srgbClr val="FFFF00"/>
                </a:highlight>
                <a:latin typeface="Times New Roman" panose="02020603050405020304" pitchFamily="18" charset="0"/>
                <a:cs typeface="Times New Roman" panose="02020603050405020304" pitchFamily="18" charset="0"/>
              </a:rPr>
              <a:t>exchange or exchange-like transaction</a:t>
            </a:r>
            <a:r>
              <a:rPr lang="en-US" sz="1500" dirty="0">
                <a:latin typeface="Times New Roman" panose="02020603050405020304" pitchFamily="18" charset="0"/>
                <a:cs typeface="Times New Roman" panose="02020603050405020304" pitchFamily="18" charset="0"/>
              </a:rPr>
              <a:t>.”</a:t>
            </a:r>
          </a:p>
        </p:txBody>
      </p:sp>
      <p:graphicFrame>
        <p:nvGraphicFramePr>
          <p:cNvPr id="4" name="Diagram 3">
            <a:extLst>
              <a:ext uri="{FF2B5EF4-FFF2-40B4-BE49-F238E27FC236}">
                <a16:creationId xmlns:a16="http://schemas.microsoft.com/office/drawing/2014/main" id="{76F7F38B-CC93-45B8-8E1C-BA02961F4B42}"/>
              </a:ext>
            </a:extLst>
          </p:cNvPr>
          <p:cNvGraphicFramePr/>
          <p:nvPr/>
        </p:nvGraphicFramePr>
        <p:xfrm>
          <a:off x="2135778" y="2363612"/>
          <a:ext cx="4872445" cy="20712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543358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089" y="179607"/>
            <a:ext cx="8511821" cy="551914"/>
          </a:xfrm>
        </p:spPr>
        <p:txBody>
          <a:bodyPr>
            <a:normAutofit/>
          </a:bodyPr>
          <a:lstStyle/>
          <a:p>
            <a:r>
              <a:rPr lang="en-US" sz="2400" dirty="0"/>
              <a:t>Relationship Between Leases and PPPs</a:t>
            </a:r>
            <a:endParaRPr lang="en-US" dirty="0"/>
          </a:p>
        </p:txBody>
      </p:sp>
      <p:graphicFrame>
        <p:nvGraphicFramePr>
          <p:cNvPr id="12" name="Diagram 11">
            <a:extLst>
              <a:ext uri="{FF2B5EF4-FFF2-40B4-BE49-F238E27FC236}">
                <a16:creationId xmlns:a16="http://schemas.microsoft.com/office/drawing/2014/main" id="{269B1043-9889-44C0-AFC8-6D706F48BC0D}"/>
              </a:ext>
            </a:extLst>
          </p:cNvPr>
          <p:cNvGraphicFramePr/>
          <p:nvPr/>
        </p:nvGraphicFramePr>
        <p:xfrm>
          <a:off x="147467" y="833460"/>
          <a:ext cx="8849064" cy="40660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2">
            <a:extLst>
              <a:ext uri="{FF2B5EF4-FFF2-40B4-BE49-F238E27FC236}">
                <a16:creationId xmlns:a16="http://schemas.microsoft.com/office/drawing/2014/main" id="{E53C0DC3-F967-4779-9A05-3CE61E347749}"/>
              </a:ext>
            </a:extLst>
          </p:cNvPr>
          <p:cNvSpPr txBox="1">
            <a:spLocks/>
          </p:cNvSpPr>
          <p:nvPr/>
        </p:nvSpPr>
        <p:spPr>
          <a:xfrm>
            <a:off x="549179" y="4691494"/>
            <a:ext cx="298545" cy="2724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0FBB8BA-9C6A-4A48-A369-70FBD2FA98DA}" type="slidenum">
              <a:rPr lang="en-US" sz="800"/>
              <a:pPr/>
              <a:t>67</a:t>
            </a:fld>
            <a:endParaRPr lang="en-US" sz="800" dirty="0"/>
          </a:p>
        </p:txBody>
      </p:sp>
    </p:spTree>
    <p:extLst>
      <p:ext uri="{BB962C8B-B14F-4D97-AF65-F5344CB8AC3E}">
        <p14:creationId xmlns:p14="http://schemas.microsoft.com/office/powerpoint/2010/main" val="14989464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F761C-98C7-4913-B7C2-0B1A8CEE9EBC}"/>
              </a:ext>
            </a:extLst>
          </p:cNvPr>
          <p:cNvSpPr>
            <a:spLocks noGrp="1"/>
          </p:cNvSpPr>
          <p:nvPr>
            <p:ph type="title"/>
          </p:nvPr>
        </p:nvSpPr>
        <p:spPr/>
        <p:txBody>
          <a:bodyPr/>
          <a:lstStyle/>
          <a:p>
            <a:r>
              <a:rPr lang="en-US" sz="2000" dirty="0"/>
              <a:t>Relationship Between Leases and SBITAs</a:t>
            </a:r>
            <a:endParaRPr lang="en-US" dirty="0"/>
          </a:p>
        </p:txBody>
      </p:sp>
      <p:sp>
        <p:nvSpPr>
          <p:cNvPr id="3" name="Text Placeholder 2"/>
          <p:cNvSpPr>
            <a:spLocks noGrp="1"/>
          </p:cNvSpPr>
          <p:nvPr>
            <p:ph type="body" sz="quarter" idx="13"/>
          </p:nvPr>
        </p:nvSpPr>
        <p:spPr/>
        <p:txBody>
          <a:bodyPr/>
          <a:lstStyle/>
          <a:p>
            <a:endParaRPr lang="en-US" dirty="0"/>
          </a:p>
        </p:txBody>
      </p:sp>
      <p:sp>
        <p:nvSpPr>
          <p:cNvPr id="38" name="Content Placeholder 2">
            <a:extLst>
              <a:ext uri="{FF2B5EF4-FFF2-40B4-BE49-F238E27FC236}">
                <a16:creationId xmlns:a16="http://schemas.microsoft.com/office/drawing/2014/main" id="{6D586131-2C0C-4B6A-9AEC-08ACBD72F7CD}"/>
              </a:ext>
            </a:extLst>
          </p:cNvPr>
          <p:cNvSpPr txBox="1">
            <a:spLocks/>
          </p:cNvSpPr>
          <p:nvPr/>
        </p:nvSpPr>
        <p:spPr>
          <a:xfrm>
            <a:off x="366736" y="1232922"/>
            <a:ext cx="6080385" cy="2677656"/>
          </a:xfrm>
          <a:prstGeom prst="rect">
            <a:avLst/>
          </a:prstGeom>
        </p:spPr>
        <p:txBody>
          <a:bodyPr wrap="square" lIns="0" tIns="0" rIns="0" bIns="0">
            <a:spAutoFit/>
          </a:bodyPr>
          <a:lstStyle>
            <a:lvl1pPr marL="403225" indent="-403225" algn="l" defTabSz="914400" rtl="0" eaLnBrk="1" latinLnBrk="0" hangingPunct="1">
              <a:lnSpc>
                <a:spcPct val="100000"/>
              </a:lnSpc>
              <a:spcBef>
                <a:spcPts val="500"/>
              </a:spcBef>
              <a:spcAft>
                <a:spcPts val="500"/>
              </a:spcAft>
              <a:buClr>
                <a:schemeClr val="tx2"/>
              </a:buClr>
              <a:buFont typeface="Arial" panose="020B0604020202020204" pitchFamily="34" charset="0"/>
              <a:buChar char="—"/>
              <a:defRPr sz="2200" b="0" kern="1200">
                <a:solidFill>
                  <a:schemeClr val="tx1"/>
                </a:solidFill>
                <a:latin typeface="+mn-lt"/>
                <a:ea typeface="+mn-ea"/>
                <a:cs typeface="+mn-cs"/>
              </a:defRPr>
            </a:lvl1pPr>
            <a:lvl2pPr marL="757238" indent="-342900" algn="l" defTabSz="914400" rtl="0" eaLnBrk="1" latinLnBrk="0" hangingPunct="1">
              <a:lnSpc>
                <a:spcPct val="100000"/>
              </a:lnSpc>
              <a:spcBef>
                <a:spcPts val="400"/>
              </a:spcBef>
              <a:spcAft>
                <a:spcPts val="400"/>
              </a:spcAft>
              <a:buClr>
                <a:schemeClr val="tx2"/>
              </a:buClr>
              <a:buFont typeface="Wingdings" panose="05000000000000000000" pitchFamily="2" charset="2"/>
              <a:buChar char="§"/>
              <a:defRPr sz="2000" kern="1200">
                <a:solidFill>
                  <a:schemeClr val="tx1"/>
                </a:solidFill>
                <a:latin typeface="+mn-lt"/>
                <a:ea typeface="+mn-ea"/>
                <a:cs typeface="+mn-cs"/>
              </a:defRPr>
            </a:lvl2pPr>
            <a:lvl3pPr marL="914400" indent="-227013" algn="l" defTabSz="914400" rtl="0" eaLnBrk="1" latinLnBrk="0" hangingPunct="1">
              <a:lnSpc>
                <a:spcPct val="100000"/>
              </a:lnSpc>
              <a:spcBef>
                <a:spcPts val="300"/>
              </a:spcBef>
              <a:spcAft>
                <a:spcPts val="300"/>
              </a:spcAft>
              <a:buClr>
                <a:schemeClr val="tx2"/>
              </a:buClr>
              <a:buFont typeface="Arial" panose="020B0604020202020204" pitchFamily="34" charset="0"/>
              <a:buChar char="•"/>
              <a:defRPr sz="1800" kern="1200">
                <a:solidFill>
                  <a:schemeClr val="tx1"/>
                </a:solidFill>
                <a:latin typeface="+mn-lt"/>
                <a:ea typeface="+mn-ea"/>
                <a:cs typeface="+mn-cs"/>
              </a:defRPr>
            </a:lvl3pPr>
            <a:lvl4pPr marL="1188720" indent="-274320" algn="l" defTabSz="914400" rtl="0" eaLnBrk="1" latinLnBrk="0" hangingPunct="1">
              <a:lnSpc>
                <a:spcPct val="100000"/>
              </a:lnSpc>
              <a:spcBef>
                <a:spcPts val="200"/>
              </a:spcBef>
              <a:spcAft>
                <a:spcPts val="200"/>
              </a:spcAft>
              <a:buClr>
                <a:schemeClr val="tx2"/>
              </a:buClr>
              <a:buFont typeface="Arial" panose="020B0604020202020204" pitchFamily="34" charset="0"/>
              <a:buChar char="-"/>
              <a:defRPr sz="1800" kern="1200">
                <a:solidFill>
                  <a:schemeClr val="tx1"/>
                </a:solidFill>
                <a:latin typeface="+mn-lt"/>
                <a:ea typeface="+mn-ea"/>
                <a:cs typeface="+mn-cs"/>
              </a:defRPr>
            </a:lvl4pPr>
            <a:lvl5pPr marL="1463040" indent="-274320" algn="l" defTabSz="914400" rtl="0" eaLnBrk="1" latinLnBrk="0" hangingPunct="1">
              <a:lnSpc>
                <a:spcPct val="100000"/>
              </a:lnSpc>
              <a:spcBef>
                <a:spcPts val="200"/>
              </a:spcBef>
              <a:spcAft>
                <a:spcPts val="200"/>
              </a:spcAft>
              <a:buClr>
                <a:schemeClr val="tx2"/>
              </a:buClr>
              <a:buFont typeface="Arial" panose="020B0604020202020204" pitchFamily="34" charset="0"/>
              <a:buChar char="▫"/>
              <a:defRPr sz="1800" kern="1200" baseline="0">
                <a:solidFill>
                  <a:schemeClr val="tx1"/>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94" indent="-173732">
              <a:spcBef>
                <a:spcPts val="0"/>
              </a:spcBef>
              <a:spcAft>
                <a:spcPts val="600"/>
              </a:spcAft>
              <a:buClr>
                <a:schemeClr val="tx1"/>
              </a:buClr>
              <a:buFont typeface="Arial" panose="020B0604020202020204" pitchFamily="34" charset="0"/>
              <a:buChar char="•"/>
            </a:pPr>
            <a:r>
              <a:rPr lang="en-US" sz="1800" dirty="0"/>
              <a:t>All SBITAs meet definition of lease</a:t>
            </a:r>
          </a:p>
          <a:p>
            <a:pPr marL="228594" indent="-173732">
              <a:spcBef>
                <a:spcPts val="0"/>
              </a:spcBef>
              <a:spcAft>
                <a:spcPts val="600"/>
              </a:spcAft>
              <a:buClr>
                <a:schemeClr val="tx1"/>
              </a:buClr>
              <a:buFont typeface="Arial" panose="020B0604020202020204" pitchFamily="34" charset="0"/>
              <a:buChar char="•"/>
            </a:pPr>
            <a:r>
              <a:rPr lang="en-US" sz="1800" dirty="0"/>
              <a:t>Accounting depends on what the underlying asset is:</a:t>
            </a:r>
          </a:p>
          <a:p>
            <a:pPr marL="457189" lvl="1" indent="-228594">
              <a:spcBef>
                <a:spcPts val="0"/>
              </a:spcBef>
              <a:spcAft>
                <a:spcPts val="600"/>
              </a:spcAft>
              <a:buClr>
                <a:schemeClr val="tx1"/>
              </a:buClr>
              <a:buFont typeface="Arial" panose="020B0604020202020204" pitchFamily="34" charset="0"/>
              <a:buChar char="–"/>
            </a:pPr>
            <a:r>
              <a:rPr lang="en-US" sz="1800" dirty="0"/>
              <a:t>Tangible capital assets alone – GASB Statement No. 87</a:t>
            </a:r>
          </a:p>
          <a:p>
            <a:pPr marL="457189" lvl="1" indent="-228594">
              <a:spcBef>
                <a:spcPts val="0"/>
              </a:spcBef>
              <a:spcAft>
                <a:spcPts val="600"/>
              </a:spcAft>
              <a:buClr>
                <a:schemeClr val="tx1"/>
              </a:buClr>
              <a:buFont typeface="Arial" panose="020B0604020202020204" pitchFamily="34" charset="0"/>
              <a:buChar char="–"/>
            </a:pPr>
            <a:r>
              <a:rPr lang="en-US" sz="1800" dirty="0"/>
              <a:t>IT software alone – GASB Statement No. 96</a:t>
            </a:r>
          </a:p>
          <a:p>
            <a:pPr marL="457189" lvl="1" indent="-228594">
              <a:spcBef>
                <a:spcPts val="0"/>
              </a:spcBef>
              <a:spcAft>
                <a:spcPts val="600"/>
              </a:spcAft>
              <a:buClr>
                <a:schemeClr val="tx1"/>
              </a:buClr>
              <a:buFont typeface="Arial" panose="020B0604020202020204" pitchFamily="34" charset="0"/>
              <a:buChar char="–"/>
            </a:pPr>
            <a:r>
              <a:rPr lang="en-US" sz="1800" dirty="0"/>
              <a:t>IT software in combination with tangible capital assets:</a:t>
            </a:r>
          </a:p>
          <a:p>
            <a:pPr marL="457189" lvl="1" indent="-228594">
              <a:spcBef>
                <a:spcPts val="0"/>
              </a:spcBef>
              <a:spcAft>
                <a:spcPts val="600"/>
              </a:spcAft>
              <a:buClr>
                <a:schemeClr val="tx1"/>
              </a:buClr>
              <a:buFont typeface="Arial" panose="020B0604020202020204" pitchFamily="34" charset="0"/>
              <a:buChar char="–"/>
            </a:pPr>
            <a:r>
              <a:rPr lang="en-US" sz="1800" dirty="0"/>
              <a:t>Software component is insignificant compared to cost of underlying tangible capital asset – GASB Statement No. 87</a:t>
            </a:r>
          </a:p>
          <a:p>
            <a:pPr marL="457189" lvl="1" indent="-228594">
              <a:spcBef>
                <a:spcPts val="0"/>
              </a:spcBef>
              <a:spcAft>
                <a:spcPts val="600"/>
              </a:spcAft>
              <a:buClr>
                <a:schemeClr val="tx1"/>
              </a:buClr>
              <a:buFont typeface="Arial" panose="020B0604020202020204" pitchFamily="34" charset="0"/>
              <a:buChar char="–"/>
            </a:pPr>
            <a:r>
              <a:rPr lang="en-US" sz="1800" dirty="0"/>
              <a:t>Otherwise – GASB Statement No. 96</a:t>
            </a:r>
          </a:p>
        </p:txBody>
      </p:sp>
      <p:sp>
        <p:nvSpPr>
          <p:cNvPr id="59" name="Slide Number Placeholder 2">
            <a:extLst>
              <a:ext uri="{FF2B5EF4-FFF2-40B4-BE49-F238E27FC236}">
                <a16:creationId xmlns:a16="http://schemas.microsoft.com/office/drawing/2014/main" id="{CAC0CC7E-97BE-4EFF-B20D-3112EB62A0AC}"/>
              </a:ext>
            </a:extLst>
          </p:cNvPr>
          <p:cNvSpPr txBox="1">
            <a:spLocks/>
          </p:cNvSpPr>
          <p:nvPr/>
        </p:nvSpPr>
        <p:spPr>
          <a:xfrm>
            <a:off x="511079" y="4851089"/>
            <a:ext cx="298545" cy="2724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0FBB8BA-9C6A-4A48-A369-70FBD2FA98DA}" type="slidenum">
              <a:rPr lang="en-US" sz="800"/>
              <a:pPr/>
              <a:t>68</a:t>
            </a:fld>
            <a:endParaRPr lang="en-US" sz="800" dirty="0"/>
          </a:p>
        </p:txBody>
      </p:sp>
      <p:sp>
        <p:nvSpPr>
          <p:cNvPr id="60" name="TextBox 59">
            <a:extLst>
              <a:ext uri="{FF2B5EF4-FFF2-40B4-BE49-F238E27FC236}">
                <a16:creationId xmlns:a16="http://schemas.microsoft.com/office/drawing/2014/main" id="{4BC80F23-A4A1-4281-8221-B174571742F2}"/>
              </a:ext>
            </a:extLst>
          </p:cNvPr>
          <p:cNvSpPr txBox="1"/>
          <p:nvPr/>
        </p:nvSpPr>
        <p:spPr>
          <a:xfrm>
            <a:off x="6884720" y="1914544"/>
            <a:ext cx="2097356" cy="2308324"/>
          </a:xfrm>
          <a:prstGeom prst="rect">
            <a:avLst/>
          </a:prstGeom>
          <a:noFill/>
        </p:spPr>
        <p:txBody>
          <a:bodyPr wrap="square">
            <a:spAutoFit/>
          </a:bodyPr>
          <a:lstStyle/>
          <a:p>
            <a:r>
              <a:rPr lang="en-US" b="1" dirty="0">
                <a:solidFill>
                  <a:schemeClr val="bg1"/>
                </a:solidFill>
              </a:rPr>
              <a:t>Wish we would have implemented early!!!??? </a:t>
            </a:r>
          </a:p>
          <a:p>
            <a:endParaRPr lang="en-US" b="1" dirty="0">
              <a:solidFill>
                <a:schemeClr val="bg1"/>
              </a:solidFill>
            </a:endParaRPr>
          </a:p>
          <a:p>
            <a:r>
              <a:rPr lang="en-US" b="1" dirty="0">
                <a:solidFill>
                  <a:schemeClr val="bg1"/>
                </a:solidFill>
              </a:rPr>
              <a:t>Transition challenges</a:t>
            </a:r>
          </a:p>
          <a:p>
            <a:endParaRPr lang="en-US" b="1" dirty="0">
              <a:solidFill>
                <a:schemeClr val="bg1"/>
              </a:solidFill>
            </a:endParaRPr>
          </a:p>
          <a:p>
            <a:endParaRPr lang="en-US" b="1" dirty="0">
              <a:solidFill>
                <a:schemeClr val="bg1"/>
              </a:solidFill>
            </a:endParaRPr>
          </a:p>
        </p:txBody>
      </p:sp>
      <p:pic>
        <p:nvPicPr>
          <p:cNvPr id="81" name="Picture 26" descr="See the source image">
            <a:extLst>
              <a:ext uri="{FF2B5EF4-FFF2-40B4-BE49-F238E27FC236}">
                <a16:creationId xmlns:a16="http://schemas.microsoft.com/office/drawing/2014/main" id="{677CEC7B-15CD-4852-AB8B-5ACD72A0E994}"/>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41716" y="307588"/>
            <a:ext cx="1741241" cy="1747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0726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Start with existing population</a:t>
            </a:r>
          </a:p>
          <a:p>
            <a:pPr lvl="1">
              <a:spcBef>
                <a:spcPts val="900"/>
              </a:spcBef>
            </a:pPr>
            <a:r>
              <a:rPr lang="en-US" dirty="0"/>
              <a:t>Perform evaluation to determine if any impact from Stmts 94&amp;96</a:t>
            </a:r>
          </a:p>
          <a:p>
            <a:pPr lvl="1">
              <a:spcBef>
                <a:spcPts val="900"/>
              </a:spcBef>
            </a:pPr>
            <a:r>
              <a:rPr lang="en-US" dirty="0"/>
              <a:t>Perform procedures to ensure evaluation of any new lease agreements</a:t>
            </a:r>
          </a:p>
          <a:p>
            <a:pPr lvl="1">
              <a:spcBef>
                <a:spcPts val="900"/>
              </a:spcBef>
            </a:pPr>
            <a:r>
              <a:rPr lang="en-US" dirty="0"/>
              <a:t>Perform procedures to identify any missed leases!</a:t>
            </a:r>
          </a:p>
          <a:p>
            <a:pPr lvl="2">
              <a:spcBef>
                <a:spcPts val="900"/>
              </a:spcBef>
            </a:pPr>
            <a:r>
              <a:rPr lang="en-US" dirty="0"/>
              <a:t>Never happens right!!!</a:t>
            </a:r>
          </a:p>
          <a:p>
            <a:pPr lvl="2">
              <a:spcBef>
                <a:spcPts val="900"/>
              </a:spcBef>
            </a:pPr>
            <a:r>
              <a:rPr lang="en-US" dirty="0"/>
              <a:t>Determine appropriate accounting (consideration of materiality, measurement)</a:t>
            </a:r>
          </a:p>
          <a:p>
            <a:pPr lvl="2">
              <a:spcBef>
                <a:spcPts val="900"/>
              </a:spcBef>
            </a:pPr>
            <a:endParaRPr lang="en-US" dirty="0"/>
          </a:p>
          <a:p>
            <a:pPr lvl="2"/>
            <a:endParaRPr lang="en-US" dirty="0"/>
          </a:p>
        </p:txBody>
      </p:sp>
      <p:sp>
        <p:nvSpPr>
          <p:cNvPr id="3" name="Title 2"/>
          <p:cNvSpPr>
            <a:spLocks noGrp="1"/>
          </p:cNvSpPr>
          <p:nvPr>
            <p:ph type="title"/>
          </p:nvPr>
        </p:nvSpPr>
        <p:spPr/>
        <p:txBody>
          <a:bodyPr/>
          <a:lstStyle/>
          <a:p>
            <a:r>
              <a:rPr lang="en-US" dirty="0"/>
              <a:t>Completeness &amp; the Population Year 2</a:t>
            </a:r>
          </a:p>
        </p:txBody>
      </p:sp>
    </p:spTree>
    <p:extLst>
      <p:ext uri="{BB962C8B-B14F-4D97-AF65-F5344CB8AC3E}">
        <p14:creationId xmlns:p14="http://schemas.microsoft.com/office/powerpoint/2010/main" val="295260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70714-380C-498F-80CE-B1992280E372}"/>
              </a:ext>
            </a:extLst>
          </p:cNvPr>
          <p:cNvSpPr>
            <a:spLocks noGrp="1"/>
          </p:cNvSpPr>
          <p:nvPr>
            <p:ph type="title"/>
          </p:nvPr>
        </p:nvSpPr>
        <p:spPr>
          <a:xfrm>
            <a:off x="499169" y="247359"/>
            <a:ext cx="7772400" cy="462855"/>
          </a:xfrm>
        </p:spPr>
        <p:txBody>
          <a:bodyPr/>
          <a:lstStyle/>
          <a:p>
            <a:r>
              <a:rPr lang="en-US" dirty="0"/>
              <a:t>Definitions </a:t>
            </a:r>
          </a:p>
        </p:txBody>
      </p:sp>
      <p:graphicFrame>
        <p:nvGraphicFramePr>
          <p:cNvPr id="22" name="Table 22">
            <a:extLst>
              <a:ext uri="{FF2B5EF4-FFF2-40B4-BE49-F238E27FC236}">
                <a16:creationId xmlns:a16="http://schemas.microsoft.com/office/drawing/2014/main" id="{03590FC0-C240-4142-A5CD-6BBF8172374E}"/>
              </a:ext>
            </a:extLst>
          </p:cNvPr>
          <p:cNvGraphicFramePr>
            <a:graphicFrameLocks noGrp="1"/>
          </p:cNvGraphicFramePr>
          <p:nvPr>
            <p:extLst>
              <p:ext uri="{D42A27DB-BD31-4B8C-83A1-F6EECF244321}">
                <p14:modId xmlns:p14="http://schemas.microsoft.com/office/powerpoint/2010/main" val="435775386"/>
              </p:ext>
            </p:extLst>
          </p:nvPr>
        </p:nvGraphicFramePr>
        <p:xfrm>
          <a:off x="499169" y="800216"/>
          <a:ext cx="8467278" cy="4091728"/>
        </p:xfrm>
        <a:graphic>
          <a:graphicData uri="http://schemas.openxmlformats.org/drawingml/2006/table">
            <a:tbl>
              <a:tblPr bandRow="1">
                <a:tableStyleId>{5C22544A-7EE6-4342-B048-85BDC9FD1C3A}</a:tableStyleId>
              </a:tblPr>
              <a:tblGrid>
                <a:gridCol w="4233639">
                  <a:extLst>
                    <a:ext uri="{9D8B030D-6E8A-4147-A177-3AD203B41FA5}">
                      <a16:colId xmlns:a16="http://schemas.microsoft.com/office/drawing/2014/main" val="3088787762"/>
                    </a:ext>
                  </a:extLst>
                </a:gridCol>
                <a:gridCol w="4233639">
                  <a:extLst>
                    <a:ext uri="{9D8B030D-6E8A-4147-A177-3AD203B41FA5}">
                      <a16:colId xmlns:a16="http://schemas.microsoft.com/office/drawing/2014/main" val="3741309150"/>
                    </a:ext>
                  </a:extLst>
                </a:gridCol>
              </a:tblGrid>
              <a:tr h="370123">
                <a:tc>
                  <a:txBody>
                    <a:bodyPr/>
                    <a:lstStyle/>
                    <a:p>
                      <a:pPr algn="ctr"/>
                      <a:r>
                        <a:rPr lang="en-US" sz="1600" b="1" dirty="0">
                          <a:solidFill>
                            <a:schemeClr val="bg1"/>
                          </a:solidFill>
                        </a:rPr>
                        <a:t>Leases</a:t>
                      </a:r>
                      <a:endParaRPr lang="en-US" sz="1600" b="1" i="1" dirty="0">
                        <a:solidFill>
                          <a:schemeClr val="bg1"/>
                        </a:solidFill>
                      </a:endParaRPr>
                    </a:p>
                  </a:txBody>
                  <a:tcPr anchor="b">
                    <a:solidFill>
                      <a:schemeClr val="accent1">
                        <a:lumMod val="75000"/>
                      </a:schemeClr>
                    </a:solidFill>
                  </a:tcPr>
                </a:tc>
                <a:tc>
                  <a:txBody>
                    <a:bodyPr/>
                    <a:lstStyle/>
                    <a:p>
                      <a:pPr algn="ctr"/>
                      <a:r>
                        <a:rPr lang="en-US" sz="1600" b="1" dirty="0">
                          <a:solidFill>
                            <a:schemeClr val="bg1"/>
                          </a:solidFill>
                        </a:rPr>
                        <a:t>SBITAs</a:t>
                      </a:r>
                    </a:p>
                  </a:txBody>
                  <a:tcPr anchor="b">
                    <a:solidFill>
                      <a:schemeClr val="accent1">
                        <a:lumMod val="75000"/>
                      </a:schemeClr>
                    </a:solidFill>
                  </a:tcPr>
                </a:tc>
                <a:extLst>
                  <a:ext uri="{0D108BD9-81ED-4DB2-BD59-A6C34878D82A}">
                    <a16:rowId xmlns:a16="http://schemas.microsoft.com/office/drawing/2014/main" val="496101747"/>
                  </a:ext>
                </a:extLst>
              </a:tr>
              <a:tr h="1801365">
                <a:tc>
                  <a:txBody>
                    <a:bodyPr/>
                    <a:lstStyle/>
                    <a:p>
                      <a:r>
                        <a:rPr lang="en-US" sz="1500" dirty="0"/>
                        <a:t>A contract (e.g., an agreement between two or more parties that creates enforceable rights and obligations) that conveys control of the right to use </a:t>
                      </a:r>
                      <a:r>
                        <a:rPr lang="en-US" sz="1500" b="1" dirty="0"/>
                        <a:t>another entity’s nonfinancial asset (the underlying asset) </a:t>
                      </a:r>
                      <a:r>
                        <a:rPr lang="en-US" sz="1500" dirty="0"/>
                        <a:t>as specified in the contract for a period of time in an exchange or exchange-like transaction.</a:t>
                      </a:r>
                    </a:p>
                  </a:txBody>
                  <a:tcPr/>
                </a:tc>
                <a:tc>
                  <a:txBody>
                    <a:bodyPr/>
                    <a:lstStyle/>
                    <a:p>
                      <a:pPr marL="0" indent="0">
                        <a:spcBef>
                          <a:spcPts val="0"/>
                        </a:spcBef>
                        <a:spcAft>
                          <a:spcPts val="150"/>
                        </a:spcAft>
                        <a:buNone/>
                      </a:pPr>
                      <a:r>
                        <a:rPr lang="en-US" sz="1500" dirty="0">
                          <a:solidFill>
                            <a:schemeClr val="tx1"/>
                          </a:solidFill>
                        </a:rPr>
                        <a:t>A contract that conveys control of the right to use </a:t>
                      </a:r>
                      <a:r>
                        <a:rPr lang="en-US" sz="1500" b="1" dirty="0">
                          <a:solidFill>
                            <a:schemeClr val="tx1"/>
                          </a:solidFill>
                        </a:rPr>
                        <a:t>another party’s (a SBITA vendor’s) IT software, alone or in combination with tangible capital assets (the underlying IT assets)</a:t>
                      </a:r>
                      <a:r>
                        <a:rPr lang="en-US" sz="1500" dirty="0">
                          <a:solidFill>
                            <a:schemeClr val="tx1"/>
                          </a:solidFill>
                        </a:rPr>
                        <a:t>, as specified in the contract for a period of time in an exchange or exchange-like transaction.</a:t>
                      </a:r>
                    </a:p>
                  </a:txBody>
                  <a:tcPr/>
                </a:tc>
                <a:extLst>
                  <a:ext uri="{0D108BD9-81ED-4DB2-BD59-A6C34878D82A}">
                    <a16:rowId xmlns:a16="http://schemas.microsoft.com/office/drawing/2014/main" val="1467708292"/>
                  </a:ext>
                </a:extLst>
              </a:tr>
              <a:tr h="1777849">
                <a:tc>
                  <a:txBody>
                    <a:bodyPr/>
                    <a:lstStyle/>
                    <a:p>
                      <a:r>
                        <a:rPr lang="en-US" sz="1500" dirty="0"/>
                        <a:t>In order to “convey control of the right to use of the underlying asset”, a contract should have both of the following:</a:t>
                      </a:r>
                    </a:p>
                    <a:p>
                      <a:pPr marL="285750" indent="-285750">
                        <a:buFont typeface="Arial" panose="020B0604020202020204" pitchFamily="34" charset="0"/>
                        <a:buChar char="•"/>
                      </a:pPr>
                      <a:r>
                        <a:rPr lang="en-US" sz="1500" dirty="0"/>
                        <a:t>The right to obtain the present service capacity from use of the underlying asset</a:t>
                      </a:r>
                    </a:p>
                    <a:p>
                      <a:pPr marL="285750" indent="-285750">
                        <a:buFont typeface="Arial" panose="020B0604020202020204" pitchFamily="34" charset="0"/>
                        <a:buChar char="•"/>
                      </a:pPr>
                      <a:r>
                        <a:rPr lang="en-US" sz="1500" dirty="0"/>
                        <a:t>The right to determine the nature and manner of use of the underlying asset</a:t>
                      </a:r>
                    </a:p>
                    <a:p>
                      <a:endParaRPr lang="en-US" sz="1500" dirty="0"/>
                    </a:p>
                  </a:txBody>
                  <a:tcPr/>
                </a:tc>
                <a:tc>
                  <a:txBody>
                    <a:bodyPr/>
                    <a:lstStyle/>
                    <a:p>
                      <a:r>
                        <a:rPr lang="en-US" sz="1500" dirty="0"/>
                        <a:t>In order to “convey control of the right to use of the underlying asset”, a contract should have both of the following:</a:t>
                      </a:r>
                    </a:p>
                    <a:p>
                      <a:pPr marL="285750" indent="-285750">
                        <a:buFont typeface="Arial" panose="020B0604020202020204" pitchFamily="34" charset="0"/>
                        <a:buChar char="•"/>
                      </a:pPr>
                      <a:r>
                        <a:rPr lang="en-US" sz="1500" dirty="0"/>
                        <a:t>The right to obtain the present service capacity from use of the underlying </a:t>
                      </a:r>
                      <a:r>
                        <a:rPr lang="en-US" sz="1500" b="1" dirty="0"/>
                        <a:t>IT</a:t>
                      </a:r>
                      <a:r>
                        <a:rPr lang="en-US" sz="1500" dirty="0"/>
                        <a:t> asset</a:t>
                      </a:r>
                    </a:p>
                    <a:p>
                      <a:pPr marL="285750" indent="-285750">
                        <a:buFont typeface="Arial" panose="020B0604020202020204" pitchFamily="34" charset="0"/>
                        <a:buChar char="•"/>
                      </a:pPr>
                      <a:r>
                        <a:rPr lang="en-US" sz="1500" dirty="0"/>
                        <a:t>The right to determine the nature and manner of use of the underlying </a:t>
                      </a:r>
                      <a:r>
                        <a:rPr lang="en-US" sz="1500" b="1" dirty="0"/>
                        <a:t>IT </a:t>
                      </a:r>
                      <a:r>
                        <a:rPr lang="en-US" sz="1500" dirty="0"/>
                        <a:t>asset</a:t>
                      </a:r>
                    </a:p>
                  </a:txBody>
                  <a:tcPr/>
                </a:tc>
                <a:extLst>
                  <a:ext uri="{0D108BD9-81ED-4DB2-BD59-A6C34878D82A}">
                    <a16:rowId xmlns:a16="http://schemas.microsoft.com/office/drawing/2014/main" val="1949134720"/>
                  </a:ext>
                </a:extLst>
              </a:tr>
            </a:tbl>
          </a:graphicData>
        </a:graphic>
      </p:graphicFrame>
      <p:sp>
        <p:nvSpPr>
          <p:cNvPr id="4" name="Slide Number Placeholder 2">
            <a:extLst>
              <a:ext uri="{FF2B5EF4-FFF2-40B4-BE49-F238E27FC236}">
                <a16:creationId xmlns:a16="http://schemas.microsoft.com/office/drawing/2014/main" id="{9F6DBBFD-8B2E-4C18-8560-6B74AA39E0B3}"/>
              </a:ext>
            </a:extLst>
          </p:cNvPr>
          <p:cNvSpPr txBox="1">
            <a:spLocks/>
          </p:cNvSpPr>
          <p:nvPr/>
        </p:nvSpPr>
        <p:spPr>
          <a:xfrm>
            <a:off x="511080" y="4851089"/>
            <a:ext cx="213868" cy="2724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0FBB8BA-9C6A-4A48-A369-70FBD2FA98DA}" type="slidenum">
              <a:rPr lang="en-US" sz="800" smtClean="0"/>
              <a:pPr/>
              <a:t>7</a:t>
            </a:fld>
            <a:endParaRPr lang="en-US" sz="800" dirty="0"/>
          </a:p>
        </p:txBody>
      </p:sp>
    </p:spTree>
    <p:extLst>
      <p:ext uri="{BB962C8B-B14F-4D97-AF65-F5344CB8AC3E}">
        <p14:creationId xmlns:p14="http://schemas.microsoft.com/office/powerpoint/2010/main" val="5563572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869" y="216936"/>
            <a:ext cx="8199664" cy="589837"/>
          </a:xfrm>
        </p:spPr>
        <p:txBody>
          <a:bodyPr/>
          <a:lstStyle/>
          <a:p>
            <a:pPr>
              <a:lnSpc>
                <a:spcPct val="90000"/>
              </a:lnSpc>
            </a:pPr>
            <a:r>
              <a:rPr lang="en-US" sz="2400" dirty="0"/>
              <a:t>Lease Term</a:t>
            </a:r>
          </a:p>
        </p:txBody>
      </p:sp>
      <p:sp>
        <p:nvSpPr>
          <p:cNvPr id="3" name="Rectangle 2"/>
          <p:cNvSpPr/>
          <p:nvPr/>
        </p:nvSpPr>
        <p:spPr>
          <a:xfrm>
            <a:off x="495976" y="1336723"/>
            <a:ext cx="1307592" cy="15177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30719" tIns="30719" rIns="30719" bIns="30719" rtlCol="0" anchor="ctr"/>
          <a:lstStyle/>
          <a:p>
            <a:pPr algn="ctr"/>
            <a:r>
              <a:rPr lang="en-US" sz="1050" dirty="0">
                <a:solidFill>
                  <a:schemeClr val="bg1"/>
                </a:solidFill>
              </a:rPr>
              <a:t>Noncancelable period</a:t>
            </a:r>
          </a:p>
        </p:txBody>
      </p:sp>
      <p:sp>
        <p:nvSpPr>
          <p:cNvPr id="5" name="Rectangle 4"/>
          <p:cNvSpPr/>
          <p:nvPr/>
        </p:nvSpPr>
        <p:spPr>
          <a:xfrm>
            <a:off x="2312558" y="1356220"/>
            <a:ext cx="1307592" cy="151773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0719" tIns="30719" rIns="30719" bIns="30719" rtlCol="0" anchor="ctr"/>
          <a:lstStyle/>
          <a:p>
            <a:pPr algn="ctr"/>
            <a:r>
              <a:rPr lang="en-US" sz="1050" dirty="0">
                <a:solidFill>
                  <a:schemeClr val="bg1"/>
                </a:solidFill>
              </a:rPr>
              <a:t>Optional renewal periods if lessee is </a:t>
            </a:r>
            <a:r>
              <a:rPr lang="en-US" sz="1050" i="1" dirty="0">
                <a:solidFill>
                  <a:schemeClr val="bg1"/>
                </a:solidFill>
              </a:rPr>
              <a:t>reasonably certain to exercise</a:t>
            </a:r>
            <a:endParaRPr lang="en-US" sz="1050" dirty="0">
              <a:solidFill>
                <a:schemeClr val="bg1"/>
              </a:solidFill>
            </a:endParaRPr>
          </a:p>
        </p:txBody>
      </p:sp>
      <p:sp>
        <p:nvSpPr>
          <p:cNvPr id="6" name="Rectangle 5"/>
          <p:cNvSpPr/>
          <p:nvPr/>
        </p:nvSpPr>
        <p:spPr>
          <a:xfrm>
            <a:off x="4051727" y="1336723"/>
            <a:ext cx="1307592" cy="151773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0719" tIns="30719" rIns="30719" bIns="30719" rtlCol="0" anchor="ctr"/>
          <a:lstStyle/>
          <a:p>
            <a:pPr algn="ctr"/>
            <a:r>
              <a:rPr lang="en-US" sz="1050" dirty="0">
                <a:solidFill>
                  <a:schemeClr val="bg1"/>
                </a:solidFill>
              </a:rPr>
              <a:t>Periods after an optional termination date if lessee is </a:t>
            </a:r>
            <a:r>
              <a:rPr lang="en-US" sz="1050" i="1" dirty="0">
                <a:solidFill>
                  <a:schemeClr val="bg1"/>
                </a:solidFill>
              </a:rPr>
              <a:t>reasonably certain not to exercise that option</a:t>
            </a:r>
          </a:p>
        </p:txBody>
      </p:sp>
      <p:sp>
        <p:nvSpPr>
          <p:cNvPr id="7" name="Rectangle 6"/>
          <p:cNvSpPr/>
          <p:nvPr/>
        </p:nvSpPr>
        <p:spPr>
          <a:xfrm>
            <a:off x="5795426" y="1356220"/>
            <a:ext cx="1307592" cy="151773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0719" tIns="30719" rIns="30719" bIns="30719" rtlCol="0" anchor="ctr"/>
          <a:lstStyle/>
          <a:p>
            <a:pPr algn="ctr"/>
            <a:r>
              <a:rPr lang="en-US" sz="1050" dirty="0">
                <a:solidFill>
                  <a:schemeClr val="bg1"/>
                </a:solidFill>
              </a:rPr>
              <a:t>Optional periods to extend if lessor is </a:t>
            </a:r>
            <a:r>
              <a:rPr lang="en-US" sz="1050" i="1" dirty="0">
                <a:solidFill>
                  <a:schemeClr val="bg1"/>
                </a:solidFill>
              </a:rPr>
              <a:t>reasonably certain to exercise</a:t>
            </a:r>
            <a:endParaRPr lang="en-US" sz="1050" dirty="0">
              <a:solidFill>
                <a:schemeClr val="bg1"/>
              </a:solidFill>
            </a:endParaRPr>
          </a:p>
        </p:txBody>
      </p:sp>
      <p:sp>
        <p:nvSpPr>
          <p:cNvPr id="11" name="Plus 10"/>
          <p:cNvSpPr/>
          <p:nvPr/>
        </p:nvSpPr>
        <p:spPr>
          <a:xfrm>
            <a:off x="1839955" y="1858095"/>
            <a:ext cx="397455" cy="346018"/>
          </a:xfrm>
          <a:prstGeom prst="mathPl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0719" tIns="30719" rIns="30719" bIns="30719" rtlCol="0" anchor="ctr"/>
          <a:lstStyle/>
          <a:p>
            <a:pPr algn="l"/>
            <a:endParaRPr lang="en-US" sz="844" dirty="0">
              <a:solidFill>
                <a:schemeClr val="bg1"/>
              </a:solidFill>
            </a:endParaRPr>
          </a:p>
        </p:txBody>
      </p:sp>
      <p:sp>
        <p:nvSpPr>
          <p:cNvPr id="12" name="Plus 11"/>
          <p:cNvSpPr/>
          <p:nvPr/>
        </p:nvSpPr>
        <p:spPr>
          <a:xfrm>
            <a:off x="3632294" y="1862816"/>
            <a:ext cx="397455" cy="346018"/>
          </a:xfrm>
          <a:prstGeom prst="mathPl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0719" tIns="30719" rIns="30719" bIns="30719" rtlCol="0" anchor="ctr"/>
          <a:lstStyle/>
          <a:p>
            <a:pPr algn="l"/>
            <a:endParaRPr lang="en-US" sz="844" dirty="0">
              <a:solidFill>
                <a:schemeClr val="bg1"/>
              </a:solidFill>
            </a:endParaRPr>
          </a:p>
        </p:txBody>
      </p:sp>
      <p:sp>
        <p:nvSpPr>
          <p:cNvPr id="13" name="Plus 12"/>
          <p:cNvSpPr/>
          <p:nvPr/>
        </p:nvSpPr>
        <p:spPr>
          <a:xfrm>
            <a:off x="5385827" y="1858095"/>
            <a:ext cx="397455" cy="346018"/>
          </a:xfrm>
          <a:prstGeom prst="mathPl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0719" tIns="30719" rIns="30719" bIns="30719" rtlCol="0" anchor="ctr"/>
          <a:lstStyle/>
          <a:p>
            <a:pPr algn="l"/>
            <a:endParaRPr lang="en-US" sz="844" dirty="0">
              <a:solidFill>
                <a:schemeClr val="bg1"/>
              </a:solidFill>
            </a:endParaRPr>
          </a:p>
        </p:txBody>
      </p:sp>
      <p:sp>
        <p:nvSpPr>
          <p:cNvPr id="14" name="Rectangle 13"/>
          <p:cNvSpPr/>
          <p:nvPr/>
        </p:nvSpPr>
        <p:spPr>
          <a:xfrm>
            <a:off x="1611982" y="3180302"/>
            <a:ext cx="5922417" cy="4324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0719" tIns="30719" rIns="30719" bIns="30719" rtlCol="0" anchor="ctr"/>
          <a:lstStyle/>
          <a:p>
            <a:pPr algn="ctr"/>
            <a:r>
              <a:rPr lang="en-US" sz="1200" dirty="0"/>
              <a:t>The lease term excludes periods in which both the lessee and lessor have options to terminate regardless of probability.</a:t>
            </a:r>
          </a:p>
        </p:txBody>
      </p:sp>
      <p:sp>
        <p:nvSpPr>
          <p:cNvPr id="15" name="Rectangle 14">
            <a:extLst>
              <a:ext uri="{FF2B5EF4-FFF2-40B4-BE49-F238E27FC236}">
                <a16:creationId xmlns:a16="http://schemas.microsoft.com/office/drawing/2014/main" id="{3DD9E373-BF52-40E4-88BF-BDDA1E2752CE}"/>
              </a:ext>
            </a:extLst>
          </p:cNvPr>
          <p:cNvSpPr/>
          <p:nvPr/>
        </p:nvSpPr>
        <p:spPr>
          <a:xfrm>
            <a:off x="1611982" y="3819431"/>
            <a:ext cx="5922417" cy="4324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lvl="1" algn="ctr"/>
            <a:r>
              <a:rPr lang="en-US" sz="1200" dirty="0"/>
              <a:t>Fiscal funding or cancelation clauses ignored </a:t>
            </a:r>
            <a:r>
              <a:rPr lang="en-US" sz="1200" i="1" dirty="0"/>
              <a:t>unless</a:t>
            </a:r>
            <a:r>
              <a:rPr lang="en-US" sz="1200" dirty="0"/>
              <a:t> </a:t>
            </a:r>
          </a:p>
          <a:p>
            <a:pPr lvl="1" algn="ctr"/>
            <a:r>
              <a:rPr lang="en-US" sz="1200" dirty="0"/>
              <a:t>reasonably certain of being exercised</a:t>
            </a:r>
          </a:p>
        </p:txBody>
      </p:sp>
      <p:sp>
        <p:nvSpPr>
          <p:cNvPr id="16" name="Rectangle 15"/>
          <p:cNvSpPr/>
          <p:nvPr/>
        </p:nvSpPr>
        <p:spPr>
          <a:xfrm>
            <a:off x="7534399" y="1330885"/>
            <a:ext cx="1303129" cy="1517732"/>
          </a:xfrm>
          <a:prstGeom prst="rect">
            <a:avLst/>
          </a:prstGeom>
          <a:solidFill>
            <a:srgbClr val="0091DA"/>
          </a:solidFill>
          <a:ln>
            <a:noFill/>
          </a:ln>
        </p:spPr>
        <p:style>
          <a:lnRef idx="2">
            <a:schemeClr val="accent1">
              <a:shade val="50000"/>
            </a:schemeClr>
          </a:lnRef>
          <a:fillRef idx="1">
            <a:schemeClr val="accent1"/>
          </a:fillRef>
          <a:effectRef idx="0">
            <a:schemeClr val="accent1"/>
          </a:effectRef>
          <a:fontRef idx="minor">
            <a:schemeClr val="lt1"/>
          </a:fontRef>
        </p:style>
        <p:txBody>
          <a:bodyPr lIns="30719" tIns="30719" rIns="30719" bIns="30719" rtlCol="0" anchor="ctr"/>
          <a:lstStyle/>
          <a:p>
            <a:pPr algn="ctr"/>
            <a:r>
              <a:rPr lang="en-US" sz="1050" dirty="0">
                <a:solidFill>
                  <a:schemeClr val="bg1"/>
                </a:solidFill>
              </a:rPr>
              <a:t>Periods after an optional termination date if lessor is </a:t>
            </a:r>
            <a:r>
              <a:rPr lang="en-US" sz="1050" i="1" dirty="0">
                <a:solidFill>
                  <a:schemeClr val="bg1"/>
                </a:solidFill>
              </a:rPr>
              <a:t>reasonably certain not to exercise that option</a:t>
            </a:r>
            <a:r>
              <a:rPr lang="en-US" sz="1050" dirty="0">
                <a:solidFill>
                  <a:schemeClr val="bg1"/>
                </a:solidFill>
              </a:rPr>
              <a:t> </a:t>
            </a:r>
          </a:p>
        </p:txBody>
      </p:sp>
      <p:sp>
        <p:nvSpPr>
          <p:cNvPr id="17" name="Plus 16"/>
          <p:cNvSpPr/>
          <p:nvPr/>
        </p:nvSpPr>
        <p:spPr>
          <a:xfrm>
            <a:off x="7124528" y="1858095"/>
            <a:ext cx="397455" cy="346018"/>
          </a:xfrm>
          <a:prstGeom prst="mathPl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0719" tIns="30719" rIns="30719" bIns="30719" rtlCol="0" anchor="ctr"/>
          <a:lstStyle/>
          <a:p>
            <a:pPr algn="l"/>
            <a:endParaRPr lang="en-US" sz="844" dirty="0">
              <a:solidFill>
                <a:schemeClr val="bg1"/>
              </a:solidFill>
            </a:endParaRPr>
          </a:p>
        </p:txBody>
      </p:sp>
      <p:sp>
        <p:nvSpPr>
          <p:cNvPr id="19" name="Content Placeholder 2"/>
          <p:cNvSpPr txBox="1">
            <a:spLocks/>
          </p:cNvSpPr>
          <p:nvPr/>
        </p:nvSpPr>
        <p:spPr>
          <a:xfrm>
            <a:off x="1275428" y="822960"/>
            <a:ext cx="6172199" cy="2584252"/>
          </a:xfrm>
          <a:prstGeom prst="rect">
            <a:avLst/>
          </a:prstGeom>
        </p:spPr>
        <p:txBody>
          <a:bodyPr/>
          <a:lstStyle>
            <a:lvl1pPr marL="403225" indent="-403225" algn="l" defTabSz="914400" rtl="0" eaLnBrk="1" latinLnBrk="0" hangingPunct="1">
              <a:lnSpc>
                <a:spcPct val="100000"/>
              </a:lnSpc>
              <a:spcBef>
                <a:spcPts val="500"/>
              </a:spcBef>
              <a:spcAft>
                <a:spcPts val="500"/>
              </a:spcAft>
              <a:buClr>
                <a:schemeClr val="tx2"/>
              </a:buClr>
              <a:buFont typeface="Arial" panose="020B0604020202020204" pitchFamily="34" charset="0"/>
              <a:buChar char="—"/>
              <a:defRPr sz="2200" b="0" kern="1200">
                <a:solidFill>
                  <a:schemeClr val="tx1"/>
                </a:solidFill>
                <a:latin typeface="+mn-lt"/>
                <a:ea typeface="+mn-ea"/>
                <a:cs typeface="+mn-cs"/>
              </a:defRPr>
            </a:lvl1pPr>
            <a:lvl2pPr marL="757238" indent="-342900" algn="l" defTabSz="914400" rtl="0" eaLnBrk="1" latinLnBrk="0" hangingPunct="1">
              <a:lnSpc>
                <a:spcPct val="100000"/>
              </a:lnSpc>
              <a:spcBef>
                <a:spcPts val="400"/>
              </a:spcBef>
              <a:spcAft>
                <a:spcPts val="400"/>
              </a:spcAft>
              <a:buClr>
                <a:schemeClr val="tx2"/>
              </a:buClr>
              <a:buFont typeface="Wingdings" panose="05000000000000000000" pitchFamily="2" charset="2"/>
              <a:buChar char="§"/>
              <a:defRPr sz="2000" kern="1200">
                <a:solidFill>
                  <a:schemeClr val="tx1"/>
                </a:solidFill>
                <a:latin typeface="+mn-lt"/>
                <a:ea typeface="+mn-ea"/>
                <a:cs typeface="+mn-cs"/>
              </a:defRPr>
            </a:lvl2pPr>
            <a:lvl3pPr marL="914400" indent="-227013" algn="l" defTabSz="914400" rtl="0" eaLnBrk="1" latinLnBrk="0" hangingPunct="1">
              <a:lnSpc>
                <a:spcPct val="100000"/>
              </a:lnSpc>
              <a:spcBef>
                <a:spcPts val="300"/>
              </a:spcBef>
              <a:spcAft>
                <a:spcPts val="300"/>
              </a:spcAft>
              <a:buClr>
                <a:schemeClr val="tx2"/>
              </a:buClr>
              <a:buFont typeface="Arial" panose="020B0604020202020204" pitchFamily="34" charset="0"/>
              <a:buChar char="•"/>
              <a:defRPr sz="1800" kern="1200">
                <a:solidFill>
                  <a:schemeClr val="tx1"/>
                </a:solidFill>
                <a:latin typeface="+mn-lt"/>
                <a:ea typeface="+mn-ea"/>
                <a:cs typeface="+mn-cs"/>
              </a:defRPr>
            </a:lvl3pPr>
            <a:lvl4pPr marL="1188720" indent="-274320" algn="l" defTabSz="914400" rtl="0" eaLnBrk="1" latinLnBrk="0" hangingPunct="1">
              <a:lnSpc>
                <a:spcPct val="100000"/>
              </a:lnSpc>
              <a:spcBef>
                <a:spcPts val="200"/>
              </a:spcBef>
              <a:spcAft>
                <a:spcPts val="200"/>
              </a:spcAft>
              <a:buClr>
                <a:schemeClr val="tx2"/>
              </a:buClr>
              <a:buFont typeface="Arial" panose="020B0604020202020204" pitchFamily="34" charset="0"/>
              <a:buChar char="-"/>
              <a:defRPr sz="1800" kern="1200">
                <a:solidFill>
                  <a:schemeClr val="tx1"/>
                </a:solidFill>
                <a:latin typeface="+mn-lt"/>
                <a:ea typeface="+mn-ea"/>
                <a:cs typeface="+mn-cs"/>
              </a:defRPr>
            </a:lvl4pPr>
            <a:lvl5pPr marL="1463040" indent="-274320" algn="l" defTabSz="914400" rtl="0" eaLnBrk="1" latinLnBrk="0" hangingPunct="1">
              <a:lnSpc>
                <a:spcPct val="100000"/>
              </a:lnSpc>
              <a:spcBef>
                <a:spcPts val="200"/>
              </a:spcBef>
              <a:spcAft>
                <a:spcPts val="200"/>
              </a:spcAft>
              <a:buClr>
                <a:schemeClr val="tx2"/>
              </a:buClr>
              <a:buFont typeface="Arial" panose="020B0604020202020204" pitchFamily="34" charset="0"/>
              <a:buChar char="▫"/>
              <a:defRPr sz="1800" kern="1200" baseline="0">
                <a:solidFill>
                  <a:schemeClr val="tx1"/>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500" dirty="0"/>
          </a:p>
        </p:txBody>
      </p:sp>
      <p:sp>
        <p:nvSpPr>
          <p:cNvPr id="18" name="Slide Number Placeholder 2">
            <a:extLst>
              <a:ext uri="{FF2B5EF4-FFF2-40B4-BE49-F238E27FC236}">
                <a16:creationId xmlns:a16="http://schemas.microsoft.com/office/drawing/2014/main" id="{8617619F-1CFF-4F62-A259-59123113E75A}"/>
              </a:ext>
            </a:extLst>
          </p:cNvPr>
          <p:cNvSpPr txBox="1">
            <a:spLocks/>
          </p:cNvSpPr>
          <p:nvPr/>
        </p:nvSpPr>
        <p:spPr>
          <a:xfrm>
            <a:off x="549179" y="4691494"/>
            <a:ext cx="298545" cy="2724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0FBB8BA-9C6A-4A48-A369-70FBD2FA98DA}" type="slidenum">
              <a:rPr lang="en-US" sz="800"/>
              <a:pPr/>
              <a:t>70</a:t>
            </a:fld>
            <a:endParaRPr lang="en-US" sz="800" dirty="0"/>
          </a:p>
        </p:txBody>
      </p:sp>
      <p:sp>
        <p:nvSpPr>
          <p:cNvPr id="4" name="Cloud Callout 3"/>
          <p:cNvSpPr/>
          <p:nvPr/>
        </p:nvSpPr>
        <p:spPr>
          <a:xfrm>
            <a:off x="6045199" y="112467"/>
            <a:ext cx="2417062" cy="832931"/>
          </a:xfrm>
          <a:prstGeom prst="cloudCallout">
            <a:avLst>
              <a:gd name="adj1" fmla="val -95984"/>
              <a:gd name="adj2" fmla="val 577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TextBox 7"/>
          <p:cNvSpPr txBox="1"/>
          <p:nvPr/>
        </p:nvSpPr>
        <p:spPr>
          <a:xfrm>
            <a:off x="6422821" y="325144"/>
            <a:ext cx="2023534" cy="300082"/>
          </a:xfrm>
          <a:prstGeom prst="rect">
            <a:avLst/>
          </a:prstGeom>
          <a:noFill/>
        </p:spPr>
        <p:txBody>
          <a:bodyPr wrap="square" rtlCol="0">
            <a:spAutoFit/>
          </a:bodyPr>
          <a:lstStyle/>
          <a:p>
            <a:r>
              <a:rPr lang="en-US" sz="1350" dirty="0">
                <a:solidFill>
                  <a:schemeClr val="bg1"/>
                </a:solidFill>
              </a:rPr>
              <a:t>Inconsistent conclusions</a:t>
            </a:r>
          </a:p>
        </p:txBody>
      </p:sp>
    </p:spTree>
    <p:extLst>
      <p:ext uri="{BB962C8B-B14F-4D97-AF65-F5344CB8AC3E}">
        <p14:creationId xmlns:p14="http://schemas.microsoft.com/office/powerpoint/2010/main" val="15783200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Lease Term – See previous slide</a:t>
            </a:r>
          </a:p>
          <a:p>
            <a:r>
              <a:rPr lang="en-US" dirty="0"/>
              <a:t>Short-Term lease - </a:t>
            </a:r>
            <a:r>
              <a:rPr lang="en-US" sz="2100" dirty="0"/>
              <a:t>Lease that has a </a:t>
            </a:r>
            <a:r>
              <a:rPr lang="en-US" sz="2100" b="1" i="1" dirty="0"/>
              <a:t>“maximum possible term” </a:t>
            </a:r>
            <a:r>
              <a:rPr lang="en-US" sz="2100" dirty="0"/>
              <a:t>under the contract, including any options to extend, of 12 months or less</a:t>
            </a:r>
          </a:p>
          <a:p>
            <a:endParaRPr lang="en-US" dirty="0"/>
          </a:p>
          <a:p>
            <a:pPr lvl="1"/>
            <a:r>
              <a:rPr lang="en-US" dirty="0"/>
              <a:t>Evaluation of 12 months or less (Q4.11 in IG 2021-1)</a:t>
            </a:r>
          </a:p>
          <a:p>
            <a:pPr lvl="2"/>
            <a:r>
              <a:rPr lang="en-US" sz="1500" dirty="0"/>
              <a:t>…a three-year contract for the right to use a piece of equipment. However, the government only obtains the right to use the equipment from January through March for each of those three years…</a:t>
            </a:r>
          </a:p>
          <a:p>
            <a:pPr lvl="2"/>
            <a:r>
              <a:rPr lang="en-US" sz="1500" dirty="0"/>
              <a:t>Short-Term? Or Not Short-Term?</a:t>
            </a:r>
          </a:p>
        </p:txBody>
      </p:sp>
      <p:sp>
        <p:nvSpPr>
          <p:cNvPr id="3" name="Title 2"/>
          <p:cNvSpPr>
            <a:spLocks noGrp="1"/>
          </p:cNvSpPr>
          <p:nvPr>
            <p:ph type="title"/>
          </p:nvPr>
        </p:nvSpPr>
        <p:spPr/>
        <p:txBody>
          <a:bodyPr/>
          <a:lstStyle/>
          <a:p>
            <a:r>
              <a:rPr lang="en-US" dirty="0"/>
              <a:t>Term vs Maximum Possible Term</a:t>
            </a:r>
          </a:p>
        </p:txBody>
      </p:sp>
    </p:spTree>
    <p:extLst>
      <p:ext uri="{BB962C8B-B14F-4D97-AF65-F5344CB8AC3E}">
        <p14:creationId xmlns:p14="http://schemas.microsoft.com/office/powerpoint/2010/main" val="17429845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GASB Statement No. 99</a:t>
            </a:r>
          </a:p>
          <a:p>
            <a:pPr lvl="1"/>
            <a:r>
              <a:rPr lang="en-US" dirty="0"/>
              <a:t>Par. 12 - … a lease that previously had been determined to be short-term and that has been modified to extend the initial maximum possible term under the lease contract should be reassessed from the inception of the lease.</a:t>
            </a:r>
          </a:p>
          <a:p>
            <a:pPr lvl="1"/>
            <a:endParaRPr lang="en-US" dirty="0"/>
          </a:p>
          <a:p>
            <a:pPr lvl="1"/>
            <a:r>
              <a:rPr lang="en-US" dirty="0"/>
              <a:t>If reassessment is greater than 12 months – No Longer Short-Term!</a:t>
            </a:r>
          </a:p>
          <a:p>
            <a:pPr lvl="2"/>
            <a:r>
              <a:rPr lang="en-US" dirty="0"/>
              <a:t>Lease term to be assessed at the date of modification for measurement of receivable/liability</a:t>
            </a:r>
          </a:p>
        </p:txBody>
      </p:sp>
      <p:sp>
        <p:nvSpPr>
          <p:cNvPr id="3" name="Title 2"/>
          <p:cNvSpPr>
            <a:spLocks noGrp="1"/>
          </p:cNvSpPr>
          <p:nvPr>
            <p:ph type="title"/>
          </p:nvPr>
        </p:nvSpPr>
        <p:spPr/>
        <p:txBody>
          <a:bodyPr/>
          <a:lstStyle/>
          <a:p>
            <a:r>
              <a:rPr lang="en-US" dirty="0"/>
              <a:t>Short-Term Considerations </a:t>
            </a:r>
          </a:p>
        </p:txBody>
      </p:sp>
    </p:spTree>
    <p:extLst>
      <p:ext uri="{BB962C8B-B14F-4D97-AF65-F5344CB8AC3E}">
        <p14:creationId xmlns:p14="http://schemas.microsoft.com/office/powerpoint/2010/main" val="23023170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379562" y="1467913"/>
            <a:ext cx="8229600" cy="3394472"/>
          </a:xfrm>
        </p:spPr>
        <p:txBody>
          <a:bodyPr>
            <a:normAutofit/>
          </a:bodyPr>
          <a:lstStyle/>
          <a:p>
            <a:pPr marL="82153" indent="0">
              <a:buNone/>
            </a:pPr>
            <a:r>
              <a:rPr lang="en-US" sz="1350" dirty="0"/>
              <a:t>Q—A government enters into a lease with a </a:t>
            </a:r>
            <a:r>
              <a:rPr lang="en-US" sz="1350" dirty="0">
                <a:highlight>
                  <a:srgbClr val="FFFF00"/>
                </a:highlight>
              </a:rPr>
              <a:t>6-month noncancellable period and an option to extend for another 12 months after the noncancellable period</a:t>
            </a:r>
            <a:r>
              <a:rPr lang="en-US" sz="1350" dirty="0"/>
              <a:t>. The government is </a:t>
            </a:r>
            <a:r>
              <a:rPr lang="en-US" sz="1350" dirty="0">
                <a:highlight>
                  <a:srgbClr val="FFFF00"/>
                </a:highlight>
              </a:rPr>
              <a:t>not reasonably certain that it will exercise the option </a:t>
            </a:r>
            <a:r>
              <a:rPr lang="en-US" sz="1350" dirty="0"/>
              <a:t>to extend and, therefore, assesses the lease term as six months. Is this agreement a short-term lease under Statement 87? </a:t>
            </a:r>
          </a:p>
          <a:p>
            <a:pPr marL="82153" indent="0">
              <a:buNone/>
            </a:pPr>
            <a:r>
              <a:rPr lang="en-US" sz="1350" dirty="0"/>
              <a:t>A—</a:t>
            </a:r>
            <a:r>
              <a:rPr lang="en-US" sz="1350" b="1" dirty="0"/>
              <a:t>No</a:t>
            </a:r>
            <a:r>
              <a:rPr lang="en-US" sz="1350" dirty="0"/>
              <a:t>. Paragraph 16 of Statement 87 states that a short-term lease “has a </a:t>
            </a:r>
            <a:r>
              <a:rPr lang="en-US" sz="1350" b="1" i="1" dirty="0">
                <a:solidFill>
                  <a:srgbClr val="FF0000"/>
                </a:solidFill>
              </a:rPr>
              <a:t>maximum possible term </a:t>
            </a:r>
            <a:r>
              <a:rPr lang="en-US" sz="1350" dirty="0"/>
              <a:t>under the lease contract of 12 months (or less), including any options to extend, </a:t>
            </a:r>
            <a:r>
              <a:rPr lang="en-US" sz="1350" dirty="0">
                <a:highlight>
                  <a:srgbClr val="FFFF00"/>
                </a:highlight>
              </a:rPr>
              <a:t>regardless of their probability of being exercised</a:t>
            </a:r>
            <a:r>
              <a:rPr lang="en-US" sz="1350" dirty="0"/>
              <a:t>.” Therefore, the lessee should report a lease liability and a lease asset; however, the lease term would be only six months. </a:t>
            </a:r>
          </a:p>
        </p:txBody>
      </p:sp>
      <p:sp>
        <p:nvSpPr>
          <p:cNvPr id="2" name="Title 1"/>
          <p:cNvSpPr>
            <a:spLocks noGrp="1"/>
          </p:cNvSpPr>
          <p:nvPr>
            <p:ph type="title"/>
          </p:nvPr>
        </p:nvSpPr>
        <p:spPr/>
        <p:txBody>
          <a:bodyPr>
            <a:normAutofit/>
          </a:bodyPr>
          <a:lstStyle/>
          <a:p>
            <a:r>
              <a:rPr lang="en-US" sz="2400" dirty="0"/>
              <a:t>Short-Term Leases</a:t>
            </a:r>
          </a:p>
        </p:txBody>
      </p:sp>
      <p:sp>
        <p:nvSpPr>
          <p:cNvPr id="4" name="Text Placeholder 3"/>
          <p:cNvSpPr>
            <a:spLocks noGrp="1"/>
          </p:cNvSpPr>
          <p:nvPr>
            <p:ph type="body" sz="quarter" idx="4294967295"/>
          </p:nvPr>
        </p:nvSpPr>
        <p:spPr>
          <a:xfrm>
            <a:off x="7406878" y="1358504"/>
            <a:ext cx="1737122" cy="3292078"/>
          </a:xfrm>
        </p:spPr>
        <p:txBody>
          <a:bodyPr/>
          <a:lstStyle/>
          <a:p>
            <a:pPr algn="ctr"/>
            <a:endParaRPr lang="en-US" dirty="0"/>
          </a:p>
          <a:p>
            <a:pPr algn="ctr"/>
            <a:endParaRPr lang="en-US" sz="1350" dirty="0"/>
          </a:p>
        </p:txBody>
      </p:sp>
      <p:sp>
        <p:nvSpPr>
          <p:cNvPr id="3" name="TextBox 2"/>
          <p:cNvSpPr txBox="1"/>
          <p:nvPr/>
        </p:nvSpPr>
        <p:spPr>
          <a:xfrm>
            <a:off x="5259956" y="3131142"/>
            <a:ext cx="3297449" cy="1754326"/>
          </a:xfrm>
          <a:prstGeom prst="rect">
            <a:avLst/>
          </a:prstGeom>
          <a:noFill/>
        </p:spPr>
        <p:txBody>
          <a:bodyPr wrap="square" rtlCol="0">
            <a:spAutoFit/>
          </a:bodyPr>
          <a:lstStyle/>
          <a:p>
            <a:pPr algn="ctr"/>
            <a:r>
              <a:rPr lang="en-US" sz="1350" dirty="0"/>
              <a:t>Fiscal Funding &amp; Appropriation Clauses – Do not equate to Short-Term!!!!!</a:t>
            </a:r>
          </a:p>
          <a:p>
            <a:pPr algn="ctr"/>
            <a:endParaRPr lang="en-US" sz="1350" dirty="0"/>
          </a:p>
          <a:p>
            <a:pPr algn="ctr"/>
            <a:r>
              <a:rPr lang="en-US" sz="1350" dirty="0"/>
              <a:t>Beware of related parties </a:t>
            </a:r>
          </a:p>
          <a:p>
            <a:pPr algn="ctr"/>
            <a:endParaRPr lang="en-US" sz="1350" dirty="0"/>
          </a:p>
          <a:p>
            <a:pPr algn="ctr"/>
            <a:r>
              <a:rPr lang="en-US" sz="1350" dirty="0"/>
              <a:t>Do you have any that may meet the short-term criteria???</a:t>
            </a:r>
          </a:p>
          <a:p>
            <a:pPr algn="ctr"/>
            <a:endParaRPr lang="en-US" sz="1350" dirty="0"/>
          </a:p>
        </p:txBody>
      </p:sp>
      <p:sp>
        <p:nvSpPr>
          <p:cNvPr id="6" name="Explosion: 8 Points 61">
            <a:extLst>
              <a:ext uri="{FF2B5EF4-FFF2-40B4-BE49-F238E27FC236}">
                <a16:creationId xmlns:a16="http://schemas.microsoft.com/office/drawing/2014/main" id="{A39FFC5B-1AFA-4CA2-B449-9B0CFACA9F05}"/>
              </a:ext>
            </a:extLst>
          </p:cNvPr>
          <p:cNvSpPr/>
          <p:nvPr/>
        </p:nvSpPr>
        <p:spPr>
          <a:xfrm>
            <a:off x="5875850" y="83851"/>
            <a:ext cx="1737122" cy="1427172"/>
          </a:xfrm>
          <a:prstGeom prst="irregularSeal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1148" tIns="137160" rIns="41148" bIns="41148" rtlCol="0" anchor="ctr"/>
          <a:lstStyle/>
          <a:p>
            <a:pPr algn="ctr"/>
            <a:r>
              <a:rPr lang="en-US" sz="1350" b="1" dirty="0">
                <a:solidFill>
                  <a:schemeClr val="bg1"/>
                </a:solidFill>
              </a:rPr>
              <a:t>Source</a:t>
            </a:r>
          </a:p>
          <a:p>
            <a:pPr algn="ctr"/>
            <a:r>
              <a:rPr lang="en-US" sz="1350" b="1" dirty="0">
                <a:solidFill>
                  <a:schemeClr val="bg1"/>
                </a:solidFill>
              </a:rPr>
              <a:t> CIG 12.17.2</a:t>
            </a:r>
          </a:p>
        </p:txBody>
      </p:sp>
    </p:spTree>
    <p:extLst>
      <p:ext uri="{BB962C8B-B14F-4D97-AF65-F5344CB8AC3E}">
        <p14:creationId xmlns:p14="http://schemas.microsoft.com/office/powerpoint/2010/main" val="344097535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201" y="374886"/>
            <a:ext cx="8229600" cy="1028700"/>
          </a:xfrm>
        </p:spPr>
        <p:txBody>
          <a:bodyPr>
            <a:normAutofit/>
          </a:bodyPr>
          <a:lstStyle/>
          <a:p>
            <a:r>
              <a:rPr lang="en-US" sz="2400" dirty="0"/>
              <a:t>Short-Term Leases</a:t>
            </a:r>
          </a:p>
        </p:txBody>
      </p:sp>
      <p:sp>
        <p:nvSpPr>
          <p:cNvPr id="4" name="Text Placeholder 3"/>
          <p:cNvSpPr>
            <a:spLocks noGrp="1"/>
          </p:cNvSpPr>
          <p:nvPr>
            <p:ph type="body" sz="quarter" idx="4294967295"/>
          </p:nvPr>
        </p:nvSpPr>
        <p:spPr>
          <a:xfrm>
            <a:off x="7406878" y="1358504"/>
            <a:ext cx="1737122" cy="3292078"/>
          </a:xfrm>
        </p:spPr>
        <p:txBody>
          <a:bodyPr/>
          <a:lstStyle/>
          <a:p>
            <a:pPr algn="ctr"/>
            <a:endParaRPr lang="en-US" dirty="0"/>
          </a:p>
          <a:p>
            <a:pPr algn="ctr"/>
            <a:endParaRPr lang="en-US" sz="1350" dirty="0"/>
          </a:p>
        </p:txBody>
      </p:sp>
      <p:sp>
        <p:nvSpPr>
          <p:cNvPr id="9" name="Content Placeholder 8"/>
          <p:cNvSpPr>
            <a:spLocks noGrp="1"/>
          </p:cNvSpPr>
          <p:nvPr>
            <p:ph sz="quarter" idx="4294967295"/>
          </p:nvPr>
        </p:nvSpPr>
        <p:spPr>
          <a:xfrm>
            <a:off x="278201" y="1511023"/>
            <a:ext cx="8488393" cy="4257561"/>
          </a:xfrm>
        </p:spPr>
        <p:txBody>
          <a:bodyPr>
            <a:normAutofit/>
          </a:bodyPr>
          <a:lstStyle/>
          <a:p>
            <a:pPr marL="82153" indent="0">
              <a:buNone/>
            </a:pPr>
            <a:r>
              <a:rPr lang="en-US" sz="1800" dirty="0"/>
              <a:t>Q—A government enters into a three-year lease contract. However, </a:t>
            </a:r>
            <a:r>
              <a:rPr lang="en-US" sz="1800" dirty="0">
                <a:highlight>
                  <a:srgbClr val="FFFF00"/>
                </a:highlight>
              </a:rPr>
              <a:t>both the lessee and the lessor have a right to cancel at any time with 60 days’ advance notice</a:t>
            </a:r>
            <a:r>
              <a:rPr lang="en-US" sz="1800" dirty="0"/>
              <a:t>. For purposes of determining whether this lease is a short-term lease, what is the maximum possible term? </a:t>
            </a:r>
          </a:p>
          <a:p>
            <a:pPr marL="82153" indent="0">
              <a:buNone/>
            </a:pPr>
            <a:endParaRPr lang="en-US" sz="1800" dirty="0"/>
          </a:p>
          <a:p>
            <a:pPr marL="82153" indent="0">
              <a:buNone/>
            </a:pPr>
            <a:r>
              <a:rPr lang="en-US" sz="1800" dirty="0"/>
              <a:t>A—</a:t>
            </a:r>
            <a:r>
              <a:rPr lang="en-US" sz="1800" dirty="0">
                <a:highlight>
                  <a:srgbClr val="FFFF00"/>
                </a:highlight>
              </a:rPr>
              <a:t>The maximum possible term is 60 days. </a:t>
            </a:r>
            <a:r>
              <a:rPr lang="en-US" sz="1800" dirty="0"/>
              <a:t>Paragraph 16 of Statement 87 states, “for a lease that is cancelable by either the lessee or the lessor . . . the maximum possible term is the noncancelable period, including any notice periods.” In this example, there is no noncancellable period other than the notice period. Therefore, the maximum possible term is only the notice period of 60 days, and the lease is a short-term lease.</a:t>
            </a:r>
          </a:p>
        </p:txBody>
      </p:sp>
      <p:sp>
        <p:nvSpPr>
          <p:cNvPr id="5" name="Explosion: 8 Points 61">
            <a:extLst>
              <a:ext uri="{FF2B5EF4-FFF2-40B4-BE49-F238E27FC236}">
                <a16:creationId xmlns:a16="http://schemas.microsoft.com/office/drawing/2014/main" id="{A39FFC5B-1AFA-4CA2-B449-9B0CFACA9F05}"/>
              </a:ext>
            </a:extLst>
          </p:cNvPr>
          <p:cNvSpPr/>
          <p:nvPr/>
        </p:nvSpPr>
        <p:spPr>
          <a:xfrm>
            <a:off x="5875850" y="83851"/>
            <a:ext cx="1848925" cy="1427172"/>
          </a:xfrm>
          <a:prstGeom prst="irregularSeal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1148" tIns="137160" rIns="41148" bIns="41148" rtlCol="0" anchor="ctr"/>
          <a:lstStyle/>
          <a:p>
            <a:pPr algn="ctr"/>
            <a:r>
              <a:rPr lang="en-US" sz="1350" b="1" dirty="0">
                <a:solidFill>
                  <a:schemeClr val="bg1"/>
                </a:solidFill>
              </a:rPr>
              <a:t>Source</a:t>
            </a:r>
          </a:p>
          <a:p>
            <a:pPr algn="ctr"/>
            <a:r>
              <a:rPr lang="en-US" sz="1350" b="1" dirty="0">
                <a:solidFill>
                  <a:schemeClr val="bg1"/>
                </a:solidFill>
              </a:rPr>
              <a:t> CIG 12.17.5</a:t>
            </a:r>
          </a:p>
        </p:txBody>
      </p:sp>
    </p:spTree>
    <p:extLst>
      <p:ext uri="{BB962C8B-B14F-4D97-AF65-F5344CB8AC3E}">
        <p14:creationId xmlns:p14="http://schemas.microsoft.com/office/powerpoint/2010/main" val="19727994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201" y="374886"/>
            <a:ext cx="8229600" cy="1028700"/>
          </a:xfrm>
        </p:spPr>
        <p:txBody>
          <a:bodyPr>
            <a:normAutofit/>
          </a:bodyPr>
          <a:lstStyle/>
          <a:p>
            <a:r>
              <a:rPr lang="en-US" sz="2400" dirty="0"/>
              <a:t>Short-Term Leases</a:t>
            </a:r>
          </a:p>
        </p:txBody>
      </p:sp>
      <p:sp>
        <p:nvSpPr>
          <p:cNvPr id="4" name="Text Placeholder 3"/>
          <p:cNvSpPr>
            <a:spLocks noGrp="1"/>
          </p:cNvSpPr>
          <p:nvPr>
            <p:ph type="body" sz="quarter" idx="4294967295"/>
          </p:nvPr>
        </p:nvSpPr>
        <p:spPr>
          <a:xfrm>
            <a:off x="7406878" y="1358504"/>
            <a:ext cx="1737122" cy="3292078"/>
          </a:xfrm>
        </p:spPr>
        <p:txBody>
          <a:bodyPr/>
          <a:lstStyle/>
          <a:p>
            <a:pPr algn="ctr"/>
            <a:endParaRPr lang="en-US" dirty="0"/>
          </a:p>
          <a:p>
            <a:pPr algn="ctr"/>
            <a:endParaRPr lang="en-US" sz="1350" dirty="0"/>
          </a:p>
        </p:txBody>
      </p:sp>
      <p:sp>
        <p:nvSpPr>
          <p:cNvPr id="9" name="Content Placeholder 8"/>
          <p:cNvSpPr>
            <a:spLocks noGrp="1"/>
          </p:cNvSpPr>
          <p:nvPr>
            <p:ph sz="quarter" idx="4294967295"/>
          </p:nvPr>
        </p:nvSpPr>
        <p:spPr>
          <a:xfrm>
            <a:off x="278201" y="1511023"/>
            <a:ext cx="8488393" cy="4257561"/>
          </a:xfrm>
        </p:spPr>
        <p:txBody>
          <a:bodyPr>
            <a:normAutofit/>
          </a:bodyPr>
          <a:lstStyle/>
          <a:p>
            <a:pPr marL="82153" indent="0">
              <a:buNone/>
            </a:pPr>
            <a:r>
              <a:rPr lang="en-US" sz="1650" dirty="0">
                <a:solidFill>
                  <a:srgbClr val="000000"/>
                </a:solidFill>
                <a:latin typeface="Times New Roman" panose="02020603050405020304" pitchFamily="18" charset="0"/>
              </a:rPr>
              <a:t>Q—A lease contract states that it will remain in effect for three years unless terminated before then. The </a:t>
            </a:r>
            <a:r>
              <a:rPr lang="en-US" sz="1650" dirty="0">
                <a:solidFill>
                  <a:srgbClr val="000000"/>
                </a:solidFill>
                <a:highlight>
                  <a:srgbClr val="FFFF00"/>
                </a:highlight>
                <a:latin typeface="Times New Roman" panose="02020603050405020304" pitchFamily="18" charset="0"/>
              </a:rPr>
              <a:t>contract allows the lessee to terminate the lease for any reason </a:t>
            </a:r>
            <a:r>
              <a:rPr lang="en-US" sz="1650" dirty="0">
                <a:solidFill>
                  <a:srgbClr val="000000"/>
                </a:solidFill>
                <a:latin typeface="Times New Roman" panose="02020603050405020304" pitchFamily="18" charset="0"/>
              </a:rPr>
              <a:t>with 60 days’ notice. The contract allows the </a:t>
            </a:r>
            <a:r>
              <a:rPr lang="en-US" sz="1650" dirty="0">
                <a:solidFill>
                  <a:srgbClr val="000000"/>
                </a:solidFill>
                <a:highlight>
                  <a:srgbClr val="FFFF00"/>
                </a:highlight>
                <a:latin typeface="Times New Roman" panose="02020603050405020304" pitchFamily="18" charset="0"/>
              </a:rPr>
              <a:t>lessor to terminate the lease with 60 days’ notice only if the lessee defaults on payments.</a:t>
            </a:r>
            <a:r>
              <a:rPr lang="en-US" sz="1650" dirty="0">
                <a:solidFill>
                  <a:srgbClr val="000000"/>
                </a:solidFill>
                <a:latin typeface="Times New Roman" panose="02020603050405020304" pitchFamily="18" charset="0"/>
              </a:rPr>
              <a:t> </a:t>
            </a:r>
            <a:r>
              <a:rPr lang="en-US" sz="1650" dirty="0">
                <a:solidFill>
                  <a:srgbClr val="000000"/>
                </a:solidFill>
                <a:highlight>
                  <a:srgbClr val="FFFF00"/>
                </a:highlight>
                <a:latin typeface="Times New Roman" panose="02020603050405020304" pitchFamily="18" charset="0"/>
              </a:rPr>
              <a:t>Is this a short-term lease? </a:t>
            </a:r>
          </a:p>
          <a:p>
            <a:pPr marL="82153" indent="0">
              <a:buNone/>
            </a:pPr>
            <a:r>
              <a:rPr lang="en-US" sz="1650" dirty="0">
                <a:solidFill>
                  <a:srgbClr val="000000"/>
                </a:solidFill>
                <a:latin typeface="Times New Roman" panose="02020603050405020304" pitchFamily="18" charset="0"/>
              </a:rPr>
              <a:t>A—</a:t>
            </a:r>
            <a:r>
              <a:rPr lang="en-US" sz="1650" b="1" dirty="0">
                <a:solidFill>
                  <a:srgbClr val="000000"/>
                </a:solidFill>
                <a:latin typeface="Times New Roman" panose="02020603050405020304" pitchFamily="18" charset="0"/>
              </a:rPr>
              <a:t>No. </a:t>
            </a:r>
            <a:r>
              <a:rPr lang="en-US" sz="1650" dirty="0">
                <a:solidFill>
                  <a:srgbClr val="000000"/>
                </a:solidFill>
                <a:latin typeface="Times New Roman" panose="02020603050405020304" pitchFamily="18" charset="0"/>
              </a:rPr>
              <a:t>The lessee has an unconditional right to terminate and, therefore, has an option to terminate. The lessor does not have an unconditional right to terminate because </a:t>
            </a:r>
            <a:r>
              <a:rPr lang="en-US" sz="1650" dirty="0">
                <a:solidFill>
                  <a:srgbClr val="000000"/>
                </a:solidFill>
                <a:highlight>
                  <a:srgbClr val="FFFF00"/>
                </a:highlight>
                <a:latin typeface="Times New Roman" panose="02020603050405020304" pitchFamily="18" charset="0"/>
              </a:rPr>
              <a:t>the lessor is allowed to terminate the lease only on the condition that the lessee defaults on payments and, therefore, does not have an option to terminate</a:t>
            </a:r>
            <a:r>
              <a:rPr lang="en-US" sz="1650" dirty="0">
                <a:solidFill>
                  <a:srgbClr val="000000"/>
                </a:solidFill>
                <a:latin typeface="Times New Roman" panose="02020603050405020304" pitchFamily="18" charset="0"/>
              </a:rPr>
              <a:t>. Accordingly, there are no periods for which both the lessee and the lessor have an option to terminate and, therefore, no cancellable periods to exclude from the maximum possible term, which is three years. </a:t>
            </a:r>
            <a:endParaRPr lang="en-US" sz="1650" dirty="0"/>
          </a:p>
        </p:txBody>
      </p:sp>
      <p:sp>
        <p:nvSpPr>
          <p:cNvPr id="5" name="Explosion: 8 Points 61">
            <a:extLst>
              <a:ext uri="{FF2B5EF4-FFF2-40B4-BE49-F238E27FC236}">
                <a16:creationId xmlns:a16="http://schemas.microsoft.com/office/drawing/2014/main" id="{A39FFC5B-1AFA-4CA2-B449-9B0CFACA9F05}"/>
              </a:ext>
            </a:extLst>
          </p:cNvPr>
          <p:cNvSpPr/>
          <p:nvPr/>
        </p:nvSpPr>
        <p:spPr>
          <a:xfrm>
            <a:off x="5875850" y="83851"/>
            <a:ext cx="1848925" cy="1427172"/>
          </a:xfrm>
          <a:prstGeom prst="irregularSeal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1148" tIns="137160" rIns="41148" bIns="41148" rtlCol="0" anchor="ctr"/>
          <a:lstStyle/>
          <a:p>
            <a:pPr algn="ctr"/>
            <a:r>
              <a:rPr lang="en-US" sz="1350" b="1" dirty="0">
                <a:solidFill>
                  <a:schemeClr val="bg1"/>
                </a:solidFill>
              </a:rPr>
              <a:t>Source IG 2023-1, </a:t>
            </a:r>
          </a:p>
          <a:p>
            <a:pPr algn="ctr"/>
            <a:r>
              <a:rPr lang="en-US" sz="1350" b="1" dirty="0">
                <a:solidFill>
                  <a:schemeClr val="bg1"/>
                </a:solidFill>
              </a:rPr>
              <a:t>Q 4.1</a:t>
            </a:r>
          </a:p>
        </p:txBody>
      </p:sp>
    </p:spTree>
    <p:extLst>
      <p:ext uri="{BB962C8B-B14F-4D97-AF65-F5344CB8AC3E}">
        <p14:creationId xmlns:p14="http://schemas.microsoft.com/office/powerpoint/2010/main" val="32442302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201" y="374886"/>
            <a:ext cx="8229600" cy="1028700"/>
          </a:xfrm>
        </p:spPr>
        <p:txBody>
          <a:bodyPr>
            <a:normAutofit/>
          </a:bodyPr>
          <a:lstStyle/>
          <a:p>
            <a:r>
              <a:rPr lang="en-US" sz="2400" dirty="0"/>
              <a:t>Short-Term Lease</a:t>
            </a:r>
          </a:p>
        </p:txBody>
      </p:sp>
      <p:sp>
        <p:nvSpPr>
          <p:cNvPr id="4" name="Text Placeholder 3"/>
          <p:cNvSpPr>
            <a:spLocks noGrp="1"/>
          </p:cNvSpPr>
          <p:nvPr>
            <p:ph type="body" sz="quarter" idx="4294967295"/>
          </p:nvPr>
        </p:nvSpPr>
        <p:spPr>
          <a:xfrm>
            <a:off x="7406878" y="1358504"/>
            <a:ext cx="1737122" cy="3292078"/>
          </a:xfrm>
        </p:spPr>
        <p:txBody>
          <a:bodyPr/>
          <a:lstStyle/>
          <a:p>
            <a:pPr algn="ctr"/>
            <a:endParaRPr lang="en-US" dirty="0"/>
          </a:p>
          <a:p>
            <a:pPr algn="ctr"/>
            <a:endParaRPr lang="en-US" sz="1350" dirty="0"/>
          </a:p>
        </p:txBody>
      </p:sp>
      <p:sp>
        <p:nvSpPr>
          <p:cNvPr id="9" name="Content Placeholder 8"/>
          <p:cNvSpPr>
            <a:spLocks noGrp="1"/>
          </p:cNvSpPr>
          <p:nvPr>
            <p:ph sz="quarter" idx="4294967295"/>
          </p:nvPr>
        </p:nvSpPr>
        <p:spPr>
          <a:xfrm>
            <a:off x="278201" y="1511023"/>
            <a:ext cx="8488393" cy="4257561"/>
          </a:xfrm>
        </p:spPr>
        <p:txBody>
          <a:bodyPr>
            <a:normAutofit/>
          </a:bodyPr>
          <a:lstStyle/>
          <a:p>
            <a:pPr marL="82153" indent="0">
              <a:buNone/>
            </a:pPr>
            <a:r>
              <a:rPr lang="en-US" sz="1650" dirty="0">
                <a:solidFill>
                  <a:srgbClr val="000000"/>
                </a:solidFill>
                <a:latin typeface="Times New Roman" panose="02020603050405020304" pitchFamily="18" charset="0"/>
              </a:rPr>
              <a:t>Q—A </a:t>
            </a:r>
            <a:r>
              <a:rPr lang="en-US" sz="1650" dirty="0">
                <a:solidFill>
                  <a:srgbClr val="000000"/>
                </a:solidFill>
                <a:highlight>
                  <a:srgbClr val="FFFF00"/>
                </a:highlight>
                <a:latin typeface="Times New Roman" panose="02020603050405020304" pitchFamily="18" charset="0"/>
              </a:rPr>
              <a:t>lease has a noncancellable period of 36 months</a:t>
            </a:r>
            <a:r>
              <a:rPr lang="en-US" sz="1650" dirty="0">
                <a:solidFill>
                  <a:srgbClr val="000000"/>
                </a:solidFill>
                <a:latin typeface="Times New Roman" panose="02020603050405020304" pitchFamily="18" charset="0"/>
              </a:rPr>
              <a:t>, and the lessee has an </a:t>
            </a:r>
            <a:r>
              <a:rPr lang="en-US" sz="1650" dirty="0">
                <a:solidFill>
                  <a:srgbClr val="000000"/>
                </a:solidFill>
                <a:highlight>
                  <a:srgbClr val="FFFF00"/>
                </a:highlight>
                <a:latin typeface="Times New Roman" panose="02020603050405020304" pitchFamily="18" charset="0"/>
              </a:rPr>
              <a:t>option to extend the lease for an additional 12 months</a:t>
            </a:r>
            <a:r>
              <a:rPr lang="en-US" sz="1650" dirty="0">
                <a:solidFill>
                  <a:srgbClr val="000000"/>
                </a:solidFill>
                <a:latin typeface="Times New Roman" panose="02020603050405020304" pitchFamily="18" charset="0"/>
              </a:rPr>
              <a:t>. At the commencement of the lease, it is </a:t>
            </a:r>
            <a:r>
              <a:rPr lang="en-US" sz="1650" dirty="0">
                <a:solidFill>
                  <a:srgbClr val="000000"/>
                </a:solidFill>
                <a:highlight>
                  <a:srgbClr val="FFFF00"/>
                </a:highlight>
                <a:latin typeface="Times New Roman" panose="02020603050405020304" pitchFamily="18" charset="0"/>
              </a:rPr>
              <a:t>not reasonably certain that the lessee will exercise that option</a:t>
            </a:r>
            <a:r>
              <a:rPr lang="en-US" sz="1650" dirty="0">
                <a:solidFill>
                  <a:srgbClr val="000000"/>
                </a:solidFill>
                <a:latin typeface="Times New Roman" panose="02020603050405020304" pitchFamily="18" charset="0"/>
              </a:rPr>
              <a:t>. At the end of the noncancellable period, the lessee exercises the option to extend the lease. </a:t>
            </a:r>
            <a:r>
              <a:rPr lang="en-US" sz="1650" dirty="0">
                <a:solidFill>
                  <a:srgbClr val="000000"/>
                </a:solidFill>
                <a:highlight>
                  <a:srgbClr val="FFFF00"/>
                </a:highlight>
                <a:latin typeface="Times New Roman" panose="02020603050405020304" pitchFamily="18" charset="0"/>
              </a:rPr>
              <a:t>Does exercising the option to extend result in a change to the maximum possible term?  </a:t>
            </a:r>
          </a:p>
          <a:p>
            <a:pPr marL="82153" indent="0">
              <a:buNone/>
            </a:pPr>
            <a:r>
              <a:rPr lang="en-US" sz="1650" dirty="0">
                <a:solidFill>
                  <a:srgbClr val="000000"/>
                </a:solidFill>
                <a:latin typeface="Times New Roman" panose="02020603050405020304" pitchFamily="18" charset="0"/>
              </a:rPr>
              <a:t>A—</a:t>
            </a:r>
            <a:r>
              <a:rPr lang="en-US" sz="1650" b="1" dirty="0">
                <a:solidFill>
                  <a:srgbClr val="000000"/>
                </a:solidFill>
                <a:latin typeface="Times New Roman" panose="02020603050405020304" pitchFamily="18" charset="0"/>
              </a:rPr>
              <a:t>No</a:t>
            </a:r>
            <a:r>
              <a:rPr lang="en-US" sz="1650" dirty="0">
                <a:solidFill>
                  <a:srgbClr val="000000"/>
                </a:solidFill>
                <a:latin typeface="Times New Roman" panose="02020603050405020304" pitchFamily="18" charset="0"/>
              </a:rPr>
              <a:t>. In accordance with paragraph 16 of Statement No. 87, </a:t>
            </a:r>
            <a:r>
              <a:rPr lang="en-US" sz="1650" i="1" dirty="0">
                <a:solidFill>
                  <a:srgbClr val="000000"/>
                </a:solidFill>
                <a:latin typeface="Times New Roman" panose="02020603050405020304" pitchFamily="18" charset="0"/>
              </a:rPr>
              <a:t>Leases, </a:t>
            </a:r>
            <a:r>
              <a:rPr lang="en-US" sz="1650" dirty="0">
                <a:solidFill>
                  <a:srgbClr val="000000"/>
                </a:solidFill>
                <a:latin typeface="Times New Roman" panose="02020603050405020304" pitchFamily="18" charset="0"/>
              </a:rPr>
              <a:t>the maximum possible term at the commencement of the lease includes all options to extend, regardless of their probability of being exercised. At the commencement of the lease, the maximum possible term is 48 months, whereas the lease term is 36 months. </a:t>
            </a:r>
            <a:r>
              <a:rPr lang="en-US" sz="1650" dirty="0">
                <a:solidFill>
                  <a:srgbClr val="000000"/>
                </a:solidFill>
                <a:highlight>
                  <a:srgbClr val="FFFF00"/>
                </a:highlight>
                <a:latin typeface="Times New Roman" panose="02020603050405020304" pitchFamily="18" charset="0"/>
              </a:rPr>
              <a:t>When the lessee exercises the option to extend, the lease term is reassessed to be 12 months. However, the maximum possible term remains 48 months when the option is exercised. </a:t>
            </a:r>
            <a:endParaRPr lang="en-US" sz="1650" dirty="0">
              <a:highlight>
                <a:srgbClr val="FFFF00"/>
              </a:highlight>
            </a:endParaRPr>
          </a:p>
        </p:txBody>
      </p:sp>
      <p:sp>
        <p:nvSpPr>
          <p:cNvPr id="5" name="Explosion: 8 Points 61">
            <a:extLst>
              <a:ext uri="{FF2B5EF4-FFF2-40B4-BE49-F238E27FC236}">
                <a16:creationId xmlns:a16="http://schemas.microsoft.com/office/drawing/2014/main" id="{A39FFC5B-1AFA-4CA2-B449-9B0CFACA9F05}"/>
              </a:ext>
            </a:extLst>
          </p:cNvPr>
          <p:cNvSpPr/>
          <p:nvPr/>
        </p:nvSpPr>
        <p:spPr>
          <a:xfrm>
            <a:off x="5875850" y="83851"/>
            <a:ext cx="1848925" cy="1427172"/>
          </a:xfrm>
          <a:prstGeom prst="irregularSeal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1148" tIns="137160" rIns="41148" bIns="41148" rtlCol="0" anchor="ctr"/>
          <a:lstStyle/>
          <a:p>
            <a:pPr algn="ctr"/>
            <a:r>
              <a:rPr lang="en-US" sz="1350" b="1" dirty="0">
                <a:solidFill>
                  <a:schemeClr val="bg1"/>
                </a:solidFill>
              </a:rPr>
              <a:t>Source IG 2023-1, </a:t>
            </a:r>
          </a:p>
          <a:p>
            <a:pPr algn="ctr"/>
            <a:r>
              <a:rPr lang="en-US" sz="1350" b="1" dirty="0">
                <a:solidFill>
                  <a:schemeClr val="bg1"/>
                </a:solidFill>
              </a:rPr>
              <a:t>Q 4.2</a:t>
            </a:r>
          </a:p>
        </p:txBody>
      </p:sp>
    </p:spTree>
    <p:extLst>
      <p:ext uri="{BB962C8B-B14F-4D97-AF65-F5344CB8AC3E}">
        <p14:creationId xmlns:p14="http://schemas.microsoft.com/office/powerpoint/2010/main" val="414433275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Reassess the lease term only if one or more of the following occurs:</a:t>
            </a:r>
          </a:p>
          <a:p>
            <a:pPr lvl="1"/>
            <a:r>
              <a:rPr lang="en-US" dirty="0"/>
              <a:t>Lessee or lessor elects to exercise an option even though originally determined that the lessee or lessor would not exercise that option </a:t>
            </a:r>
          </a:p>
          <a:p>
            <a:pPr lvl="1"/>
            <a:endParaRPr lang="en-US" sz="750" dirty="0"/>
          </a:p>
          <a:p>
            <a:pPr lvl="1"/>
            <a:r>
              <a:rPr lang="en-US" dirty="0"/>
              <a:t>Lessee or lessor elects to not exercise an option even though previously determined that the lessee or lessor would exercise that option </a:t>
            </a:r>
          </a:p>
          <a:p>
            <a:pPr lvl="1"/>
            <a:endParaRPr lang="en-US" sz="750" dirty="0"/>
          </a:p>
          <a:p>
            <a:pPr lvl="1"/>
            <a:r>
              <a:rPr lang="en-US" dirty="0"/>
              <a:t>An event specified in the contract that requires an extension or termination of the lease takes place</a:t>
            </a:r>
          </a:p>
        </p:txBody>
      </p:sp>
      <p:sp>
        <p:nvSpPr>
          <p:cNvPr id="3" name="Title 2"/>
          <p:cNvSpPr>
            <a:spLocks noGrp="1"/>
          </p:cNvSpPr>
          <p:nvPr>
            <p:ph type="title"/>
          </p:nvPr>
        </p:nvSpPr>
        <p:spPr/>
        <p:txBody>
          <a:bodyPr/>
          <a:lstStyle/>
          <a:p>
            <a:r>
              <a:rPr lang="en-US" dirty="0"/>
              <a:t>Reassessment of Lease Term</a:t>
            </a:r>
          </a:p>
        </p:txBody>
      </p:sp>
    </p:spTree>
    <p:extLst>
      <p:ext uri="{BB962C8B-B14F-4D97-AF65-F5344CB8AC3E}">
        <p14:creationId xmlns:p14="http://schemas.microsoft.com/office/powerpoint/2010/main" val="260152948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Common question – “Period of Time” if a contract automatically renews and there is no specific end date, is this outside the scope of the lease definition?</a:t>
            </a:r>
          </a:p>
          <a:p>
            <a:endParaRPr lang="en-US" dirty="0"/>
          </a:p>
          <a:p>
            <a:pPr lvl="1"/>
            <a:r>
              <a:rPr lang="en-US" dirty="0"/>
              <a:t>No, provision under which the licensing agreement automatically renews until cancelled is an option to terminate</a:t>
            </a:r>
          </a:p>
          <a:p>
            <a:pPr lvl="2"/>
            <a:r>
              <a:rPr lang="en-US" dirty="0"/>
              <a:t>2023-1 </a:t>
            </a:r>
          </a:p>
        </p:txBody>
      </p:sp>
      <p:sp>
        <p:nvSpPr>
          <p:cNvPr id="3" name="Title 2"/>
          <p:cNvSpPr>
            <a:spLocks noGrp="1"/>
          </p:cNvSpPr>
          <p:nvPr>
            <p:ph type="title"/>
          </p:nvPr>
        </p:nvSpPr>
        <p:spPr/>
        <p:txBody>
          <a:bodyPr/>
          <a:lstStyle/>
          <a:p>
            <a:r>
              <a:rPr lang="en-US" dirty="0"/>
              <a:t>Perpetual/Automatic Renewal</a:t>
            </a:r>
          </a:p>
        </p:txBody>
      </p:sp>
    </p:spTree>
    <p:extLst>
      <p:ext uri="{BB962C8B-B14F-4D97-AF65-F5344CB8AC3E}">
        <p14:creationId xmlns:p14="http://schemas.microsoft.com/office/powerpoint/2010/main" val="82617610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is really </a:t>
            </a:r>
            <a:r>
              <a:rPr lang="en-US" b="1" i="1" dirty="0"/>
              <a:t>Cancellable</a:t>
            </a:r>
            <a:r>
              <a:rPr lang="en-US" dirty="0"/>
              <a:t>? Does probabilities matter?</a:t>
            </a:r>
          </a:p>
          <a:p>
            <a:endParaRPr lang="en-US" dirty="0"/>
          </a:p>
          <a:p>
            <a:pPr lvl="1"/>
            <a:r>
              <a:rPr lang="en-US" sz="1800" dirty="0"/>
              <a:t>If contract gives either party the option to cancel, even if it is highly unlikely that they wont, it is a cancellable period (Q4.15 in IG 2019-3)</a:t>
            </a:r>
          </a:p>
          <a:p>
            <a:pPr lvl="1"/>
            <a:endParaRPr lang="en-US" dirty="0"/>
          </a:p>
          <a:p>
            <a:pPr lvl="1"/>
            <a:endParaRPr lang="en-US" dirty="0"/>
          </a:p>
          <a:p>
            <a:r>
              <a:rPr lang="en-US" dirty="0"/>
              <a:t>What if there is a termination penalty? What if penalty is significant?</a:t>
            </a:r>
            <a:r>
              <a:rPr lang="en-US" sz="2100" dirty="0"/>
              <a:t> (Q4.15 in IG 2019-3)</a:t>
            </a:r>
          </a:p>
          <a:p>
            <a:endParaRPr lang="en-US" dirty="0"/>
          </a:p>
          <a:p>
            <a:pPr marL="82151" indent="0">
              <a:buNone/>
            </a:pPr>
            <a:endParaRPr lang="en-US" dirty="0">
              <a:solidFill>
                <a:srgbClr val="00B050"/>
              </a:solidFill>
            </a:endParaRPr>
          </a:p>
        </p:txBody>
      </p:sp>
      <p:sp>
        <p:nvSpPr>
          <p:cNvPr id="3" name="Title 2"/>
          <p:cNvSpPr>
            <a:spLocks noGrp="1"/>
          </p:cNvSpPr>
          <p:nvPr>
            <p:ph type="title"/>
          </p:nvPr>
        </p:nvSpPr>
        <p:spPr/>
        <p:txBody>
          <a:bodyPr/>
          <a:lstStyle/>
          <a:p>
            <a:r>
              <a:rPr lang="en-US" dirty="0"/>
              <a:t>Term - Cancellable</a:t>
            </a:r>
          </a:p>
        </p:txBody>
      </p:sp>
    </p:spTree>
    <p:extLst>
      <p:ext uri="{BB962C8B-B14F-4D97-AF65-F5344CB8AC3E}">
        <p14:creationId xmlns:p14="http://schemas.microsoft.com/office/powerpoint/2010/main" val="3897236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BD872-94F6-4EC5-9AB7-4B107E61C006}"/>
              </a:ext>
            </a:extLst>
          </p:cNvPr>
          <p:cNvSpPr>
            <a:spLocks noGrp="1"/>
          </p:cNvSpPr>
          <p:nvPr>
            <p:ph type="title"/>
          </p:nvPr>
        </p:nvSpPr>
        <p:spPr>
          <a:xfrm>
            <a:off x="498475" y="326644"/>
            <a:ext cx="7772400" cy="530985"/>
          </a:xfrm>
        </p:spPr>
        <p:txBody>
          <a:bodyPr/>
          <a:lstStyle/>
          <a:p>
            <a:r>
              <a:rPr lang="en-US" sz="2400" dirty="0"/>
              <a:t>Types of SBITAs</a:t>
            </a:r>
          </a:p>
        </p:txBody>
      </p:sp>
      <p:graphicFrame>
        <p:nvGraphicFramePr>
          <p:cNvPr id="4" name="Content Placeholder 3">
            <a:extLst>
              <a:ext uri="{FF2B5EF4-FFF2-40B4-BE49-F238E27FC236}">
                <a16:creationId xmlns:a16="http://schemas.microsoft.com/office/drawing/2014/main" id="{72393708-760E-4276-BC58-D0B6CC4C95D1}"/>
              </a:ext>
            </a:extLst>
          </p:cNvPr>
          <p:cNvGraphicFramePr>
            <a:graphicFrameLocks noGrp="1"/>
          </p:cNvGraphicFramePr>
          <p:nvPr>
            <p:ph sz="quarter" idx="14"/>
          </p:nvPr>
        </p:nvGraphicFramePr>
        <p:xfrm>
          <a:off x="730188" y="1322773"/>
          <a:ext cx="7366247" cy="2971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2">
            <a:extLst>
              <a:ext uri="{FF2B5EF4-FFF2-40B4-BE49-F238E27FC236}">
                <a16:creationId xmlns:a16="http://schemas.microsoft.com/office/drawing/2014/main" id="{35738BD0-1850-4025-85FC-F3F6ED187AF6}"/>
              </a:ext>
            </a:extLst>
          </p:cNvPr>
          <p:cNvSpPr txBox="1">
            <a:spLocks/>
          </p:cNvSpPr>
          <p:nvPr/>
        </p:nvSpPr>
        <p:spPr>
          <a:xfrm>
            <a:off x="511080" y="4851089"/>
            <a:ext cx="213868" cy="2724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0FBB8BA-9C6A-4A48-A369-70FBD2FA98DA}" type="slidenum">
              <a:rPr lang="en-US" sz="800" smtClean="0"/>
              <a:pPr/>
              <a:t>8</a:t>
            </a:fld>
            <a:endParaRPr lang="en-US" sz="800" dirty="0"/>
          </a:p>
        </p:txBody>
      </p:sp>
    </p:spTree>
    <p:extLst>
      <p:ext uri="{BB962C8B-B14F-4D97-AF65-F5344CB8AC3E}">
        <p14:creationId xmlns:p14="http://schemas.microsoft.com/office/powerpoint/2010/main" val="244629025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GASB 99 – application of par 12 of 87:</a:t>
            </a:r>
          </a:p>
          <a:p>
            <a:pPr lvl="1"/>
            <a:r>
              <a:rPr lang="en-US" dirty="0"/>
              <a:t>Option to terminate is an unconditional right that exists within the lease contract</a:t>
            </a:r>
          </a:p>
          <a:p>
            <a:pPr lvl="1"/>
            <a:endParaRPr lang="en-US" dirty="0"/>
          </a:p>
          <a:p>
            <a:pPr lvl="1"/>
            <a:r>
              <a:rPr lang="en-US" dirty="0"/>
              <a:t>Termination based on certain circumstances are not considered termination options:</a:t>
            </a:r>
          </a:p>
          <a:p>
            <a:pPr lvl="2"/>
            <a:r>
              <a:rPr lang="en-US" dirty="0"/>
              <a:t>Due to violation of contract provisions (terms and conditions)</a:t>
            </a:r>
          </a:p>
          <a:p>
            <a:pPr lvl="2"/>
            <a:r>
              <a:rPr lang="en-US" dirty="0"/>
              <a:t>Default on payment</a:t>
            </a:r>
          </a:p>
        </p:txBody>
      </p:sp>
      <p:sp>
        <p:nvSpPr>
          <p:cNvPr id="3" name="Title 2"/>
          <p:cNvSpPr>
            <a:spLocks noGrp="1"/>
          </p:cNvSpPr>
          <p:nvPr>
            <p:ph type="title"/>
          </p:nvPr>
        </p:nvSpPr>
        <p:spPr/>
        <p:txBody>
          <a:bodyPr/>
          <a:lstStyle/>
          <a:p>
            <a:r>
              <a:rPr lang="en-US" dirty="0"/>
              <a:t>Termination Options</a:t>
            </a:r>
          </a:p>
        </p:txBody>
      </p:sp>
    </p:spTree>
    <p:extLst>
      <p:ext uri="{BB962C8B-B14F-4D97-AF65-F5344CB8AC3E}">
        <p14:creationId xmlns:p14="http://schemas.microsoft.com/office/powerpoint/2010/main" val="186091877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25" dirty="0"/>
              <a:t>Lease Termination</a:t>
            </a:r>
          </a:p>
        </p:txBody>
      </p:sp>
      <p:graphicFrame>
        <p:nvGraphicFramePr>
          <p:cNvPr id="4" name="Content Placeholder 3"/>
          <p:cNvGraphicFramePr>
            <a:graphicFrameLocks noGrp="1"/>
          </p:cNvGraphicFramePr>
          <p:nvPr>
            <p:ph sz="quarter" idx="14"/>
          </p:nvPr>
        </p:nvGraphicFramePr>
        <p:xfrm>
          <a:off x="603504" y="1335024"/>
          <a:ext cx="7260336" cy="2684526"/>
        </p:xfrm>
        <a:graphic>
          <a:graphicData uri="http://schemas.openxmlformats.org/drawingml/2006/table">
            <a:tbl>
              <a:tblPr firstRow="1" firstCol="1" bandRow="1">
                <a:tableStyleId>{5C22544A-7EE6-4342-B048-85BDC9FD1C3A}</a:tableStyleId>
              </a:tblPr>
              <a:tblGrid>
                <a:gridCol w="3630168">
                  <a:extLst>
                    <a:ext uri="{9D8B030D-6E8A-4147-A177-3AD203B41FA5}">
                      <a16:colId xmlns:a16="http://schemas.microsoft.com/office/drawing/2014/main" val="2231569322"/>
                    </a:ext>
                  </a:extLst>
                </a:gridCol>
                <a:gridCol w="3630168">
                  <a:extLst>
                    <a:ext uri="{9D8B030D-6E8A-4147-A177-3AD203B41FA5}">
                      <a16:colId xmlns:a16="http://schemas.microsoft.com/office/drawing/2014/main" val="1377834620"/>
                    </a:ext>
                  </a:extLst>
                </a:gridCol>
              </a:tblGrid>
              <a:tr h="228600">
                <a:tc>
                  <a:txBody>
                    <a:bodyPr/>
                    <a:lstStyle/>
                    <a:p>
                      <a:pPr marL="0" marR="0" algn="ctr">
                        <a:spcBef>
                          <a:spcPts val="600"/>
                        </a:spcBef>
                        <a:spcAft>
                          <a:spcPts val="60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sz="1500" dirty="0">
                          <a:effectLst/>
                        </a:rPr>
                        <a:t>Lessee</a:t>
                      </a:r>
                      <a:endParaRPr lang="en-US" sz="1500" b="1"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600"/>
                        </a:spcBef>
                        <a:spcAft>
                          <a:spcPts val="60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sz="1500" dirty="0">
                          <a:effectLst/>
                        </a:rPr>
                        <a:t>Lessor</a:t>
                      </a:r>
                      <a:endParaRPr lang="en-US" sz="1500" b="1"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1138180296"/>
                  </a:ext>
                </a:extLst>
              </a:tr>
              <a:tr h="669798">
                <a:tc>
                  <a:txBody>
                    <a:bodyPr/>
                    <a:lstStyle/>
                    <a:p>
                      <a:pPr marL="342900" marR="0" lvl="0" indent="-342900">
                        <a:spcBef>
                          <a:spcPts val="600"/>
                        </a:spcBef>
                        <a:spcAft>
                          <a:spcPts val="600"/>
                        </a:spcAft>
                        <a:buFont typeface="Symbol" panose="05050102010706020507" pitchFamily="18" charset="2"/>
                        <a:buChar cha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sz="1100" dirty="0">
                          <a:effectLst/>
                        </a:rPr>
                        <a:t>Reduce the carrying values of the lease asset and lease liability</a:t>
                      </a:r>
                      <a:endParaRPr lang="en-US" sz="1100" b="1"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342900" marR="0" lvl="0" indent="-342900" algn="just">
                        <a:spcBef>
                          <a:spcPts val="600"/>
                        </a:spcBef>
                        <a:spcAft>
                          <a:spcPts val="600"/>
                        </a:spcAft>
                        <a:buFont typeface="Symbol" panose="05050102010706020507" pitchFamily="18" charset="2"/>
                        <a:buChar cha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sz="1100" dirty="0">
                          <a:effectLst/>
                        </a:rPr>
                        <a:t>Reduce the carrying values of the lease receivable and deferred inflow of resources</a:t>
                      </a:r>
                      <a:endParaRPr lang="en-US" sz="1100" b="1"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367362203"/>
                  </a:ext>
                </a:extLst>
              </a:tr>
              <a:tr h="446532">
                <a:tc>
                  <a:txBody>
                    <a:bodyPr/>
                    <a:lstStyle/>
                    <a:p>
                      <a:pPr marL="342900" marR="0" lvl="0" indent="-342900">
                        <a:spcBef>
                          <a:spcPts val="600"/>
                        </a:spcBef>
                        <a:spcAft>
                          <a:spcPts val="600"/>
                        </a:spcAft>
                        <a:buFont typeface="Symbol" panose="05050102010706020507" pitchFamily="18" charset="2"/>
                        <a:buChar cha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sz="1100" dirty="0">
                          <a:effectLst/>
                        </a:rPr>
                        <a:t>Recognize a gain or loss for the difference</a:t>
                      </a:r>
                      <a:endParaRPr lang="en-US" sz="1100" b="1"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342900" marR="0" lvl="0" indent="-342900" algn="just">
                        <a:spcBef>
                          <a:spcPts val="600"/>
                        </a:spcBef>
                        <a:spcAft>
                          <a:spcPts val="600"/>
                        </a:spcAft>
                        <a:buFont typeface="Symbol" panose="05050102010706020507" pitchFamily="18" charset="2"/>
                        <a:buChar cha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sz="1100" dirty="0">
                          <a:effectLst/>
                        </a:rPr>
                        <a:t>Recognize a gain or loss for the difference</a:t>
                      </a:r>
                      <a:endParaRPr lang="en-US" sz="1100" b="1"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3986166414"/>
                  </a:ext>
                </a:extLst>
              </a:tr>
              <a:tr h="1339596">
                <a:tc>
                  <a:txBody>
                    <a:bodyPr/>
                    <a:lstStyle/>
                    <a:p>
                      <a:pPr marL="342900" marR="0" lvl="0" indent="-342900">
                        <a:spcBef>
                          <a:spcPts val="600"/>
                        </a:spcBef>
                        <a:spcAft>
                          <a:spcPts val="600"/>
                        </a:spcAft>
                        <a:buFont typeface="Symbol" panose="05050102010706020507" pitchFamily="18" charset="2"/>
                        <a:buChar cha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sz="1100" dirty="0">
                          <a:effectLst/>
                        </a:rPr>
                        <a:t>Exception: If the termination occurs because the lessee purchases the underlying asset, then the lease asset should be reclassified to the proper asset class</a:t>
                      </a:r>
                      <a:endParaRPr lang="en-US" sz="1100" b="1"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marL="342900" marR="0" lvl="0" indent="-342900" algn="just">
                        <a:spcBef>
                          <a:spcPts val="600"/>
                        </a:spcBef>
                        <a:spcAft>
                          <a:spcPts val="600"/>
                        </a:spcAft>
                        <a:buFont typeface="Symbol" panose="05050102010706020507" pitchFamily="18" charset="2"/>
                        <a:buChar cha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sz="1100" dirty="0">
                          <a:effectLst/>
                        </a:rPr>
                        <a:t>Exception: If the termination occurs because the lessee purchases the underlying asset, then the carrying value of the underlying asset should be derecognized and included in the resulting gain or loss</a:t>
                      </a:r>
                      <a:endParaRPr lang="en-US" sz="1100" b="1"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2599637006"/>
                  </a:ext>
                </a:extLst>
              </a:tr>
            </a:tbl>
          </a:graphicData>
        </a:graphic>
      </p:graphicFrame>
    </p:spTree>
    <p:extLst>
      <p:ext uri="{BB962C8B-B14F-4D97-AF65-F5344CB8AC3E}">
        <p14:creationId xmlns:p14="http://schemas.microsoft.com/office/powerpoint/2010/main" val="296352057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Lease Modifications</a:t>
            </a:r>
          </a:p>
        </p:txBody>
      </p:sp>
      <p:sp>
        <p:nvSpPr>
          <p:cNvPr id="5" name="Rectangle 4"/>
          <p:cNvSpPr/>
          <p:nvPr/>
        </p:nvSpPr>
        <p:spPr>
          <a:xfrm>
            <a:off x="5493687" y="1195006"/>
            <a:ext cx="1978819" cy="57893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0958" tIns="40958" rIns="40958" bIns="40958" rtlCol="0" anchor="ctr">
            <a:noAutofit/>
          </a:bodyPr>
          <a:lstStyle/>
          <a:p>
            <a:pPr algn="ctr">
              <a:spcBef>
                <a:spcPts val="900"/>
              </a:spcBef>
              <a:spcAft>
                <a:spcPts val="900"/>
              </a:spcAft>
              <a:tabLst>
                <a:tab pos="171450" algn="l"/>
                <a:tab pos="342900" algn="l"/>
                <a:tab pos="514350" algn="l"/>
                <a:tab pos="685800" algn="l"/>
                <a:tab pos="857250" algn="l"/>
                <a:tab pos="1028700" algn="l"/>
                <a:tab pos="1200150" algn="l"/>
                <a:tab pos="1371600" algn="l"/>
                <a:tab pos="1543050" algn="l"/>
                <a:tab pos="1714500" algn="l"/>
                <a:tab pos="1885950" algn="l"/>
                <a:tab pos="2057400" algn="l"/>
                <a:tab pos="2228850" algn="l"/>
                <a:tab pos="2400300" algn="l"/>
                <a:tab pos="2571750" algn="l"/>
                <a:tab pos="2743200" algn="l"/>
                <a:tab pos="2914650" algn="l"/>
                <a:tab pos="3086100" algn="l"/>
                <a:tab pos="3257550" algn="l"/>
                <a:tab pos="3429000" algn="l"/>
                <a:tab pos="3600450" algn="l"/>
                <a:tab pos="3771900" algn="l"/>
                <a:tab pos="3943350" algn="l"/>
                <a:tab pos="4114800" algn="l"/>
                <a:tab pos="4286250" algn="l"/>
                <a:tab pos="4457700" algn="l"/>
                <a:tab pos="4629150" algn="l"/>
                <a:tab pos="4800600" algn="l"/>
                <a:tab pos="4972050" algn="l"/>
                <a:tab pos="5143500" algn="l"/>
                <a:tab pos="5314950" algn="l"/>
                <a:tab pos="5486400" algn="l"/>
              </a:tabLst>
            </a:pPr>
            <a:r>
              <a:rPr lang="en-US" sz="1050" b="1" dirty="0">
                <a:solidFill>
                  <a:srgbClr val="FFFFFF"/>
                </a:solidFill>
                <a:latin typeface="Times New Roman" panose="02020603050405020304" pitchFamily="18" charset="0"/>
                <a:ea typeface="Times New Roman" panose="02020603050405020304" pitchFamily="18" charset="0"/>
              </a:rPr>
              <a:t>Account for amendment as a separate lease</a:t>
            </a:r>
            <a:endParaRPr lang="en-US" sz="1050" dirty="0">
              <a:latin typeface="Times New Roman" panose="02020603050405020304" pitchFamily="18" charset="0"/>
              <a:ea typeface="Times New Roman" panose="02020603050405020304" pitchFamily="18" charset="0"/>
            </a:endParaRPr>
          </a:p>
        </p:txBody>
      </p:sp>
      <p:sp>
        <p:nvSpPr>
          <p:cNvPr id="7" name="Content Placeholder 6"/>
          <p:cNvSpPr>
            <a:spLocks noGrp="1"/>
          </p:cNvSpPr>
          <p:nvPr>
            <p:ph idx="1"/>
          </p:nvPr>
        </p:nvSpPr>
        <p:spPr>
          <a:xfrm>
            <a:off x="548640" y="1328404"/>
            <a:ext cx="3191256" cy="20457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40958" tIns="40958" rIns="40958" bIns="40958" numCol="1" rtlCol="0" anchor="t" anchorCtr="0" compatLnSpc="1">
            <a:prstTxWarp prst="textNoShape">
              <a:avLst/>
            </a:prstTxWarp>
            <a:noAutofit/>
          </a:bodyPr>
          <a:lstStyle/>
          <a:p>
            <a:pPr marL="0" indent="0">
              <a:spcBef>
                <a:spcPts val="900"/>
              </a:spcBef>
              <a:spcAft>
                <a:spcPts val="900"/>
              </a:spcAft>
              <a:buNone/>
              <a:tabLst>
                <a:tab pos="171450" algn="l"/>
                <a:tab pos="342900" algn="l"/>
                <a:tab pos="514350" algn="l"/>
                <a:tab pos="685800" algn="l"/>
                <a:tab pos="857250" algn="l"/>
                <a:tab pos="1028700" algn="l"/>
                <a:tab pos="1200150" algn="l"/>
                <a:tab pos="1371600" algn="l"/>
                <a:tab pos="1543050" algn="l"/>
                <a:tab pos="1714500" algn="l"/>
                <a:tab pos="1885950" algn="l"/>
                <a:tab pos="2057400" algn="l"/>
                <a:tab pos="2228850" algn="l"/>
                <a:tab pos="2400300" algn="l"/>
                <a:tab pos="2571750" algn="l"/>
                <a:tab pos="2743200" algn="l"/>
                <a:tab pos="2914650" algn="l"/>
                <a:tab pos="3086100" algn="l"/>
                <a:tab pos="3257550" algn="l"/>
                <a:tab pos="3429000" algn="l"/>
                <a:tab pos="3600450" algn="l"/>
                <a:tab pos="3771900" algn="l"/>
                <a:tab pos="3943350" algn="l"/>
                <a:tab pos="4114800" algn="l"/>
                <a:tab pos="4286250" algn="l"/>
                <a:tab pos="4457700" algn="l"/>
                <a:tab pos="4629150" algn="l"/>
                <a:tab pos="4800600" algn="l"/>
                <a:tab pos="4972050" algn="l"/>
                <a:tab pos="5143500" algn="l"/>
                <a:tab pos="5314950" algn="l"/>
                <a:tab pos="5486400" algn="l"/>
              </a:tabLst>
            </a:pPr>
            <a:r>
              <a:rPr lang="en-US" sz="1350" b="1" dirty="0">
                <a:solidFill>
                  <a:srgbClr val="FFFFFF"/>
                </a:solidFill>
                <a:latin typeface="Times New Roman" panose="02020603050405020304" pitchFamily="18" charset="0"/>
                <a:ea typeface="Times New Roman" panose="02020603050405020304" pitchFamily="18" charset="0"/>
              </a:rPr>
              <a:t>Are </a:t>
            </a:r>
            <a:r>
              <a:rPr lang="en-US" sz="1350" b="1" u="sng" dirty="0">
                <a:solidFill>
                  <a:srgbClr val="FFFFFF"/>
                </a:solidFill>
                <a:latin typeface="Times New Roman" panose="02020603050405020304" pitchFamily="18" charset="0"/>
                <a:ea typeface="Times New Roman" panose="02020603050405020304" pitchFamily="18" charset="0"/>
              </a:rPr>
              <a:t>both</a:t>
            </a:r>
            <a:r>
              <a:rPr lang="en-US" sz="1350" b="1" dirty="0">
                <a:solidFill>
                  <a:srgbClr val="FFFFFF"/>
                </a:solidFill>
                <a:latin typeface="Times New Roman" panose="02020603050405020304" pitchFamily="18" charset="0"/>
                <a:ea typeface="Times New Roman" panose="02020603050405020304" pitchFamily="18" charset="0"/>
              </a:rPr>
              <a:t> of the following conditions present?</a:t>
            </a:r>
            <a:endParaRPr lang="en-US" sz="1350" dirty="0">
              <a:latin typeface="Times New Roman" panose="02020603050405020304" pitchFamily="18" charset="0"/>
              <a:ea typeface="Times New Roman" panose="02020603050405020304" pitchFamily="18" charset="0"/>
            </a:endParaRPr>
          </a:p>
          <a:p>
            <a:pPr marL="534591" lvl="1">
              <a:spcBef>
                <a:spcPts val="0"/>
              </a:spcBef>
              <a:spcAft>
                <a:spcPts val="0"/>
              </a:spcAft>
              <a:tabLst>
                <a:tab pos="342900" algn="l"/>
              </a:tabLst>
            </a:pPr>
            <a:r>
              <a:rPr lang="en-US" sz="1050" dirty="0">
                <a:solidFill>
                  <a:srgbClr val="FFFFFF"/>
                </a:solidFill>
              </a:rPr>
              <a:t>Modification gives the lessee an additional lease asset by adding one or more underlying assets that were not included in the original lease</a:t>
            </a:r>
            <a:endParaRPr lang="en-US" sz="1050" dirty="0"/>
          </a:p>
          <a:p>
            <a:pPr marL="534591" lvl="1">
              <a:spcBef>
                <a:spcPts val="0"/>
              </a:spcBef>
              <a:spcAft>
                <a:spcPts val="0"/>
              </a:spcAft>
              <a:tabLst>
                <a:tab pos="342900" algn="l"/>
              </a:tabLst>
            </a:pPr>
            <a:r>
              <a:rPr lang="en-US" sz="1050" dirty="0">
                <a:solidFill>
                  <a:srgbClr val="FFFFFF"/>
                </a:solidFill>
              </a:rPr>
              <a:t>Increase in lease payments for the additional lease asset does not appear to be unreasonable</a:t>
            </a:r>
            <a:endParaRPr lang="en-US" sz="1050" dirty="0"/>
          </a:p>
        </p:txBody>
      </p:sp>
      <p:sp>
        <p:nvSpPr>
          <p:cNvPr id="8" name="Rectangle 7"/>
          <p:cNvSpPr/>
          <p:nvPr/>
        </p:nvSpPr>
        <p:spPr>
          <a:xfrm>
            <a:off x="5507974" y="2430304"/>
            <a:ext cx="1964531" cy="6329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0958" tIns="40958" rIns="40958" bIns="40958" rtlCol="0" anchor="ctr">
            <a:noAutofit/>
          </a:bodyPr>
          <a:lstStyle/>
          <a:p>
            <a:pPr algn="ctr">
              <a:spcBef>
                <a:spcPts val="900"/>
              </a:spcBef>
              <a:spcAft>
                <a:spcPts val="900"/>
              </a:spcAft>
              <a:tabLst>
                <a:tab pos="171450" algn="l"/>
                <a:tab pos="342900" algn="l"/>
                <a:tab pos="514350" algn="l"/>
                <a:tab pos="685800" algn="l"/>
                <a:tab pos="857250" algn="l"/>
                <a:tab pos="1028700" algn="l"/>
                <a:tab pos="1200150" algn="l"/>
                <a:tab pos="1371600" algn="l"/>
                <a:tab pos="1543050" algn="l"/>
                <a:tab pos="1714500" algn="l"/>
                <a:tab pos="1885950" algn="l"/>
                <a:tab pos="2057400" algn="l"/>
                <a:tab pos="2228850" algn="l"/>
                <a:tab pos="2400300" algn="l"/>
                <a:tab pos="2571750" algn="l"/>
                <a:tab pos="2743200" algn="l"/>
                <a:tab pos="2914650" algn="l"/>
                <a:tab pos="3086100" algn="l"/>
                <a:tab pos="3257550" algn="l"/>
                <a:tab pos="3429000" algn="l"/>
                <a:tab pos="3600450" algn="l"/>
                <a:tab pos="3771900" algn="l"/>
                <a:tab pos="3943350" algn="l"/>
                <a:tab pos="4114800" algn="l"/>
                <a:tab pos="4286250" algn="l"/>
                <a:tab pos="4457700" algn="l"/>
                <a:tab pos="4629150" algn="l"/>
                <a:tab pos="4800600" algn="l"/>
                <a:tab pos="4972050" algn="l"/>
                <a:tab pos="5143500" algn="l"/>
                <a:tab pos="5314950" algn="l"/>
                <a:tab pos="5486400" algn="l"/>
              </a:tabLst>
            </a:pPr>
            <a:r>
              <a:rPr lang="en-US" sz="1050" b="1" dirty="0">
                <a:solidFill>
                  <a:srgbClr val="FFFFFF"/>
                </a:solidFill>
                <a:ea typeface="Times New Roman" panose="02020603050405020304" pitchFamily="18" charset="0"/>
                <a:cs typeface="Times New Roman" panose="02020603050405020304" pitchFamily="18" charset="0"/>
              </a:rPr>
              <a:t>Remeasure lease liability (lessee) or lease receivable (lessor)</a:t>
            </a:r>
            <a:endParaRPr lang="en-US" sz="1050" dirty="0">
              <a:latin typeface="Times New Roman" panose="02020603050405020304" pitchFamily="18" charset="0"/>
              <a:ea typeface="Times New Roman" panose="02020603050405020304" pitchFamily="18" charset="0"/>
            </a:endParaRPr>
          </a:p>
        </p:txBody>
      </p:sp>
      <p:cxnSp>
        <p:nvCxnSpPr>
          <p:cNvPr id="10" name="Straight Arrow Connector 9"/>
          <p:cNvCxnSpPr/>
          <p:nvPr/>
        </p:nvCxnSpPr>
        <p:spPr>
          <a:xfrm flipV="1">
            <a:off x="3739896" y="1437894"/>
            <a:ext cx="1664208" cy="24687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739896" y="2606040"/>
            <a:ext cx="1664208" cy="10287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3" name="TextBox 7">
            <a:extLst>
              <a:ext uri="{FF2B5EF4-FFF2-40B4-BE49-F238E27FC236}">
                <a16:creationId xmlns:a16="http://schemas.microsoft.com/office/drawing/2014/main" id="{CDA8D7D2-29C0-45D7-8145-FC26CF0FB59B}"/>
              </a:ext>
            </a:extLst>
          </p:cNvPr>
          <p:cNvSpPr txBox="1"/>
          <p:nvPr/>
        </p:nvSpPr>
        <p:spPr>
          <a:xfrm rot="21000000">
            <a:off x="4251299" y="1383545"/>
            <a:ext cx="333851" cy="274320"/>
          </a:xfrm>
          <a:prstGeom prst="rect">
            <a:avLst/>
          </a:prstGeom>
          <a:noFill/>
        </p:spPr>
        <p:txBody>
          <a:bodyPr wrap="square" lIns="40958" tIns="40958" rIns="40958" bIns="40958" rtlCol="0">
            <a:noAutofit/>
          </a:bodyPr>
          <a:lstStyle/>
          <a:p>
            <a:pPr>
              <a:tabLst>
                <a:tab pos="171450" algn="l"/>
                <a:tab pos="342900" algn="l"/>
                <a:tab pos="514350" algn="l"/>
                <a:tab pos="685800" algn="l"/>
                <a:tab pos="857250" algn="l"/>
                <a:tab pos="1028700" algn="l"/>
                <a:tab pos="1200150" algn="l"/>
                <a:tab pos="1371600" algn="l"/>
                <a:tab pos="1543050" algn="l"/>
                <a:tab pos="1714500" algn="l"/>
                <a:tab pos="1885950" algn="l"/>
                <a:tab pos="2057400" algn="l"/>
                <a:tab pos="2228850" algn="l"/>
                <a:tab pos="2400300" algn="l"/>
                <a:tab pos="2571750" algn="l"/>
                <a:tab pos="2743200" algn="l"/>
                <a:tab pos="2914650" algn="l"/>
                <a:tab pos="3086100" algn="l"/>
                <a:tab pos="3257550" algn="l"/>
                <a:tab pos="3429000" algn="l"/>
                <a:tab pos="3600450" algn="l"/>
                <a:tab pos="3771900" algn="l"/>
                <a:tab pos="3943350" algn="l"/>
                <a:tab pos="4114800" algn="l"/>
                <a:tab pos="4286250" algn="l"/>
                <a:tab pos="4457700" algn="l"/>
                <a:tab pos="4629150" algn="l"/>
                <a:tab pos="4800600" algn="l"/>
                <a:tab pos="4972050" algn="l"/>
                <a:tab pos="5143500" algn="l"/>
                <a:tab pos="5314950" algn="l"/>
                <a:tab pos="5486400" algn="l"/>
              </a:tabLst>
            </a:pPr>
            <a:r>
              <a:rPr lang="en-US" sz="975" b="1" dirty="0">
                <a:solidFill>
                  <a:srgbClr val="0070C0"/>
                </a:solidFill>
                <a:latin typeface="Times New Roman" panose="02020603050405020304" pitchFamily="18" charset="0"/>
                <a:ea typeface="Times New Roman" panose="02020603050405020304" pitchFamily="18" charset="0"/>
              </a:rPr>
              <a:t>Yes</a:t>
            </a:r>
            <a:endParaRPr lang="en-US" sz="975" b="1" dirty="0">
              <a:latin typeface="Times New Roman" panose="02020603050405020304" pitchFamily="18" charset="0"/>
              <a:ea typeface="Times New Roman" panose="02020603050405020304" pitchFamily="18" charset="0"/>
            </a:endParaRPr>
          </a:p>
        </p:txBody>
      </p:sp>
      <p:sp>
        <p:nvSpPr>
          <p:cNvPr id="14" name="TextBox 8"/>
          <p:cNvSpPr txBox="1"/>
          <p:nvPr/>
        </p:nvSpPr>
        <p:spPr>
          <a:xfrm rot="180000">
            <a:off x="4437221" y="2436971"/>
            <a:ext cx="269558" cy="269558"/>
          </a:xfrm>
          <a:prstGeom prst="rect">
            <a:avLst/>
          </a:prstGeom>
          <a:noFill/>
        </p:spPr>
        <p:txBody>
          <a:bodyPr wrap="square" lIns="40958" tIns="40958" rIns="40958" bIns="40958" rtlCol="0">
            <a:noAutofit/>
          </a:bodyPr>
          <a:lstStyle/>
          <a:p>
            <a:pPr>
              <a:tabLst>
                <a:tab pos="171450" algn="l"/>
                <a:tab pos="342900" algn="l"/>
                <a:tab pos="514350" algn="l"/>
                <a:tab pos="685800" algn="l"/>
                <a:tab pos="857250" algn="l"/>
                <a:tab pos="1028700" algn="l"/>
                <a:tab pos="1200150" algn="l"/>
                <a:tab pos="1371600" algn="l"/>
                <a:tab pos="1543050" algn="l"/>
                <a:tab pos="1714500" algn="l"/>
                <a:tab pos="1885950" algn="l"/>
                <a:tab pos="2057400" algn="l"/>
                <a:tab pos="2228850" algn="l"/>
                <a:tab pos="2400300" algn="l"/>
                <a:tab pos="2571750" algn="l"/>
                <a:tab pos="2743200" algn="l"/>
                <a:tab pos="2914650" algn="l"/>
                <a:tab pos="3086100" algn="l"/>
                <a:tab pos="3257550" algn="l"/>
                <a:tab pos="3429000" algn="l"/>
                <a:tab pos="3600450" algn="l"/>
                <a:tab pos="3771900" algn="l"/>
                <a:tab pos="3943350" algn="l"/>
                <a:tab pos="4114800" algn="l"/>
                <a:tab pos="4286250" algn="l"/>
                <a:tab pos="4457700" algn="l"/>
                <a:tab pos="4629150" algn="l"/>
                <a:tab pos="4800600" algn="l"/>
                <a:tab pos="4972050" algn="l"/>
                <a:tab pos="5143500" algn="l"/>
                <a:tab pos="5314950" algn="l"/>
                <a:tab pos="5486400" algn="l"/>
              </a:tabLst>
            </a:pPr>
            <a:r>
              <a:rPr lang="en-US" sz="975" b="1" dirty="0">
                <a:solidFill>
                  <a:srgbClr val="0070C0"/>
                </a:solidFill>
                <a:latin typeface="Times New Roman" panose="02020603050405020304" pitchFamily="18" charset="0"/>
                <a:ea typeface="Times New Roman" panose="02020603050405020304" pitchFamily="18" charset="0"/>
              </a:rPr>
              <a:t>No</a:t>
            </a:r>
            <a:endParaRPr lang="en-US" sz="975"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6183041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F761C-98C7-4913-B7C2-0B1A8CEE9EBC}"/>
              </a:ext>
            </a:extLst>
          </p:cNvPr>
          <p:cNvSpPr>
            <a:spLocks noGrp="1"/>
          </p:cNvSpPr>
          <p:nvPr>
            <p:ph type="title"/>
          </p:nvPr>
        </p:nvSpPr>
        <p:spPr>
          <a:xfrm>
            <a:off x="763438" y="925497"/>
            <a:ext cx="6580337" cy="443515"/>
          </a:xfrm>
        </p:spPr>
        <p:txBody>
          <a:bodyPr/>
          <a:lstStyle/>
          <a:p>
            <a:r>
              <a:rPr lang="en-US" sz="2850" dirty="0"/>
              <a:t>Lease modifications</a:t>
            </a:r>
          </a:p>
        </p:txBody>
      </p:sp>
      <p:sp>
        <p:nvSpPr>
          <p:cNvPr id="3" name="Rectangle 2">
            <a:extLst>
              <a:ext uri="{FF2B5EF4-FFF2-40B4-BE49-F238E27FC236}">
                <a16:creationId xmlns:a16="http://schemas.microsoft.com/office/drawing/2014/main" id="{CD8161C2-1CF0-4F0D-A35E-9FF635320874}"/>
              </a:ext>
            </a:extLst>
          </p:cNvPr>
          <p:cNvSpPr/>
          <p:nvPr/>
        </p:nvSpPr>
        <p:spPr>
          <a:xfrm>
            <a:off x="252322" y="1590385"/>
            <a:ext cx="7748678" cy="25458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0719" tIns="30719" rIns="30719" bIns="30719" rtlCol="0" anchor="ctr"/>
          <a:lstStyle/>
          <a:p>
            <a:pPr algn="l"/>
            <a:endParaRPr lang="en-US" sz="844" dirty="0">
              <a:solidFill>
                <a:schemeClr val="bg1"/>
              </a:solidFill>
            </a:endParaRPr>
          </a:p>
        </p:txBody>
      </p:sp>
      <p:sp>
        <p:nvSpPr>
          <p:cNvPr id="4" name="Content Placeholder 2">
            <a:extLst>
              <a:ext uri="{FF2B5EF4-FFF2-40B4-BE49-F238E27FC236}">
                <a16:creationId xmlns:a16="http://schemas.microsoft.com/office/drawing/2014/main" id="{9F12D24F-B912-476F-9D3A-9CBBAE6C2718}"/>
              </a:ext>
            </a:extLst>
          </p:cNvPr>
          <p:cNvSpPr txBox="1">
            <a:spLocks/>
          </p:cNvSpPr>
          <p:nvPr/>
        </p:nvSpPr>
        <p:spPr>
          <a:xfrm>
            <a:off x="763438" y="1824664"/>
            <a:ext cx="5005899" cy="623248"/>
          </a:xfrm>
          <a:prstGeom prst="rect">
            <a:avLst/>
          </a:prstGeom>
        </p:spPr>
        <p:txBody>
          <a:bodyPr wrap="square" lIns="0" tIns="0" rIns="0" bIns="0">
            <a:spAutoFit/>
          </a:bodyPr>
          <a:lstStyle>
            <a:lvl1pPr marL="403225" indent="-403225" algn="l" defTabSz="914400" rtl="0" eaLnBrk="1" latinLnBrk="0" hangingPunct="1">
              <a:lnSpc>
                <a:spcPct val="100000"/>
              </a:lnSpc>
              <a:spcBef>
                <a:spcPts val="500"/>
              </a:spcBef>
              <a:spcAft>
                <a:spcPts val="500"/>
              </a:spcAft>
              <a:buClr>
                <a:schemeClr val="tx2"/>
              </a:buClr>
              <a:buFont typeface="Arial" panose="020B0604020202020204" pitchFamily="34" charset="0"/>
              <a:buChar char="—"/>
              <a:defRPr sz="2200" b="0" kern="1200">
                <a:solidFill>
                  <a:schemeClr val="tx1"/>
                </a:solidFill>
                <a:latin typeface="+mn-lt"/>
                <a:ea typeface="+mn-ea"/>
                <a:cs typeface="+mn-cs"/>
              </a:defRPr>
            </a:lvl1pPr>
            <a:lvl2pPr marL="757238" indent="-342900" algn="l" defTabSz="914400" rtl="0" eaLnBrk="1" latinLnBrk="0" hangingPunct="1">
              <a:lnSpc>
                <a:spcPct val="100000"/>
              </a:lnSpc>
              <a:spcBef>
                <a:spcPts val="400"/>
              </a:spcBef>
              <a:spcAft>
                <a:spcPts val="400"/>
              </a:spcAft>
              <a:buClr>
                <a:schemeClr val="tx2"/>
              </a:buClr>
              <a:buFont typeface="Wingdings" panose="05000000000000000000" pitchFamily="2" charset="2"/>
              <a:buChar char="§"/>
              <a:defRPr sz="2000" kern="1200">
                <a:solidFill>
                  <a:schemeClr val="tx1"/>
                </a:solidFill>
                <a:latin typeface="+mn-lt"/>
                <a:ea typeface="+mn-ea"/>
                <a:cs typeface="+mn-cs"/>
              </a:defRPr>
            </a:lvl2pPr>
            <a:lvl3pPr marL="914400" indent="-227013" algn="l" defTabSz="914400" rtl="0" eaLnBrk="1" latinLnBrk="0" hangingPunct="1">
              <a:lnSpc>
                <a:spcPct val="100000"/>
              </a:lnSpc>
              <a:spcBef>
                <a:spcPts val="300"/>
              </a:spcBef>
              <a:spcAft>
                <a:spcPts val="300"/>
              </a:spcAft>
              <a:buClr>
                <a:schemeClr val="tx2"/>
              </a:buClr>
              <a:buFont typeface="Arial" panose="020B0604020202020204" pitchFamily="34" charset="0"/>
              <a:buChar char="•"/>
              <a:defRPr sz="1800" kern="1200">
                <a:solidFill>
                  <a:schemeClr val="tx1"/>
                </a:solidFill>
                <a:latin typeface="+mn-lt"/>
                <a:ea typeface="+mn-ea"/>
                <a:cs typeface="+mn-cs"/>
              </a:defRPr>
            </a:lvl3pPr>
            <a:lvl4pPr marL="1188720" indent="-274320" algn="l" defTabSz="914400" rtl="0" eaLnBrk="1" latinLnBrk="0" hangingPunct="1">
              <a:lnSpc>
                <a:spcPct val="100000"/>
              </a:lnSpc>
              <a:spcBef>
                <a:spcPts val="200"/>
              </a:spcBef>
              <a:spcAft>
                <a:spcPts val="200"/>
              </a:spcAft>
              <a:buClr>
                <a:schemeClr val="tx2"/>
              </a:buClr>
              <a:buFont typeface="Arial" panose="020B0604020202020204" pitchFamily="34" charset="0"/>
              <a:buChar char="-"/>
              <a:defRPr sz="1800" kern="1200">
                <a:solidFill>
                  <a:schemeClr val="tx1"/>
                </a:solidFill>
                <a:latin typeface="+mn-lt"/>
                <a:ea typeface="+mn-ea"/>
                <a:cs typeface="+mn-cs"/>
              </a:defRPr>
            </a:lvl4pPr>
            <a:lvl5pPr marL="1463040" indent="-274320" algn="l" defTabSz="914400" rtl="0" eaLnBrk="1" latinLnBrk="0" hangingPunct="1">
              <a:lnSpc>
                <a:spcPct val="100000"/>
              </a:lnSpc>
              <a:spcBef>
                <a:spcPts val="200"/>
              </a:spcBef>
              <a:spcAft>
                <a:spcPts val="200"/>
              </a:spcAft>
              <a:buClr>
                <a:schemeClr val="tx2"/>
              </a:buClr>
              <a:buFont typeface="Arial" panose="020B0604020202020204" pitchFamily="34" charset="0"/>
              <a:buChar char="▫"/>
              <a:defRPr sz="1800" kern="1200" baseline="0">
                <a:solidFill>
                  <a:schemeClr val="tx1"/>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450"/>
              </a:spcAft>
              <a:buClr>
                <a:schemeClr val="bg1"/>
              </a:buClr>
              <a:buNone/>
            </a:pPr>
            <a:r>
              <a:rPr lang="en-US" sz="1350" b="1" dirty="0"/>
              <a:t>Q—In Question 4.67 in Implementation Guide 2019-3, the school district remeasures the lease liability. Does that remeasurement require reassessment of the discount rate?</a:t>
            </a:r>
            <a:endParaRPr lang="en-US" sz="1350" dirty="0"/>
          </a:p>
        </p:txBody>
      </p:sp>
      <p:sp>
        <p:nvSpPr>
          <p:cNvPr id="13" name="Explosion: 8 Points 61">
            <a:extLst>
              <a:ext uri="{FF2B5EF4-FFF2-40B4-BE49-F238E27FC236}">
                <a16:creationId xmlns:a16="http://schemas.microsoft.com/office/drawing/2014/main" id="{A39FFC5B-1AFA-4CA2-B449-9B0CFACA9F05}"/>
              </a:ext>
            </a:extLst>
          </p:cNvPr>
          <p:cNvSpPr/>
          <p:nvPr/>
        </p:nvSpPr>
        <p:spPr>
          <a:xfrm>
            <a:off x="5457448" y="439097"/>
            <a:ext cx="2260705" cy="1859829"/>
          </a:xfrm>
          <a:prstGeom prst="irregularSeal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1148" tIns="137160" rIns="41148" bIns="41148" rtlCol="0" anchor="ctr"/>
          <a:lstStyle/>
          <a:p>
            <a:pPr algn="ctr"/>
            <a:r>
              <a:rPr lang="de-DE" sz="1350" b="1" dirty="0">
                <a:solidFill>
                  <a:schemeClr val="bg1"/>
                </a:solidFill>
              </a:rPr>
              <a:t>See IG</a:t>
            </a:r>
            <a:br>
              <a:rPr lang="de-DE" sz="1350" b="1" dirty="0">
                <a:solidFill>
                  <a:schemeClr val="bg1"/>
                </a:solidFill>
              </a:rPr>
            </a:br>
            <a:r>
              <a:rPr lang="de-DE" sz="1350" b="1" dirty="0">
                <a:solidFill>
                  <a:schemeClr val="bg1"/>
                </a:solidFill>
              </a:rPr>
              <a:t>2021-1,</a:t>
            </a:r>
            <a:br>
              <a:rPr lang="de-DE" sz="1350" b="1" dirty="0">
                <a:solidFill>
                  <a:schemeClr val="bg1"/>
                </a:solidFill>
              </a:rPr>
            </a:br>
            <a:r>
              <a:rPr lang="de-DE" sz="1350" b="1" dirty="0">
                <a:solidFill>
                  <a:schemeClr val="bg1"/>
                </a:solidFill>
              </a:rPr>
              <a:t>4.20</a:t>
            </a:r>
          </a:p>
        </p:txBody>
      </p:sp>
      <p:sp>
        <p:nvSpPr>
          <p:cNvPr id="14" name="Rectangle 13"/>
          <p:cNvSpPr/>
          <p:nvPr/>
        </p:nvSpPr>
        <p:spPr>
          <a:xfrm>
            <a:off x="763438" y="3101548"/>
            <a:ext cx="4896698" cy="232069"/>
          </a:xfrm>
          <a:prstGeom prst="rect">
            <a:avLst/>
          </a:prstGeom>
          <a:solidFill>
            <a:srgbClr val="DC6A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5" name="Rectangle 14"/>
          <p:cNvSpPr/>
          <p:nvPr/>
        </p:nvSpPr>
        <p:spPr>
          <a:xfrm>
            <a:off x="763438" y="3315015"/>
            <a:ext cx="4896698" cy="232069"/>
          </a:xfrm>
          <a:prstGeom prst="rect">
            <a:avLst/>
          </a:prstGeom>
          <a:solidFill>
            <a:srgbClr val="DC6A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6" name="Rectangle 15"/>
          <p:cNvSpPr/>
          <p:nvPr/>
        </p:nvSpPr>
        <p:spPr>
          <a:xfrm>
            <a:off x="763437" y="3528483"/>
            <a:ext cx="2244940" cy="232069"/>
          </a:xfrm>
          <a:prstGeom prst="rect">
            <a:avLst/>
          </a:prstGeom>
          <a:solidFill>
            <a:srgbClr val="DC6A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Content Placeholder 2">
            <a:extLst>
              <a:ext uri="{FF2B5EF4-FFF2-40B4-BE49-F238E27FC236}">
                <a16:creationId xmlns:a16="http://schemas.microsoft.com/office/drawing/2014/main" id="{C21EDA95-E6AB-4E65-A214-EEC5C01F3279}"/>
              </a:ext>
            </a:extLst>
          </p:cNvPr>
          <p:cNvSpPr txBox="1">
            <a:spLocks/>
          </p:cNvSpPr>
          <p:nvPr/>
        </p:nvSpPr>
        <p:spPr>
          <a:xfrm>
            <a:off x="763438" y="2669286"/>
            <a:ext cx="5005899" cy="1038746"/>
          </a:xfrm>
          <a:prstGeom prst="rect">
            <a:avLst/>
          </a:prstGeom>
        </p:spPr>
        <p:txBody>
          <a:bodyPr wrap="square" lIns="0" tIns="0" rIns="0" bIns="0">
            <a:spAutoFit/>
          </a:bodyPr>
          <a:lstStyle>
            <a:lvl1pPr marL="403225" indent="-403225" algn="l" defTabSz="914400" rtl="0" eaLnBrk="1" latinLnBrk="0" hangingPunct="1">
              <a:lnSpc>
                <a:spcPct val="100000"/>
              </a:lnSpc>
              <a:spcBef>
                <a:spcPts val="500"/>
              </a:spcBef>
              <a:spcAft>
                <a:spcPts val="500"/>
              </a:spcAft>
              <a:buClr>
                <a:schemeClr val="tx2"/>
              </a:buClr>
              <a:buFont typeface="Arial" panose="020B0604020202020204" pitchFamily="34" charset="0"/>
              <a:buChar char="—"/>
              <a:defRPr sz="2200" b="0" kern="1200">
                <a:solidFill>
                  <a:schemeClr val="tx1"/>
                </a:solidFill>
                <a:latin typeface="+mn-lt"/>
                <a:ea typeface="+mn-ea"/>
                <a:cs typeface="+mn-cs"/>
              </a:defRPr>
            </a:lvl1pPr>
            <a:lvl2pPr marL="757238" indent="-342900" algn="l" defTabSz="914400" rtl="0" eaLnBrk="1" latinLnBrk="0" hangingPunct="1">
              <a:lnSpc>
                <a:spcPct val="100000"/>
              </a:lnSpc>
              <a:spcBef>
                <a:spcPts val="400"/>
              </a:spcBef>
              <a:spcAft>
                <a:spcPts val="400"/>
              </a:spcAft>
              <a:buClr>
                <a:schemeClr val="tx2"/>
              </a:buClr>
              <a:buFont typeface="Wingdings" panose="05000000000000000000" pitchFamily="2" charset="2"/>
              <a:buChar char="§"/>
              <a:defRPr sz="2000" kern="1200">
                <a:solidFill>
                  <a:schemeClr val="tx1"/>
                </a:solidFill>
                <a:latin typeface="+mn-lt"/>
                <a:ea typeface="+mn-ea"/>
                <a:cs typeface="+mn-cs"/>
              </a:defRPr>
            </a:lvl2pPr>
            <a:lvl3pPr marL="914400" indent="-227013" algn="l" defTabSz="914400" rtl="0" eaLnBrk="1" latinLnBrk="0" hangingPunct="1">
              <a:lnSpc>
                <a:spcPct val="100000"/>
              </a:lnSpc>
              <a:spcBef>
                <a:spcPts val="300"/>
              </a:spcBef>
              <a:spcAft>
                <a:spcPts val="300"/>
              </a:spcAft>
              <a:buClr>
                <a:schemeClr val="tx2"/>
              </a:buClr>
              <a:buFont typeface="Arial" panose="020B0604020202020204" pitchFamily="34" charset="0"/>
              <a:buChar char="•"/>
              <a:defRPr sz="1800" kern="1200">
                <a:solidFill>
                  <a:schemeClr val="tx1"/>
                </a:solidFill>
                <a:latin typeface="+mn-lt"/>
                <a:ea typeface="+mn-ea"/>
                <a:cs typeface="+mn-cs"/>
              </a:defRPr>
            </a:lvl3pPr>
            <a:lvl4pPr marL="1188720" indent="-274320" algn="l" defTabSz="914400" rtl="0" eaLnBrk="1" latinLnBrk="0" hangingPunct="1">
              <a:lnSpc>
                <a:spcPct val="100000"/>
              </a:lnSpc>
              <a:spcBef>
                <a:spcPts val="200"/>
              </a:spcBef>
              <a:spcAft>
                <a:spcPts val="200"/>
              </a:spcAft>
              <a:buClr>
                <a:schemeClr val="tx2"/>
              </a:buClr>
              <a:buFont typeface="Arial" panose="020B0604020202020204" pitchFamily="34" charset="0"/>
              <a:buChar char="-"/>
              <a:defRPr sz="1800" kern="1200">
                <a:solidFill>
                  <a:schemeClr val="tx1"/>
                </a:solidFill>
                <a:latin typeface="+mn-lt"/>
                <a:ea typeface="+mn-ea"/>
                <a:cs typeface="+mn-cs"/>
              </a:defRPr>
            </a:lvl4pPr>
            <a:lvl5pPr marL="1463040" indent="-274320" algn="l" defTabSz="914400" rtl="0" eaLnBrk="1" latinLnBrk="0" hangingPunct="1">
              <a:lnSpc>
                <a:spcPct val="100000"/>
              </a:lnSpc>
              <a:spcBef>
                <a:spcPts val="200"/>
              </a:spcBef>
              <a:spcAft>
                <a:spcPts val="200"/>
              </a:spcAft>
              <a:buClr>
                <a:schemeClr val="tx2"/>
              </a:buClr>
              <a:buFont typeface="Arial" panose="020B0604020202020204" pitchFamily="34" charset="0"/>
              <a:buChar char="▫"/>
              <a:defRPr sz="1800" kern="1200" baseline="0">
                <a:solidFill>
                  <a:schemeClr val="tx1"/>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450"/>
              </a:spcAft>
              <a:buClr>
                <a:schemeClr val="bg1"/>
              </a:buClr>
              <a:buNone/>
            </a:pPr>
            <a:r>
              <a:rPr lang="en-US" sz="1350" dirty="0">
                <a:latin typeface="Arial" panose="020B0604020202020204" pitchFamily="34" charset="0"/>
                <a:cs typeface="Arial" panose="020B0604020202020204" pitchFamily="34" charset="0"/>
              </a:rPr>
              <a:t>A—Yes. In accordance with paragraph 73 of Statement 87, a lease modification requires remeasurement of the lease liability. A remeasurement because of a lease modification is the same as reperforming an initial measurement. Therefore, reassessment of the discount rate is required.</a:t>
            </a:r>
          </a:p>
        </p:txBody>
      </p:sp>
    </p:spTree>
    <p:extLst>
      <p:ext uri="{BB962C8B-B14F-4D97-AF65-F5344CB8AC3E}">
        <p14:creationId xmlns:p14="http://schemas.microsoft.com/office/powerpoint/2010/main" val="408647276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Not just semantics – Can affect the accounting!</a:t>
            </a:r>
          </a:p>
          <a:p>
            <a:endParaRPr lang="en-US" sz="1200" dirty="0"/>
          </a:p>
          <a:p>
            <a:r>
              <a:rPr lang="en-US" sz="1800" dirty="0"/>
              <a:t>If renewal is an option within the contract </a:t>
            </a:r>
            <a:r>
              <a:rPr lang="en-US" sz="1800" i="1" dirty="0"/>
              <a:t>versus</a:t>
            </a:r>
            <a:r>
              <a:rPr lang="en-US" sz="1800" dirty="0"/>
              <a:t> there being a new contract:</a:t>
            </a:r>
          </a:p>
          <a:p>
            <a:pPr marL="598885" lvl="2" indent="-257175">
              <a:spcBef>
                <a:spcPts val="450"/>
              </a:spcBef>
              <a:spcAft>
                <a:spcPts val="0"/>
              </a:spcAft>
              <a:buSzPct val="75000"/>
              <a:buFont typeface="Courier New" panose="02070309020205020404" pitchFamily="49" charset="0"/>
              <a:buChar char="o"/>
            </a:pPr>
            <a:r>
              <a:rPr lang="en-US" sz="1350" dirty="0"/>
              <a:t>Could change the short-term lease evaluation (Q4.10 in IG 2020-1) – </a:t>
            </a:r>
          </a:p>
          <a:p>
            <a:pPr marL="598885" lvl="2" indent="-257175">
              <a:spcBef>
                <a:spcPts val="450"/>
              </a:spcBef>
              <a:buSzPct val="75000"/>
              <a:buFont typeface="Courier New" panose="02070309020205020404" pitchFamily="49" charset="0"/>
              <a:buChar char="o"/>
            </a:pPr>
            <a:r>
              <a:rPr lang="en-US" sz="1050" dirty="0"/>
              <a:t>Q—A governmental housing authority enters into a 12-month residential lease contract that states the lessee may renew. If the lessee decides to renew, the housing authority and the lessee will enter into a separate lease contract at a later date for the subsequent 12-month period. Is the existing 12-month residential lease contract a short-term lease under Statement 87?</a:t>
            </a:r>
          </a:p>
          <a:p>
            <a:pPr marL="598885" lvl="2" indent="-257175">
              <a:spcBef>
                <a:spcPts val="450"/>
              </a:spcBef>
              <a:buSzPct val="75000"/>
              <a:buFont typeface="Courier New" panose="02070309020205020404" pitchFamily="49" charset="0"/>
              <a:buChar char="o"/>
            </a:pPr>
            <a:endParaRPr lang="en-US" sz="1200" dirty="0"/>
          </a:p>
          <a:p>
            <a:pPr marL="598885" lvl="2" indent="-257175">
              <a:spcBef>
                <a:spcPts val="450"/>
              </a:spcBef>
              <a:buSzPct val="75000"/>
              <a:buFont typeface="Courier New" panose="02070309020205020404" pitchFamily="49" charset="0"/>
              <a:buChar char="o"/>
            </a:pPr>
            <a:r>
              <a:rPr lang="en-US" sz="1350" dirty="0"/>
              <a:t>It determines whether renewal history matters – it matters if there is a renewal option and it does not matter if it is a new contract (Q4.11 in IG 2020-1)</a:t>
            </a:r>
          </a:p>
          <a:p>
            <a:pPr marL="598885" lvl="2" indent="-257175">
              <a:spcBef>
                <a:spcPts val="450"/>
              </a:spcBef>
              <a:buSzPct val="75000"/>
              <a:buFont typeface="Courier New" panose="02070309020205020404" pitchFamily="49" charset="0"/>
              <a:buChar char="o"/>
            </a:pPr>
            <a:r>
              <a:rPr lang="en-US" sz="1050" dirty="0"/>
              <a:t>Q—A city leases boat slips in its marina to boat owners. Each lease is for 12 months and does not contain an option to extend. A certain boat owner has signed a new lease every year for the past 20 years, and the city expects her to continue to do so. Is this a short-term lease?</a:t>
            </a:r>
          </a:p>
          <a:p>
            <a:endParaRPr lang="en-US" dirty="0"/>
          </a:p>
        </p:txBody>
      </p:sp>
      <p:sp>
        <p:nvSpPr>
          <p:cNvPr id="3" name="Title 2"/>
          <p:cNvSpPr>
            <a:spLocks noGrp="1"/>
          </p:cNvSpPr>
          <p:nvPr>
            <p:ph type="title"/>
          </p:nvPr>
        </p:nvSpPr>
        <p:spPr/>
        <p:txBody>
          <a:bodyPr/>
          <a:lstStyle/>
          <a:p>
            <a:r>
              <a:rPr lang="en-US" dirty="0"/>
              <a:t>Options vs New Contract</a:t>
            </a:r>
          </a:p>
        </p:txBody>
      </p:sp>
    </p:spTree>
    <p:extLst>
      <p:ext uri="{BB962C8B-B14F-4D97-AF65-F5344CB8AC3E}">
        <p14:creationId xmlns:p14="http://schemas.microsoft.com/office/powerpoint/2010/main" val="357626745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t>Transfers ownership of the underlying asset to the lessee by the end of the contract and does not contain termination options</a:t>
            </a:r>
          </a:p>
          <a:p>
            <a:pPr lvl="1"/>
            <a:r>
              <a:rPr lang="en-US" dirty="0"/>
              <a:t>Exclude non-appropriation clause</a:t>
            </a:r>
          </a:p>
          <a:p>
            <a:pPr lvl="1"/>
            <a:r>
              <a:rPr lang="en-US" dirty="0"/>
              <a:t>These will meet the definition of debt – GASB Stmt 88</a:t>
            </a:r>
          </a:p>
          <a:p>
            <a:endParaRPr lang="en-US" sz="1200" dirty="0"/>
          </a:p>
          <a:p>
            <a:r>
              <a:rPr lang="en-US" sz="1800" dirty="0"/>
              <a:t>Common question Bargain Purchase Options:</a:t>
            </a:r>
          </a:p>
          <a:p>
            <a:pPr lvl="1"/>
            <a:r>
              <a:rPr lang="en-US" sz="1500" dirty="0"/>
              <a:t>Basis of conclusions – Stmt 87 par B14.:</a:t>
            </a:r>
          </a:p>
          <a:p>
            <a:pPr lvl="2"/>
            <a:r>
              <a:rPr lang="en-US" sz="1350" dirty="0"/>
              <a:t>“.. the Board concluded that a lease that contains any purchase option, including a bargain purchase option, should not be treated as a financed purchase or sale until that option is exercised.”</a:t>
            </a:r>
          </a:p>
        </p:txBody>
      </p:sp>
      <p:sp>
        <p:nvSpPr>
          <p:cNvPr id="3" name="Title 2"/>
          <p:cNvSpPr>
            <a:spLocks noGrp="1"/>
          </p:cNvSpPr>
          <p:nvPr>
            <p:ph type="title"/>
          </p:nvPr>
        </p:nvSpPr>
        <p:spPr/>
        <p:txBody>
          <a:bodyPr/>
          <a:lstStyle/>
          <a:p>
            <a:r>
              <a:rPr lang="en-US" dirty="0"/>
              <a:t>Transfer of Ownership</a:t>
            </a:r>
          </a:p>
        </p:txBody>
      </p:sp>
    </p:spTree>
    <p:extLst>
      <p:ext uri="{BB962C8B-B14F-4D97-AF65-F5344CB8AC3E}">
        <p14:creationId xmlns:p14="http://schemas.microsoft.com/office/powerpoint/2010/main" val="384581529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a:t>Don’t just roll information to the next year!</a:t>
            </a:r>
          </a:p>
          <a:p>
            <a:endParaRPr lang="en-US" dirty="0"/>
          </a:p>
          <a:p>
            <a:r>
              <a:rPr lang="en-US" dirty="0"/>
              <a:t>Determine if existing lease terms are still applicable:</a:t>
            </a:r>
          </a:p>
          <a:p>
            <a:pPr lvl="1"/>
            <a:r>
              <a:rPr lang="en-US" dirty="0"/>
              <a:t>Any leases terminated?</a:t>
            </a:r>
          </a:p>
          <a:p>
            <a:pPr lvl="1"/>
            <a:r>
              <a:rPr lang="en-US" dirty="0"/>
              <a:t>Any lease terms modified?</a:t>
            </a:r>
          </a:p>
          <a:p>
            <a:pPr lvl="2"/>
            <a:r>
              <a:rPr lang="en-US" dirty="0"/>
              <a:t>Type of modification</a:t>
            </a:r>
          </a:p>
          <a:p>
            <a:pPr lvl="1"/>
            <a:r>
              <a:rPr lang="en-US" dirty="0"/>
              <a:t>What about assumptions used to evaluate options?</a:t>
            </a:r>
          </a:p>
          <a:p>
            <a:pPr lvl="2"/>
            <a:r>
              <a:rPr lang="en-US" dirty="0"/>
              <a:t>Did assumption occur? </a:t>
            </a:r>
          </a:p>
          <a:p>
            <a:pPr lvl="2"/>
            <a:r>
              <a:rPr lang="en-US" dirty="0"/>
              <a:t>Did assumption not occur?</a:t>
            </a:r>
          </a:p>
          <a:p>
            <a:pPr lvl="2"/>
            <a:r>
              <a:rPr lang="en-US" dirty="0"/>
              <a:t>Did my basis of evaluation change? Do I care </a:t>
            </a:r>
            <a:r>
              <a:rPr lang="en-US" dirty="0">
                <a:sym typeface="Wingdings" panose="05000000000000000000" pitchFamily="2" charset="2"/>
              </a:rPr>
              <a:t></a:t>
            </a:r>
            <a:endParaRPr lang="en-US" dirty="0"/>
          </a:p>
          <a:p>
            <a:pPr lvl="2"/>
            <a:endParaRPr lang="en-US" dirty="0"/>
          </a:p>
          <a:p>
            <a:endParaRPr lang="en-US" dirty="0"/>
          </a:p>
          <a:p>
            <a:pPr lvl="1"/>
            <a:endParaRPr lang="en-US" dirty="0"/>
          </a:p>
          <a:p>
            <a:pPr marL="294078" lvl="1" indent="0">
              <a:buNone/>
            </a:pPr>
            <a:endParaRPr lang="en-US" dirty="0"/>
          </a:p>
        </p:txBody>
      </p:sp>
      <p:sp>
        <p:nvSpPr>
          <p:cNvPr id="6" name="Title 5"/>
          <p:cNvSpPr>
            <a:spLocks noGrp="1"/>
          </p:cNvSpPr>
          <p:nvPr>
            <p:ph type="title"/>
          </p:nvPr>
        </p:nvSpPr>
        <p:spPr/>
        <p:txBody>
          <a:bodyPr/>
          <a:lstStyle/>
          <a:p>
            <a:r>
              <a:rPr lang="en-US" dirty="0"/>
              <a:t>Existing Leases – Don’t set it and forget it!</a:t>
            </a:r>
          </a:p>
        </p:txBody>
      </p:sp>
    </p:spTree>
    <p:extLst>
      <p:ext uri="{BB962C8B-B14F-4D97-AF65-F5344CB8AC3E}">
        <p14:creationId xmlns:p14="http://schemas.microsoft.com/office/powerpoint/2010/main" val="140376357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100" dirty="0"/>
              <a:t>Considerations - Preparer</a:t>
            </a:r>
          </a:p>
        </p:txBody>
      </p:sp>
      <p:sp>
        <p:nvSpPr>
          <p:cNvPr id="3" name="Text Placeholder 2"/>
          <p:cNvSpPr>
            <a:spLocks noGrp="1"/>
          </p:cNvSpPr>
          <p:nvPr>
            <p:ph type="body" sz="quarter" idx="13"/>
          </p:nvPr>
        </p:nvSpPr>
        <p:spPr/>
        <p:txBody>
          <a:bodyPr/>
          <a:lstStyle/>
          <a:p>
            <a:r>
              <a:rPr lang="en-US" dirty="0">
                <a:solidFill>
                  <a:schemeClr val="tx1"/>
                </a:solidFill>
              </a:rPr>
              <a:t>Completeness ex. </a:t>
            </a:r>
          </a:p>
          <a:p>
            <a:r>
              <a:rPr lang="en-US" dirty="0">
                <a:solidFill>
                  <a:schemeClr val="tx1"/>
                </a:solidFill>
              </a:rPr>
              <a:t>Establish key individual(s) to be responsible for leases</a:t>
            </a:r>
          </a:p>
          <a:p>
            <a:r>
              <a:rPr lang="en-US" dirty="0">
                <a:solidFill>
                  <a:schemeClr val="tx1"/>
                </a:solidFill>
              </a:rPr>
              <a:t>Consideration for Centralized vs Decentralized data/support</a:t>
            </a:r>
          </a:p>
          <a:p>
            <a:pPr lvl="1"/>
            <a:r>
              <a:rPr lang="en-US" dirty="0">
                <a:solidFill>
                  <a:schemeClr val="tx1"/>
                </a:solidFill>
              </a:rPr>
              <a:t>Consider centralized data collection</a:t>
            </a:r>
          </a:p>
          <a:p>
            <a:pPr lvl="1"/>
            <a:r>
              <a:rPr lang="en-US" dirty="0">
                <a:solidFill>
                  <a:schemeClr val="tx1"/>
                </a:solidFill>
              </a:rPr>
              <a:t>Better understating for Year 2</a:t>
            </a:r>
          </a:p>
          <a:p>
            <a:r>
              <a:rPr lang="en-US" dirty="0">
                <a:solidFill>
                  <a:schemeClr val="tx1"/>
                </a:solidFill>
              </a:rPr>
              <a:t>Policy/Procedures</a:t>
            </a:r>
          </a:p>
          <a:p>
            <a:pPr lvl="1"/>
            <a:r>
              <a:rPr lang="en-US" dirty="0">
                <a:solidFill>
                  <a:schemeClr val="tx1"/>
                </a:solidFill>
              </a:rPr>
              <a:t>Term – Options/Evaluation</a:t>
            </a:r>
          </a:p>
          <a:p>
            <a:pPr lvl="1"/>
            <a:r>
              <a:rPr lang="en-US" dirty="0">
                <a:solidFill>
                  <a:schemeClr val="tx1"/>
                </a:solidFill>
              </a:rPr>
              <a:t>Multiple Components - observable information, writing of contracts to included stated prices, professional judgement</a:t>
            </a:r>
          </a:p>
          <a:p>
            <a:pPr lvl="1"/>
            <a:r>
              <a:rPr lang="en-US" dirty="0">
                <a:solidFill>
                  <a:schemeClr val="tx1"/>
                </a:solidFill>
              </a:rPr>
              <a:t>Discount rate setting – process/how to determine</a:t>
            </a:r>
          </a:p>
          <a:p>
            <a:pPr lvl="1"/>
            <a:r>
              <a:rPr lang="en-US" dirty="0">
                <a:solidFill>
                  <a:schemeClr val="tx1"/>
                </a:solidFill>
              </a:rPr>
              <a:t>Materiality – reporting unit/opinion unit consideration</a:t>
            </a:r>
          </a:p>
          <a:p>
            <a:pPr lvl="2"/>
            <a:r>
              <a:rPr lang="en-US" dirty="0">
                <a:solidFill>
                  <a:schemeClr val="tx1"/>
                </a:solidFill>
              </a:rPr>
              <a:t>Capitalization</a:t>
            </a:r>
          </a:p>
          <a:p>
            <a:endParaRPr lang="en-US" dirty="0">
              <a:solidFill>
                <a:schemeClr val="tx1"/>
              </a:solidFill>
            </a:endParaRPr>
          </a:p>
        </p:txBody>
      </p:sp>
    </p:spTree>
    <p:extLst>
      <p:ext uri="{BB962C8B-B14F-4D97-AF65-F5344CB8AC3E}">
        <p14:creationId xmlns:p14="http://schemas.microsoft.com/office/powerpoint/2010/main" val="98608211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100" dirty="0"/>
              <a:t>Considerations - Auditor</a:t>
            </a:r>
          </a:p>
        </p:txBody>
      </p:sp>
      <p:sp>
        <p:nvSpPr>
          <p:cNvPr id="3" name="Text Placeholder 2"/>
          <p:cNvSpPr>
            <a:spLocks noGrp="1"/>
          </p:cNvSpPr>
          <p:nvPr>
            <p:ph type="body" sz="quarter" idx="13"/>
          </p:nvPr>
        </p:nvSpPr>
        <p:spPr>
          <a:xfrm>
            <a:off x="458530" y="832885"/>
            <a:ext cx="6079431" cy="3891515"/>
          </a:xfrm>
        </p:spPr>
        <p:txBody>
          <a:bodyPr/>
          <a:lstStyle/>
          <a:p>
            <a:r>
              <a:rPr lang="en-US" sz="1500" dirty="0">
                <a:solidFill>
                  <a:schemeClr val="tx1"/>
                </a:solidFill>
              </a:rPr>
              <a:t>Completeness ex. </a:t>
            </a:r>
          </a:p>
          <a:p>
            <a:r>
              <a:rPr lang="en-US" sz="1500" dirty="0">
                <a:solidFill>
                  <a:schemeClr val="tx1"/>
                </a:solidFill>
              </a:rPr>
              <a:t>Inquire of management and key individuals within organization to determine process and controls surround development of lease inventory</a:t>
            </a:r>
          </a:p>
          <a:p>
            <a:pPr lvl="1"/>
            <a:r>
              <a:rPr lang="en-US" sz="1425" dirty="0">
                <a:solidFill>
                  <a:schemeClr val="tx1"/>
                </a:solidFill>
              </a:rPr>
              <a:t>Including materiality consideration  - Lease asset and lease liability</a:t>
            </a:r>
          </a:p>
          <a:p>
            <a:pPr lvl="1"/>
            <a:r>
              <a:rPr lang="en-US" sz="1425" dirty="0">
                <a:solidFill>
                  <a:schemeClr val="tx1"/>
                </a:solidFill>
              </a:rPr>
              <a:t>Procedures/assessment of expiring or terminated leases</a:t>
            </a:r>
          </a:p>
          <a:p>
            <a:pPr lvl="1"/>
            <a:r>
              <a:rPr lang="en-US" sz="1425" dirty="0">
                <a:solidFill>
                  <a:schemeClr val="tx1"/>
                </a:solidFill>
              </a:rPr>
              <a:t>Contracts/agreements determined to not be a lease and appropriateness</a:t>
            </a: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8318066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100" dirty="0"/>
              <a:t>Considerations - Auditor</a:t>
            </a:r>
          </a:p>
        </p:txBody>
      </p:sp>
      <p:sp>
        <p:nvSpPr>
          <p:cNvPr id="3" name="Text Placeholder 2"/>
          <p:cNvSpPr>
            <a:spLocks noGrp="1"/>
          </p:cNvSpPr>
          <p:nvPr>
            <p:ph type="body" sz="quarter" idx="13"/>
          </p:nvPr>
        </p:nvSpPr>
        <p:spPr/>
        <p:txBody>
          <a:bodyPr/>
          <a:lstStyle/>
          <a:p>
            <a:r>
              <a:rPr lang="en-US" sz="1500" dirty="0">
                <a:solidFill>
                  <a:schemeClr val="tx1"/>
                </a:solidFill>
              </a:rPr>
              <a:t>Completeness ex. </a:t>
            </a:r>
          </a:p>
          <a:p>
            <a:r>
              <a:rPr lang="en-US" sz="1500" dirty="0">
                <a:solidFill>
                  <a:schemeClr val="tx1"/>
                </a:solidFill>
              </a:rPr>
              <a:t>Based on risk/procedure considerations:</a:t>
            </a:r>
          </a:p>
          <a:p>
            <a:pPr lvl="1"/>
            <a:r>
              <a:rPr lang="en-US" sz="1350" dirty="0">
                <a:solidFill>
                  <a:schemeClr val="tx1"/>
                </a:solidFill>
              </a:rPr>
              <a:t>Review board minutes and approvals</a:t>
            </a:r>
          </a:p>
          <a:p>
            <a:pPr lvl="1"/>
            <a:r>
              <a:rPr lang="en-US" sz="1350" dirty="0">
                <a:solidFill>
                  <a:schemeClr val="tx1"/>
                </a:solidFill>
              </a:rPr>
              <a:t>Scan gl detail and accounts that may be indicative of lease/rental payments/receipts (review support to ensure not a lease)</a:t>
            </a:r>
          </a:p>
          <a:p>
            <a:pPr lvl="1"/>
            <a:r>
              <a:rPr lang="en-US" sz="1350" dirty="0">
                <a:solidFill>
                  <a:schemeClr val="tx1"/>
                </a:solidFill>
              </a:rPr>
              <a:t>Evaluate lease contracts from population identified: conclusions where appropriate</a:t>
            </a:r>
          </a:p>
          <a:p>
            <a:pPr lvl="1"/>
            <a:r>
              <a:rPr lang="en-US" sz="1350" dirty="0">
                <a:solidFill>
                  <a:schemeClr val="tx1"/>
                </a:solidFill>
              </a:rPr>
              <a:t>Evaluate contracts concluded not to be leases: conclusions where appropriate (be aware of the embedded leases)</a:t>
            </a: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4284294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8A56D-0647-4753-A15C-DBD948D69F55}"/>
              </a:ext>
            </a:extLst>
          </p:cNvPr>
          <p:cNvSpPr>
            <a:spLocks noGrp="1"/>
          </p:cNvSpPr>
          <p:nvPr>
            <p:ph type="title"/>
          </p:nvPr>
        </p:nvSpPr>
        <p:spPr>
          <a:xfrm>
            <a:off x="289444" y="367424"/>
            <a:ext cx="6388192" cy="594360"/>
          </a:xfrm>
        </p:spPr>
        <p:txBody>
          <a:bodyPr/>
          <a:lstStyle/>
          <a:p>
            <a:r>
              <a:rPr lang="en-US" dirty="0"/>
              <a:t>Topics That Are The Same For Leases and SBITAs</a:t>
            </a:r>
          </a:p>
        </p:txBody>
      </p:sp>
      <p:sp>
        <p:nvSpPr>
          <p:cNvPr id="6" name="Content Placeholder 5">
            <a:extLst>
              <a:ext uri="{FF2B5EF4-FFF2-40B4-BE49-F238E27FC236}">
                <a16:creationId xmlns:a16="http://schemas.microsoft.com/office/drawing/2014/main" id="{17B38C2E-4F61-47BC-B917-A9E1985516E7}"/>
              </a:ext>
            </a:extLst>
          </p:cNvPr>
          <p:cNvSpPr>
            <a:spLocks noGrp="1"/>
          </p:cNvSpPr>
          <p:nvPr>
            <p:ph type="body" sz="quarter" idx="13"/>
          </p:nvPr>
        </p:nvSpPr>
        <p:spPr>
          <a:xfrm>
            <a:off x="721111" y="1231624"/>
            <a:ext cx="6080384" cy="3349625"/>
          </a:xfrm>
        </p:spPr>
        <p:txBody>
          <a:bodyPr>
            <a:normAutofit fontScale="92500"/>
          </a:bodyPr>
          <a:lstStyle/>
          <a:p>
            <a:pPr marL="342900" indent="-342900">
              <a:buFont typeface="Arial" panose="020B0604020202020204" pitchFamily="34" charset="0"/>
              <a:buChar char="•"/>
            </a:pPr>
            <a:r>
              <a:rPr lang="en-US" dirty="0">
                <a:solidFill>
                  <a:schemeClr val="tx1"/>
                </a:solidFill>
              </a:rPr>
              <a:t>Lease/Subscription Term</a:t>
            </a:r>
          </a:p>
          <a:p>
            <a:pPr marL="342900" indent="-342900">
              <a:buFont typeface="Arial" panose="020B0604020202020204" pitchFamily="34" charset="0"/>
              <a:buChar char="•"/>
            </a:pPr>
            <a:r>
              <a:rPr lang="en-US" dirty="0">
                <a:solidFill>
                  <a:schemeClr val="tx1"/>
                </a:solidFill>
              </a:rPr>
              <a:t>Short-Term Lease/SBITA</a:t>
            </a:r>
          </a:p>
          <a:p>
            <a:pPr marL="342900" indent="-342900">
              <a:buFont typeface="Arial" panose="020B0604020202020204" pitchFamily="34" charset="0"/>
              <a:buChar char="•"/>
            </a:pPr>
            <a:r>
              <a:rPr lang="en-US" dirty="0">
                <a:solidFill>
                  <a:schemeClr val="tx1"/>
                </a:solidFill>
              </a:rPr>
              <a:t>General Recognition and Measurement</a:t>
            </a:r>
          </a:p>
          <a:p>
            <a:pPr marL="342900" indent="-342900">
              <a:buFont typeface="Arial" panose="020B0604020202020204" pitchFamily="34" charset="0"/>
              <a:buChar char="•"/>
            </a:pPr>
            <a:r>
              <a:rPr lang="en-US" dirty="0">
                <a:solidFill>
                  <a:schemeClr val="tx1"/>
                </a:solidFill>
              </a:rPr>
              <a:t>Contracts with Multiple Components</a:t>
            </a:r>
          </a:p>
          <a:p>
            <a:pPr marL="796925" lvl="2" indent="-342900">
              <a:buFont typeface="Courier New" panose="02070309020205020404" pitchFamily="49" charset="0"/>
              <a:buChar char="o"/>
            </a:pPr>
            <a:r>
              <a:rPr lang="en-US" dirty="0">
                <a:solidFill>
                  <a:schemeClr val="tx1"/>
                </a:solidFill>
              </a:rPr>
              <a:t>Generally, account for lease (etc.) and non-lease (etc.) components as separate contracts and multiple underlying assets as separate lease (etc.) components</a:t>
            </a:r>
          </a:p>
          <a:p>
            <a:pPr marL="796925" lvl="2" indent="-342900">
              <a:buFont typeface="Courier New" panose="02070309020205020404" pitchFamily="49" charset="0"/>
              <a:buChar char="o"/>
            </a:pPr>
            <a:r>
              <a:rPr lang="en-US" dirty="0">
                <a:solidFill>
                  <a:schemeClr val="tx1"/>
                </a:solidFill>
              </a:rPr>
              <a:t>Allocate contract price to different components</a:t>
            </a:r>
          </a:p>
          <a:p>
            <a:pPr marL="342900" indent="-342900">
              <a:buFont typeface="Arial" panose="020B0604020202020204" pitchFamily="34" charset="0"/>
              <a:buChar char="•"/>
            </a:pPr>
            <a:r>
              <a:rPr lang="en-US" dirty="0">
                <a:solidFill>
                  <a:schemeClr val="tx1"/>
                </a:solidFill>
              </a:rPr>
              <a:t>Modifications and Terminations</a:t>
            </a:r>
          </a:p>
        </p:txBody>
      </p:sp>
      <p:sp>
        <p:nvSpPr>
          <p:cNvPr id="9" name="Slide Number Placeholder 2">
            <a:extLst>
              <a:ext uri="{FF2B5EF4-FFF2-40B4-BE49-F238E27FC236}">
                <a16:creationId xmlns:a16="http://schemas.microsoft.com/office/drawing/2014/main" id="{4AFA0E63-AB0F-404D-AA22-4C03C0FE49A3}"/>
              </a:ext>
            </a:extLst>
          </p:cNvPr>
          <p:cNvSpPr txBox="1">
            <a:spLocks/>
          </p:cNvSpPr>
          <p:nvPr/>
        </p:nvSpPr>
        <p:spPr>
          <a:xfrm>
            <a:off x="511080" y="4851089"/>
            <a:ext cx="412198" cy="2724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0FBB8BA-9C6A-4A48-A369-70FBD2FA98DA}" type="slidenum">
              <a:rPr lang="en-US" sz="800" smtClean="0"/>
              <a:pPr/>
              <a:t>9</a:t>
            </a:fld>
            <a:endParaRPr lang="en-US" sz="800" dirty="0"/>
          </a:p>
        </p:txBody>
      </p:sp>
      <p:pic>
        <p:nvPicPr>
          <p:cNvPr id="12" name="Picture 8" descr="See the source image">
            <a:extLst>
              <a:ext uri="{FF2B5EF4-FFF2-40B4-BE49-F238E27FC236}">
                <a16:creationId xmlns:a16="http://schemas.microsoft.com/office/drawing/2014/main" id="{17AA594E-F0D5-4ADF-BCA7-EEDABB38D00B}"/>
              </a:ext>
            </a:extLst>
          </p:cNvPr>
          <p:cNvPicPr>
            <a:picLocks noChangeAspect="1" noChangeArrowheads="1"/>
          </p:cNvPicPr>
          <p:nvPr/>
        </p:nvPicPr>
        <p:blipFill>
          <a:blip r:embed="rId3">
            <a:clrChange>
              <a:clrFrom>
                <a:srgbClr val="000000">
                  <a:alpha val="0"/>
                </a:srgbClr>
              </a:clrFrom>
              <a:clrTo>
                <a:srgbClr val="000000">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7305110" y="1721879"/>
            <a:ext cx="1699742" cy="1699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14760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Issues - Statement Presentation </a:t>
            </a:r>
          </a:p>
        </p:txBody>
      </p:sp>
      <p:sp>
        <p:nvSpPr>
          <p:cNvPr id="3" name="Text Placeholder 2"/>
          <p:cNvSpPr>
            <a:spLocks noGrp="1"/>
          </p:cNvSpPr>
          <p:nvPr>
            <p:ph type="body" sz="quarter" idx="13"/>
          </p:nvPr>
        </p:nvSpPr>
        <p:spPr/>
        <p:txBody>
          <a:bodyPr/>
          <a:lstStyle/>
          <a:p>
            <a:pPr>
              <a:lnSpc>
                <a:spcPct val="100000"/>
              </a:lnSpc>
              <a:spcAft>
                <a:spcPts val="450"/>
              </a:spcAft>
            </a:pPr>
            <a:r>
              <a:rPr lang="en-US" sz="1500" dirty="0">
                <a:solidFill>
                  <a:schemeClr val="tx1"/>
                </a:solidFill>
              </a:rPr>
              <a:t>Classified Format:</a:t>
            </a:r>
          </a:p>
          <a:p>
            <a:pPr lvl="1">
              <a:lnSpc>
                <a:spcPct val="100000"/>
              </a:lnSpc>
              <a:spcAft>
                <a:spcPts val="450"/>
              </a:spcAft>
            </a:pPr>
            <a:r>
              <a:rPr lang="en-US" sz="1500" dirty="0">
                <a:solidFill>
                  <a:schemeClr val="tx1"/>
                </a:solidFill>
              </a:rPr>
              <a:t>Current/Non-Current presentation </a:t>
            </a:r>
          </a:p>
          <a:p>
            <a:pPr lvl="2">
              <a:lnSpc>
                <a:spcPct val="100000"/>
              </a:lnSpc>
              <a:spcAft>
                <a:spcPts val="450"/>
              </a:spcAft>
            </a:pPr>
            <a:r>
              <a:rPr lang="en-US" sz="1500" dirty="0">
                <a:solidFill>
                  <a:schemeClr val="tx1"/>
                </a:solidFill>
              </a:rPr>
              <a:t>Required for enterprise funds</a:t>
            </a:r>
          </a:p>
          <a:p>
            <a:pPr>
              <a:lnSpc>
                <a:spcPct val="100000"/>
              </a:lnSpc>
              <a:spcAft>
                <a:spcPts val="450"/>
              </a:spcAft>
            </a:pPr>
            <a:endParaRPr lang="en-US" sz="750" dirty="0">
              <a:solidFill>
                <a:schemeClr val="tx1"/>
              </a:solidFill>
            </a:endParaRPr>
          </a:p>
          <a:p>
            <a:pPr>
              <a:lnSpc>
                <a:spcPct val="100000"/>
              </a:lnSpc>
              <a:spcAft>
                <a:spcPts val="450"/>
              </a:spcAft>
            </a:pPr>
            <a:r>
              <a:rPr lang="en-US" sz="1500" dirty="0">
                <a:solidFill>
                  <a:schemeClr val="tx1"/>
                </a:solidFill>
              </a:rPr>
              <a:t>Leased assets – not reported as capital assets</a:t>
            </a:r>
          </a:p>
          <a:p>
            <a:pPr>
              <a:lnSpc>
                <a:spcPct val="100000"/>
              </a:lnSpc>
              <a:spcAft>
                <a:spcPts val="450"/>
              </a:spcAft>
            </a:pPr>
            <a:endParaRPr lang="en-US" sz="750" dirty="0">
              <a:solidFill>
                <a:schemeClr val="tx1"/>
              </a:solidFill>
            </a:endParaRPr>
          </a:p>
          <a:p>
            <a:pPr>
              <a:lnSpc>
                <a:spcPct val="100000"/>
              </a:lnSpc>
              <a:spcAft>
                <a:spcPts val="450"/>
              </a:spcAft>
            </a:pPr>
            <a:r>
              <a:rPr lang="en-US" sz="1500" dirty="0">
                <a:solidFill>
                  <a:schemeClr val="tx1"/>
                </a:solidFill>
              </a:rPr>
              <a:t>Reclassification of current year payments</a:t>
            </a:r>
          </a:p>
          <a:p>
            <a:pPr lvl="1">
              <a:lnSpc>
                <a:spcPct val="100000"/>
              </a:lnSpc>
              <a:spcAft>
                <a:spcPts val="450"/>
              </a:spcAft>
            </a:pPr>
            <a:r>
              <a:rPr lang="en-US" sz="1500" dirty="0">
                <a:solidFill>
                  <a:schemeClr val="tx1"/>
                </a:solidFill>
              </a:rPr>
              <a:t>Payments made on leases are debt service</a:t>
            </a:r>
          </a:p>
          <a:p>
            <a:pPr lvl="2">
              <a:lnSpc>
                <a:spcPct val="100000"/>
              </a:lnSpc>
              <a:spcAft>
                <a:spcPts val="450"/>
              </a:spcAft>
            </a:pPr>
            <a:r>
              <a:rPr lang="en-US" sz="1500" dirty="0">
                <a:solidFill>
                  <a:schemeClr val="tx1"/>
                </a:solidFill>
              </a:rPr>
              <a:t>Principal &amp; Interest</a:t>
            </a:r>
          </a:p>
          <a:p>
            <a:pPr lvl="2">
              <a:lnSpc>
                <a:spcPct val="100000"/>
              </a:lnSpc>
              <a:spcAft>
                <a:spcPts val="450"/>
              </a:spcAft>
            </a:pPr>
            <a:endParaRPr lang="en-US" sz="750" dirty="0">
              <a:solidFill>
                <a:schemeClr val="tx1"/>
              </a:solidFill>
            </a:endParaRPr>
          </a:p>
          <a:p>
            <a:pPr>
              <a:lnSpc>
                <a:spcPct val="100000"/>
              </a:lnSpc>
              <a:spcAft>
                <a:spcPts val="450"/>
              </a:spcAft>
            </a:pPr>
            <a:r>
              <a:rPr lang="en-US" sz="1500" dirty="0">
                <a:solidFill>
                  <a:schemeClr val="tx1"/>
                </a:solidFill>
              </a:rPr>
              <a:t>Current year activity – Lessee</a:t>
            </a:r>
          </a:p>
          <a:p>
            <a:pPr lvl="1">
              <a:lnSpc>
                <a:spcPct val="100000"/>
              </a:lnSpc>
              <a:spcAft>
                <a:spcPts val="450"/>
              </a:spcAft>
            </a:pPr>
            <a:r>
              <a:rPr lang="en-US" sz="1500" dirty="0">
                <a:solidFill>
                  <a:schemeClr val="tx1"/>
                </a:solidFill>
              </a:rPr>
              <a:t>New leases result in recognition of an expenditures and other financing source</a:t>
            </a:r>
          </a:p>
          <a:p>
            <a:pPr lvl="2"/>
            <a:endParaRPr lang="en-US" sz="1500" dirty="0">
              <a:solidFill>
                <a:schemeClr val="tx1"/>
              </a:solidFill>
            </a:endParaRPr>
          </a:p>
          <a:p>
            <a:pPr lvl="2"/>
            <a:endParaRPr lang="en-US" sz="1500" dirty="0">
              <a:solidFill>
                <a:schemeClr val="tx1"/>
              </a:solidFill>
            </a:endParaRPr>
          </a:p>
          <a:p>
            <a:pPr marL="164592" lvl="1" indent="0">
              <a:buNone/>
            </a:pPr>
            <a:endParaRPr lang="en-US" sz="1500" dirty="0">
              <a:solidFill>
                <a:schemeClr val="tx1"/>
              </a:solidFill>
            </a:endParaRPr>
          </a:p>
        </p:txBody>
      </p:sp>
    </p:spTree>
    <p:extLst>
      <p:ext uri="{BB962C8B-B14F-4D97-AF65-F5344CB8AC3E}">
        <p14:creationId xmlns:p14="http://schemas.microsoft.com/office/powerpoint/2010/main" val="261329140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956734"/>
            <a:ext cx="8229600" cy="3548592"/>
          </a:xfrm>
        </p:spPr>
        <p:txBody>
          <a:bodyPr/>
          <a:lstStyle/>
          <a:p>
            <a:r>
              <a:rPr lang="en-US" dirty="0"/>
              <a:t>Missing or inaccurate note disclosures, including </a:t>
            </a:r>
            <a:r>
              <a:rPr lang="en-US" dirty="0">
                <a:latin typeface="Helvetica" panose="020B0604020202020204" pitchFamily="34" charset="0"/>
              </a:rPr>
              <a:t>– </a:t>
            </a:r>
            <a:endParaRPr lang="en-US" dirty="0"/>
          </a:p>
          <a:p>
            <a:pPr marL="598885" lvl="2" indent="-257175">
              <a:buSzPct val="75000"/>
              <a:buFont typeface="Courier New" panose="02070309020205020404" pitchFamily="49" charset="0"/>
              <a:buChar char="o"/>
            </a:pPr>
            <a:r>
              <a:rPr lang="en-US" sz="1500" dirty="0"/>
              <a:t>Accounting policy descriptions </a:t>
            </a:r>
          </a:p>
          <a:p>
            <a:pPr marL="812000" lvl="3" indent="-257175">
              <a:buSzPct val="75000"/>
              <a:buFont typeface="Courier New" panose="02070309020205020404" pitchFamily="49" charset="0"/>
              <a:buChar char="o"/>
            </a:pPr>
            <a:r>
              <a:rPr lang="en-US" sz="1350" dirty="0"/>
              <a:t>Capital assets – policies/thresholds inclusion of right to use assets (leased assets)</a:t>
            </a:r>
          </a:p>
          <a:p>
            <a:pPr marL="812000" lvl="3" indent="-257175">
              <a:buSzPct val="75000"/>
              <a:buFont typeface="Courier New" panose="02070309020205020404" pitchFamily="49" charset="0"/>
              <a:buChar char="o"/>
            </a:pPr>
            <a:r>
              <a:rPr lang="en-US" sz="1350" dirty="0"/>
              <a:t>Deferred inflows of resources – existing disclosures not addressing those resulting from lessor agreements</a:t>
            </a:r>
          </a:p>
          <a:p>
            <a:pPr marL="598885" lvl="2" indent="-257175">
              <a:buSzPct val="75000"/>
              <a:buFont typeface="Courier New" panose="02070309020205020404" pitchFamily="49" charset="0"/>
              <a:buChar char="o"/>
            </a:pPr>
            <a:r>
              <a:rPr lang="en-US" sz="1500" dirty="0"/>
              <a:t>Use of old lease language</a:t>
            </a:r>
          </a:p>
          <a:p>
            <a:pPr marL="598885" lvl="2" indent="-257175">
              <a:buSzPct val="75000"/>
              <a:buFont typeface="Courier New" panose="02070309020205020404" pitchFamily="49" charset="0"/>
              <a:buChar char="o"/>
            </a:pPr>
            <a:r>
              <a:rPr lang="en-US" sz="1500" dirty="0"/>
              <a:t>Leasing arrangements – completeness of required disclosures</a:t>
            </a:r>
          </a:p>
          <a:p>
            <a:pPr marL="812000" lvl="3" indent="-257175">
              <a:buSzPct val="75000"/>
              <a:buFont typeface="Courier New" panose="02070309020205020404" pitchFamily="49" charset="0"/>
              <a:buChar char="o"/>
            </a:pPr>
            <a:r>
              <a:rPr lang="en-US" sz="1350" dirty="0"/>
              <a:t>Lessee and Lessor</a:t>
            </a:r>
          </a:p>
          <a:p>
            <a:pPr marL="812000" lvl="3" indent="-257175">
              <a:buSzPct val="75000"/>
              <a:buFont typeface="Courier New" panose="02070309020205020404" pitchFamily="49" charset="0"/>
              <a:buChar char="o"/>
            </a:pPr>
            <a:r>
              <a:rPr lang="en-US" sz="1350" dirty="0"/>
              <a:t>Regulated leases</a:t>
            </a:r>
          </a:p>
          <a:p>
            <a:pPr marL="598885" lvl="2" indent="-257175">
              <a:buSzPct val="75000"/>
              <a:buFont typeface="Courier New" panose="02070309020205020404" pitchFamily="49" charset="0"/>
              <a:buChar char="o"/>
            </a:pPr>
            <a:r>
              <a:rPr lang="en-US" sz="1500" dirty="0"/>
              <a:t>Capital Asset Disclosures</a:t>
            </a:r>
          </a:p>
          <a:p>
            <a:pPr marL="598885" lvl="2" indent="-257175">
              <a:buSzPct val="75000"/>
              <a:buFont typeface="Courier New" panose="02070309020205020404" pitchFamily="49" charset="0"/>
              <a:buChar char="o"/>
            </a:pPr>
            <a:r>
              <a:rPr lang="en-US" sz="1500" dirty="0"/>
              <a:t>Long-term Obligations</a:t>
            </a:r>
          </a:p>
          <a:p>
            <a:pPr marL="598885" lvl="2" indent="-257175">
              <a:buSzPct val="75000"/>
              <a:buFont typeface="Courier New" panose="02070309020205020404" pitchFamily="49" charset="0"/>
              <a:buChar char="o"/>
            </a:pPr>
            <a:r>
              <a:rPr lang="en-US" sz="1500" dirty="0"/>
              <a:t>Over disclosing:</a:t>
            </a:r>
          </a:p>
          <a:p>
            <a:pPr marL="983447" lvl="4" indent="-257175">
              <a:buSzPct val="75000"/>
              <a:buFont typeface="Courier New" panose="02070309020205020404" pitchFamily="49" charset="0"/>
              <a:buChar char="o"/>
            </a:pPr>
            <a:r>
              <a:rPr lang="en-US" sz="1275" dirty="0"/>
              <a:t>Are you an over disclosure?</a:t>
            </a:r>
          </a:p>
        </p:txBody>
      </p:sp>
      <p:sp>
        <p:nvSpPr>
          <p:cNvPr id="2" name="Title 1"/>
          <p:cNvSpPr>
            <a:spLocks noGrp="1"/>
          </p:cNvSpPr>
          <p:nvPr>
            <p:ph type="title"/>
          </p:nvPr>
        </p:nvSpPr>
        <p:spPr/>
        <p:txBody>
          <a:bodyPr>
            <a:normAutofit/>
          </a:bodyPr>
          <a:lstStyle/>
          <a:p>
            <a:r>
              <a:rPr lang="en-US" sz="2100" dirty="0"/>
              <a:t>Common Issues  - Note Disclosures</a:t>
            </a:r>
          </a:p>
        </p:txBody>
      </p:sp>
      <p:pic>
        <p:nvPicPr>
          <p:cNvPr id="10" name="Picture 2" descr="zip it Memes &amp; GIFs - Imgfl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4953" y="3231522"/>
            <a:ext cx="2476847" cy="1550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24199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F761C-98C7-4913-B7C2-0B1A8CEE9EBC}"/>
              </a:ext>
            </a:extLst>
          </p:cNvPr>
          <p:cNvSpPr>
            <a:spLocks noGrp="1"/>
          </p:cNvSpPr>
          <p:nvPr>
            <p:ph type="title"/>
          </p:nvPr>
        </p:nvSpPr>
        <p:spPr>
          <a:xfrm>
            <a:off x="375344" y="259393"/>
            <a:ext cx="7772400" cy="591353"/>
          </a:xfrm>
        </p:spPr>
        <p:txBody>
          <a:bodyPr/>
          <a:lstStyle/>
          <a:p>
            <a:r>
              <a:rPr lang="en-US" dirty="0"/>
              <a:t>Disclosures - Lessees</a:t>
            </a:r>
          </a:p>
        </p:txBody>
      </p:sp>
      <p:graphicFrame>
        <p:nvGraphicFramePr>
          <p:cNvPr id="42" name="Table 41">
            <a:extLst>
              <a:ext uri="{FF2B5EF4-FFF2-40B4-BE49-F238E27FC236}">
                <a16:creationId xmlns:a16="http://schemas.microsoft.com/office/drawing/2014/main" id="{86BC65BE-D89B-4F2A-A1D3-A3BB46A1F2B8}"/>
              </a:ext>
            </a:extLst>
          </p:cNvPr>
          <p:cNvGraphicFramePr>
            <a:graphicFrameLocks noGrp="1"/>
          </p:cNvGraphicFramePr>
          <p:nvPr/>
        </p:nvGraphicFramePr>
        <p:xfrm>
          <a:off x="499169" y="1236663"/>
          <a:ext cx="8229600" cy="3165080"/>
        </p:xfrm>
        <a:graphic>
          <a:graphicData uri="http://schemas.openxmlformats.org/drawingml/2006/table">
            <a:tbl>
              <a:tblPr firstRow="1" bandRow="1">
                <a:tableStyleId>{5C22544A-7EE6-4342-B048-85BDC9FD1C3A}</a:tableStyleId>
              </a:tblPr>
              <a:tblGrid>
                <a:gridCol w="4095480">
                  <a:extLst>
                    <a:ext uri="{9D8B030D-6E8A-4147-A177-3AD203B41FA5}">
                      <a16:colId xmlns:a16="http://schemas.microsoft.com/office/drawing/2014/main" val="20000"/>
                    </a:ext>
                  </a:extLst>
                </a:gridCol>
                <a:gridCol w="222521">
                  <a:extLst>
                    <a:ext uri="{9D8B030D-6E8A-4147-A177-3AD203B41FA5}">
                      <a16:colId xmlns:a16="http://schemas.microsoft.com/office/drawing/2014/main" val="20001"/>
                    </a:ext>
                  </a:extLst>
                </a:gridCol>
                <a:gridCol w="3911599">
                  <a:extLst>
                    <a:ext uri="{9D8B030D-6E8A-4147-A177-3AD203B41FA5}">
                      <a16:colId xmlns:a16="http://schemas.microsoft.com/office/drawing/2014/main" val="20002"/>
                    </a:ext>
                  </a:extLst>
                </a:gridCol>
              </a:tblGrid>
              <a:tr h="6330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n-lt"/>
                        </a:rPr>
                        <a:t>General description of leasing arrangements </a:t>
                      </a:r>
                    </a:p>
                  </a:txBody>
                  <a:tcPr marL="480060" marR="68580" marT="34290" marB="34290" anchor="ctr">
                    <a:lnL w="12700" cmpd="sng">
                      <a:noFill/>
                    </a:lnL>
                    <a:lnR w="12700" cmpd="sng">
                      <a:noFill/>
                    </a:lnR>
                    <a:lnT w="12700" cmpd="sng">
                      <a:noFill/>
                    </a:lnT>
                    <a:lnB w="1270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b="0" dirty="0">
                        <a:solidFill>
                          <a:schemeClr val="tx1"/>
                        </a:solidFill>
                        <a:latin typeface="+mn-lt"/>
                      </a:endParaRPr>
                    </a:p>
                  </a:txBody>
                  <a:tcPr marL="0" marR="68580" marT="34290" marB="34290" anchor="ctr">
                    <a:lnL w="12700" cmpd="sng">
                      <a:noFill/>
                    </a:lnL>
                    <a:lnR w="12700" cmpd="sng">
                      <a:noFill/>
                    </a:lnR>
                    <a:lnT w="12700" cmpd="sng">
                      <a:noFill/>
                    </a:lnT>
                    <a:lnB w="1270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n-lt"/>
                        </a:rPr>
                        <a:t>Principle and interest requirements </a:t>
                      </a:r>
                      <a:br>
                        <a:rPr lang="en-US" sz="1600" b="0" dirty="0">
                          <a:solidFill>
                            <a:schemeClr val="tx1"/>
                          </a:solidFill>
                          <a:latin typeface="+mn-lt"/>
                        </a:rPr>
                      </a:br>
                      <a:r>
                        <a:rPr lang="en-US" sz="1600" b="0" dirty="0">
                          <a:solidFill>
                            <a:schemeClr val="tx1"/>
                          </a:solidFill>
                          <a:latin typeface="+mn-lt"/>
                        </a:rPr>
                        <a:t>to maturity</a:t>
                      </a:r>
                    </a:p>
                  </a:txBody>
                  <a:tcPr marL="617220" marR="68580" marT="34290" marB="34290" anchor="ctr">
                    <a:lnL w="12700" cmpd="sng">
                      <a:noFill/>
                    </a:lnL>
                    <a:lnR w="12700" cmpd="sng">
                      <a:noFill/>
                    </a:lnR>
                    <a:lnT w="12700" cmpd="sng">
                      <a:noFill/>
                    </a:lnT>
                    <a:lnB w="1270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330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n-lt"/>
                        </a:rPr>
                        <a:t>Total amount of lease assets, related accumulated amortization</a:t>
                      </a:r>
                    </a:p>
                  </a:txBody>
                  <a:tcPr marL="480060" marR="68580" marT="34290" marB="34290" anchor="ctr">
                    <a:lnL w="12700" cmpd="sng">
                      <a:noFill/>
                    </a:lnL>
                    <a:lnR w="12700" cmpd="sng">
                      <a:noFill/>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b="0" dirty="0">
                        <a:solidFill>
                          <a:schemeClr val="tx1"/>
                        </a:solidFill>
                        <a:latin typeface="+mn-lt"/>
                      </a:endParaRPr>
                    </a:p>
                  </a:txBody>
                  <a:tcPr marL="0" marR="68580" marT="34290" marB="34290" anchor="ctr">
                    <a:lnL w="12700" cmpd="sng">
                      <a:noFill/>
                    </a:lnL>
                    <a:lnR w="12700" cmpd="sng">
                      <a:noFill/>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n-lt"/>
                        </a:rPr>
                        <a:t>Commitments under leases before commencement date</a:t>
                      </a:r>
                    </a:p>
                  </a:txBody>
                  <a:tcPr marL="617220" marR="68580" marT="34290" marB="34290" anchor="ctr">
                    <a:lnL w="12700" cmpd="sng">
                      <a:noFill/>
                    </a:lnL>
                    <a:lnR w="12700" cmpd="sng">
                      <a:noFill/>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330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n-lt"/>
                        </a:rPr>
                        <a:t>Amount of lease assets by major classes of underlying assets</a:t>
                      </a:r>
                    </a:p>
                  </a:txBody>
                  <a:tcPr marL="480060" marR="68580" marT="34290" marB="34290" anchor="ctr">
                    <a:lnL w="12700" cmpd="sng">
                      <a:noFill/>
                    </a:lnL>
                    <a:lnR w="12700" cmpd="sng">
                      <a:noFill/>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b="0" dirty="0">
                        <a:solidFill>
                          <a:schemeClr val="tx1"/>
                        </a:solidFill>
                        <a:latin typeface="+mn-lt"/>
                      </a:endParaRPr>
                    </a:p>
                  </a:txBody>
                  <a:tcPr marL="0" marR="68580" marT="34290" marB="34290" anchor="ctr">
                    <a:lnL w="12700" cmpd="sng">
                      <a:noFill/>
                    </a:lnL>
                    <a:lnR w="12700" cmpd="sng">
                      <a:noFill/>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n-lt"/>
                        </a:rPr>
                        <a:t>Impairment loss and any related change in lease liability</a:t>
                      </a:r>
                    </a:p>
                  </a:txBody>
                  <a:tcPr marL="617220" marR="68580" marT="34290" marB="34290" anchor="ctr">
                    <a:lnL w="12700" cmpd="sng">
                      <a:noFill/>
                    </a:lnL>
                    <a:lnR w="12700" cmpd="sng">
                      <a:noFill/>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330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n-lt"/>
                        </a:rPr>
                        <a:t>Amount of variable payments not previously included in liability</a:t>
                      </a:r>
                    </a:p>
                  </a:txBody>
                  <a:tcPr marL="480060" marR="68580" marT="34290" marB="34290" anchor="ctr">
                    <a:lnL w="12700" cmpd="sng">
                      <a:noFill/>
                    </a:lnL>
                    <a:lnR w="12700" cmpd="sng">
                      <a:noFill/>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b="0" dirty="0">
                        <a:solidFill>
                          <a:schemeClr val="tx1"/>
                        </a:solidFill>
                        <a:latin typeface="+mn-lt"/>
                      </a:endParaRPr>
                    </a:p>
                  </a:txBody>
                  <a:tcPr marL="0" marR="68580" marT="34290" marB="34290" anchor="ctr">
                    <a:lnL w="12700" cmpd="sng">
                      <a:noFill/>
                    </a:lnL>
                    <a:lnR w="12700" cmpd="sng">
                      <a:noFill/>
                    </a:lnR>
                    <a:lnT w="12700" cap="flat" cmpd="sng" algn="ctr">
                      <a:solidFill>
                        <a:schemeClr val="bg1">
                          <a:lumMod val="75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b="0" dirty="0">
                        <a:solidFill>
                          <a:schemeClr val="tx1"/>
                        </a:solidFill>
                        <a:latin typeface="+mn-lt"/>
                      </a:endParaRPr>
                    </a:p>
                  </a:txBody>
                  <a:tcPr marL="617220" marR="68580" marT="34290" marB="34290" anchor="ctr">
                    <a:lnL w="12700" cmpd="sng">
                      <a:noFill/>
                    </a:lnL>
                    <a:lnR w="12700" cmpd="sng">
                      <a:noFill/>
                    </a:lnR>
                    <a:lnT w="12700" cap="flat" cmpd="sng" algn="ctr">
                      <a:solidFill>
                        <a:schemeClr val="bg1">
                          <a:lumMod val="75000"/>
                        </a:scheme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330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mn-lt"/>
                        </a:rPr>
                        <a:t>Amount of other payments not previously included in liability</a:t>
                      </a:r>
                    </a:p>
                  </a:txBody>
                  <a:tcPr marL="480060" marR="68580" marT="34290" marB="34290" anchor="ctr">
                    <a:lnL w="12700" cmpd="sng">
                      <a:noFill/>
                    </a:lnL>
                    <a:lnR w="12700" cmpd="sng">
                      <a:noFill/>
                    </a:lnR>
                    <a:lnT w="12700" cap="flat" cmpd="sng" algn="ctr">
                      <a:solidFill>
                        <a:schemeClr val="bg1">
                          <a:lumMod val="75000"/>
                        </a:schemeClr>
                      </a:solidFill>
                      <a:prstDash val="sys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b="0" dirty="0">
                        <a:solidFill>
                          <a:schemeClr val="tx1"/>
                        </a:solidFill>
                        <a:latin typeface="+mn-lt"/>
                      </a:endParaRPr>
                    </a:p>
                  </a:txBody>
                  <a:tcPr marL="0" marR="68580" marT="34290" marB="3429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n-lt"/>
                        </a:rPr>
                        <a:t> </a:t>
                      </a:r>
                    </a:p>
                  </a:txBody>
                  <a:tcPr marL="617220" marR="68580" marT="34290" marB="3429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43" name="Oval 42">
            <a:extLst>
              <a:ext uri="{FF2B5EF4-FFF2-40B4-BE49-F238E27FC236}">
                <a16:creationId xmlns:a16="http://schemas.microsoft.com/office/drawing/2014/main" id="{FD812B17-0246-45BF-887A-34D946F656EE}"/>
              </a:ext>
            </a:extLst>
          </p:cNvPr>
          <p:cNvSpPr/>
          <p:nvPr/>
        </p:nvSpPr>
        <p:spPr>
          <a:xfrm>
            <a:off x="499169" y="1332104"/>
            <a:ext cx="400050" cy="4000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a:t>
            </a:r>
          </a:p>
        </p:txBody>
      </p:sp>
      <p:sp>
        <p:nvSpPr>
          <p:cNvPr id="44" name="Oval 43">
            <a:extLst>
              <a:ext uri="{FF2B5EF4-FFF2-40B4-BE49-F238E27FC236}">
                <a16:creationId xmlns:a16="http://schemas.microsoft.com/office/drawing/2014/main" id="{F87A1817-E694-4570-AA6C-BB2F8FDB48AD}"/>
              </a:ext>
            </a:extLst>
          </p:cNvPr>
          <p:cNvSpPr/>
          <p:nvPr/>
        </p:nvSpPr>
        <p:spPr>
          <a:xfrm>
            <a:off x="499169" y="1967626"/>
            <a:ext cx="400050" cy="4000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a:t>
            </a:r>
          </a:p>
        </p:txBody>
      </p:sp>
      <p:sp>
        <p:nvSpPr>
          <p:cNvPr id="45" name="Oval 44">
            <a:extLst>
              <a:ext uri="{FF2B5EF4-FFF2-40B4-BE49-F238E27FC236}">
                <a16:creationId xmlns:a16="http://schemas.microsoft.com/office/drawing/2014/main" id="{8531C732-6852-44C1-AD71-3A63E795F754}"/>
              </a:ext>
            </a:extLst>
          </p:cNvPr>
          <p:cNvSpPr/>
          <p:nvPr/>
        </p:nvSpPr>
        <p:spPr>
          <a:xfrm>
            <a:off x="499169" y="2603149"/>
            <a:ext cx="400050" cy="4000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3</a:t>
            </a:r>
          </a:p>
        </p:txBody>
      </p:sp>
      <p:sp>
        <p:nvSpPr>
          <p:cNvPr id="46" name="Oval 45">
            <a:extLst>
              <a:ext uri="{FF2B5EF4-FFF2-40B4-BE49-F238E27FC236}">
                <a16:creationId xmlns:a16="http://schemas.microsoft.com/office/drawing/2014/main" id="{A35F4103-EF62-436A-AC86-6DF6E43B1F91}"/>
              </a:ext>
            </a:extLst>
          </p:cNvPr>
          <p:cNvSpPr/>
          <p:nvPr/>
        </p:nvSpPr>
        <p:spPr>
          <a:xfrm>
            <a:off x="499169" y="3238671"/>
            <a:ext cx="400050" cy="4000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4</a:t>
            </a:r>
          </a:p>
        </p:txBody>
      </p:sp>
      <p:sp>
        <p:nvSpPr>
          <p:cNvPr id="47" name="Oval 46">
            <a:extLst>
              <a:ext uri="{FF2B5EF4-FFF2-40B4-BE49-F238E27FC236}">
                <a16:creationId xmlns:a16="http://schemas.microsoft.com/office/drawing/2014/main" id="{A07874A6-1904-44BB-96CA-BA469F8DB608}"/>
              </a:ext>
            </a:extLst>
          </p:cNvPr>
          <p:cNvSpPr/>
          <p:nvPr/>
        </p:nvSpPr>
        <p:spPr>
          <a:xfrm>
            <a:off x="499169" y="3874192"/>
            <a:ext cx="400050" cy="4000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5</a:t>
            </a:r>
          </a:p>
        </p:txBody>
      </p:sp>
      <p:sp>
        <p:nvSpPr>
          <p:cNvPr id="48" name="Oval 47">
            <a:extLst>
              <a:ext uri="{FF2B5EF4-FFF2-40B4-BE49-F238E27FC236}">
                <a16:creationId xmlns:a16="http://schemas.microsoft.com/office/drawing/2014/main" id="{31513093-BA2F-41AD-AC0F-19231A208B9A}"/>
              </a:ext>
            </a:extLst>
          </p:cNvPr>
          <p:cNvSpPr/>
          <p:nvPr/>
        </p:nvSpPr>
        <p:spPr>
          <a:xfrm>
            <a:off x="4884618" y="1332104"/>
            <a:ext cx="400050" cy="4000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6</a:t>
            </a:r>
          </a:p>
        </p:txBody>
      </p:sp>
      <p:sp>
        <p:nvSpPr>
          <p:cNvPr id="49" name="Oval 48">
            <a:extLst>
              <a:ext uri="{FF2B5EF4-FFF2-40B4-BE49-F238E27FC236}">
                <a16:creationId xmlns:a16="http://schemas.microsoft.com/office/drawing/2014/main" id="{5EA0C28B-8A44-4D01-A96C-B2D7322B9F77}"/>
              </a:ext>
            </a:extLst>
          </p:cNvPr>
          <p:cNvSpPr/>
          <p:nvPr/>
        </p:nvSpPr>
        <p:spPr>
          <a:xfrm>
            <a:off x="4884618" y="1967626"/>
            <a:ext cx="400050" cy="4000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7</a:t>
            </a:r>
          </a:p>
        </p:txBody>
      </p:sp>
      <p:sp>
        <p:nvSpPr>
          <p:cNvPr id="50" name="Oval 49">
            <a:extLst>
              <a:ext uri="{FF2B5EF4-FFF2-40B4-BE49-F238E27FC236}">
                <a16:creationId xmlns:a16="http://schemas.microsoft.com/office/drawing/2014/main" id="{57F78358-C273-43AE-BA38-D4C1560C4466}"/>
              </a:ext>
            </a:extLst>
          </p:cNvPr>
          <p:cNvSpPr/>
          <p:nvPr/>
        </p:nvSpPr>
        <p:spPr>
          <a:xfrm>
            <a:off x="4884618" y="2603149"/>
            <a:ext cx="400050" cy="4000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8</a:t>
            </a:r>
          </a:p>
        </p:txBody>
      </p:sp>
      <p:sp>
        <p:nvSpPr>
          <p:cNvPr id="51" name="TextBox 50">
            <a:extLst>
              <a:ext uri="{FF2B5EF4-FFF2-40B4-BE49-F238E27FC236}">
                <a16:creationId xmlns:a16="http://schemas.microsoft.com/office/drawing/2014/main" id="{E6E04E58-AED4-4248-9051-65B2445B7364}"/>
              </a:ext>
            </a:extLst>
          </p:cNvPr>
          <p:cNvSpPr txBox="1"/>
          <p:nvPr/>
        </p:nvSpPr>
        <p:spPr>
          <a:xfrm>
            <a:off x="4703008" y="3324793"/>
            <a:ext cx="2688392" cy="861774"/>
          </a:xfrm>
          <a:prstGeom prst="rect">
            <a:avLst/>
          </a:prstGeom>
          <a:noFill/>
        </p:spPr>
        <p:txBody>
          <a:bodyPr wrap="square" lIns="0" tIns="0" rIns="0" bIns="0" rtlCol="0" anchor="ctr" anchorCtr="0">
            <a:spAutoFit/>
          </a:bodyPr>
          <a:lstStyle/>
          <a:p>
            <a:pPr>
              <a:spcAft>
                <a:spcPts val="450"/>
              </a:spcAft>
            </a:pPr>
            <a:r>
              <a:rPr lang="en-US" sz="1400" i="1" dirty="0"/>
              <a:t>Additional disclosures are required for any sublease transactions, sale-leaseback transactions and lease-leaseback transactions, if applicable.</a:t>
            </a:r>
          </a:p>
        </p:txBody>
      </p:sp>
      <p:sp>
        <p:nvSpPr>
          <p:cNvPr id="78" name="Rectangle 77">
            <a:extLst>
              <a:ext uri="{FF2B5EF4-FFF2-40B4-BE49-F238E27FC236}">
                <a16:creationId xmlns:a16="http://schemas.microsoft.com/office/drawing/2014/main" id="{66F107B7-489B-4B21-B285-B6BC803F9E11}"/>
              </a:ext>
            </a:extLst>
          </p:cNvPr>
          <p:cNvSpPr/>
          <p:nvPr/>
        </p:nvSpPr>
        <p:spPr>
          <a:xfrm>
            <a:off x="1447027" y="4474209"/>
            <a:ext cx="6146810" cy="3317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lgn="ctr"/>
            <a:r>
              <a:rPr lang="en-US" sz="1400" dirty="0"/>
              <a:t>What about capital asset or long-term liabilities disclosures?</a:t>
            </a:r>
          </a:p>
        </p:txBody>
      </p:sp>
      <p:grpSp>
        <p:nvGrpSpPr>
          <p:cNvPr id="3" name="Group 2">
            <a:extLst>
              <a:ext uri="{FF2B5EF4-FFF2-40B4-BE49-F238E27FC236}">
                <a16:creationId xmlns:a16="http://schemas.microsoft.com/office/drawing/2014/main" id="{6C174A8A-4B3A-4788-9479-37386E81B2D7}"/>
              </a:ext>
            </a:extLst>
          </p:cNvPr>
          <p:cNvGrpSpPr/>
          <p:nvPr/>
        </p:nvGrpSpPr>
        <p:grpSpPr>
          <a:xfrm>
            <a:off x="7261862" y="3263119"/>
            <a:ext cx="1497251" cy="985119"/>
            <a:chOff x="12349375" y="4236621"/>
            <a:chExt cx="1737360" cy="1143099"/>
          </a:xfrm>
        </p:grpSpPr>
        <p:sp>
          <p:nvSpPr>
            <p:cNvPr id="15" name="Oval 40">
              <a:extLst>
                <a:ext uri="{FF2B5EF4-FFF2-40B4-BE49-F238E27FC236}">
                  <a16:creationId xmlns:a16="http://schemas.microsoft.com/office/drawing/2014/main" id="{602487D6-D982-4F91-ABDC-C75DEDFAB495}"/>
                </a:ext>
              </a:extLst>
            </p:cNvPr>
            <p:cNvSpPr>
              <a:spLocks noChangeArrowheads="1"/>
            </p:cNvSpPr>
            <p:nvPr/>
          </p:nvSpPr>
          <p:spPr bwMode="gray">
            <a:xfrm>
              <a:off x="12349375" y="5319051"/>
              <a:ext cx="1737360" cy="60669"/>
            </a:xfrm>
            <a:prstGeom prst="ellipse">
              <a:avLst/>
            </a:prstGeom>
            <a:solidFill>
              <a:schemeClr val="tx1">
                <a:alpha val="15000"/>
              </a:schemeClr>
            </a:solidFill>
            <a:ln>
              <a:noFill/>
            </a:ln>
          </p:spPr>
          <p:txBody>
            <a:bodyPr vert="horz" wrap="square" lIns="68580" tIns="34290" rIns="68580" bIns="34290" numCol="1" anchor="t" anchorCtr="0" compatLnSpc="1">
              <a:prstTxWarp prst="textNoShape">
                <a:avLst/>
              </a:prstTxWarp>
            </a:bodyPr>
            <a:lstStyle/>
            <a:p>
              <a:endParaRPr lang="en-GB" sz="1350" dirty="0"/>
            </a:p>
          </p:txBody>
        </p:sp>
        <p:sp>
          <p:nvSpPr>
            <p:cNvPr id="24" name="Freeform 8">
              <a:extLst>
                <a:ext uri="{FF2B5EF4-FFF2-40B4-BE49-F238E27FC236}">
                  <a16:creationId xmlns:a16="http://schemas.microsoft.com/office/drawing/2014/main" id="{AA549F2A-38C8-4AC1-938B-AB3ADE0CBC2F}"/>
                </a:ext>
              </a:extLst>
            </p:cNvPr>
            <p:cNvSpPr>
              <a:spLocks/>
            </p:cNvSpPr>
            <p:nvPr/>
          </p:nvSpPr>
          <p:spPr bwMode="auto">
            <a:xfrm>
              <a:off x="12413233" y="5315004"/>
              <a:ext cx="1600016" cy="39080"/>
            </a:xfrm>
            <a:custGeom>
              <a:avLst/>
              <a:gdLst>
                <a:gd name="T0" fmla="*/ 20 w 3170"/>
                <a:gd name="T1" fmla="*/ 10 h 77"/>
                <a:gd name="T2" fmla="*/ 139 w 3170"/>
                <a:gd name="T3" fmla="*/ 77 h 77"/>
                <a:gd name="T4" fmla="*/ 3047 w 3170"/>
                <a:gd name="T5" fmla="*/ 77 h 77"/>
                <a:gd name="T6" fmla="*/ 3170 w 3170"/>
                <a:gd name="T7" fmla="*/ 25 h 77"/>
                <a:gd name="T8" fmla="*/ 3170 w 3170"/>
                <a:gd name="T9" fmla="*/ 0 h 77"/>
                <a:gd name="T10" fmla="*/ 20 w 3170"/>
                <a:gd name="T11" fmla="*/ 10 h 77"/>
              </a:gdLst>
              <a:ahLst/>
              <a:cxnLst>
                <a:cxn ang="0">
                  <a:pos x="T0" y="T1"/>
                </a:cxn>
                <a:cxn ang="0">
                  <a:pos x="T2" y="T3"/>
                </a:cxn>
                <a:cxn ang="0">
                  <a:pos x="T4" y="T5"/>
                </a:cxn>
                <a:cxn ang="0">
                  <a:pos x="T6" y="T7"/>
                </a:cxn>
                <a:cxn ang="0">
                  <a:pos x="T8" y="T9"/>
                </a:cxn>
                <a:cxn ang="0">
                  <a:pos x="T10" y="T11"/>
                </a:cxn>
              </a:cxnLst>
              <a:rect l="0" t="0" r="r" b="b"/>
              <a:pathLst>
                <a:path w="3170" h="77">
                  <a:moveTo>
                    <a:pt x="20" y="10"/>
                  </a:moveTo>
                  <a:cubicBezTo>
                    <a:pt x="20" y="10"/>
                    <a:pt x="0" y="46"/>
                    <a:pt x="139" y="77"/>
                  </a:cubicBezTo>
                  <a:cubicBezTo>
                    <a:pt x="3047" y="77"/>
                    <a:pt x="3047" y="77"/>
                    <a:pt x="3047" y="77"/>
                  </a:cubicBezTo>
                  <a:cubicBezTo>
                    <a:pt x="3047" y="77"/>
                    <a:pt x="3145" y="71"/>
                    <a:pt x="3170" y="25"/>
                  </a:cubicBezTo>
                  <a:cubicBezTo>
                    <a:pt x="3170" y="0"/>
                    <a:pt x="3170" y="0"/>
                    <a:pt x="3170" y="0"/>
                  </a:cubicBezTo>
                  <a:lnTo>
                    <a:pt x="20" y="10"/>
                  </a:lnTo>
                  <a:close/>
                </a:path>
              </a:pathLst>
            </a:custGeom>
            <a:solidFill>
              <a:srgbClr val="B0B0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5" name="Freeform 9">
              <a:extLst>
                <a:ext uri="{FF2B5EF4-FFF2-40B4-BE49-F238E27FC236}">
                  <a16:creationId xmlns:a16="http://schemas.microsoft.com/office/drawing/2014/main" id="{E8E29246-23EA-4F53-8332-3A33D679C9FD}"/>
                </a:ext>
              </a:extLst>
            </p:cNvPr>
            <p:cNvSpPr>
              <a:spLocks/>
            </p:cNvSpPr>
            <p:nvPr/>
          </p:nvSpPr>
          <p:spPr bwMode="auto">
            <a:xfrm>
              <a:off x="12422294" y="5282721"/>
              <a:ext cx="1593786" cy="49275"/>
            </a:xfrm>
            <a:custGeom>
              <a:avLst/>
              <a:gdLst>
                <a:gd name="T0" fmla="*/ 2 w 3158"/>
                <a:gd name="T1" fmla="*/ 0 h 97"/>
                <a:gd name="T2" fmla="*/ 3153 w 3158"/>
                <a:gd name="T3" fmla="*/ 0 h 97"/>
                <a:gd name="T4" fmla="*/ 3153 w 3158"/>
                <a:gd name="T5" fmla="*/ 80 h 97"/>
                <a:gd name="T6" fmla="*/ 3121 w 3158"/>
                <a:gd name="T7" fmla="*/ 89 h 97"/>
                <a:gd name="T8" fmla="*/ 32 w 3158"/>
                <a:gd name="T9" fmla="*/ 89 h 97"/>
                <a:gd name="T10" fmla="*/ 0 w 3158"/>
                <a:gd name="T11" fmla="*/ 78 h 97"/>
                <a:gd name="T12" fmla="*/ 2 w 3158"/>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3158" h="97">
                  <a:moveTo>
                    <a:pt x="2" y="0"/>
                  </a:moveTo>
                  <a:cubicBezTo>
                    <a:pt x="3153" y="0"/>
                    <a:pt x="3153" y="0"/>
                    <a:pt x="3153" y="0"/>
                  </a:cubicBezTo>
                  <a:cubicBezTo>
                    <a:pt x="3153" y="80"/>
                    <a:pt x="3153" y="80"/>
                    <a:pt x="3153" y="80"/>
                  </a:cubicBezTo>
                  <a:cubicBezTo>
                    <a:pt x="3153" y="80"/>
                    <a:pt x="3158" y="91"/>
                    <a:pt x="3121" y="89"/>
                  </a:cubicBezTo>
                  <a:cubicBezTo>
                    <a:pt x="32" y="89"/>
                    <a:pt x="32" y="89"/>
                    <a:pt x="32" y="89"/>
                  </a:cubicBezTo>
                  <a:cubicBezTo>
                    <a:pt x="32" y="89"/>
                    <a:pt x="3" y="97"/>
                    <a:pt x="0" y="78"/>
                  </a:cubicBezTo>
                  <a:lnTo>
                    <a:pt x="2" y="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6" name="Freeform 13">
              <a:extLst>
                <a:ext uri="{FF2B5EF4-FFF2-40B4-BE49-F238E27FC236}">
                  <a16:creationId xmlns:a16="http://schemas.microsoft.com/office/drawing/2014/main" id="{3B06A385-1FBE-49F8-8ECD-C6E1903D7A06}"/>
                </a:ext>
              </a:extLst>
            </p:cNvPr>
            <p:cNvSpPr>
              <a:spLocks/>
            </p:cNvSpPr>
            <p:nvPr/>
          </p:nvSpPr>
          <p:spPr bwMode="auto">
            <a:xfrm>
              <a:off x="12578615" y="4489793"/>
              <a:ext cx="1278880" cy="792362"/>
            </a:xfrm>
            <a:custGeom>
              <a:avLst/>
              <a:gdLst>
                <a:gd name="T0" fmla="*/ 2534 w 2534"/>
                <a:gd name="T1" fmla="*/ 1555 h 1555"/>
                <a:gd name="T2" fmla="*/ 2534 w 2534"/>
                <a:gd name="T3" fmla="*/ 119 h 1555"/>
                <a:gd name="T4" fmla="*/ 2415 w 2534"/>
                <a:gd name="T5" fmla="*/ 0 h 1555"/>
                <a:gd name="T6" fmla="*/ 119 w 2534"/>
                <a:gd name="T7" fmla="*/ 0 h 1555"/>
                <a:gd name="T8" fmla="*/ 0 w 2534"/>
                <a:gd name="T9" fmla="*/ 119 h 1555"/>
                <a:gd name="T10" fmla="*/ 0 w 2534"/>
                <a:gd name="T11" fmla="*/ 1555 h 1555"/>
                <a:gd name="T12" fmla="*/ 2534 w 2534"/>
                <a:gd name="T13" fmla="*/ 1555 h 1555"/>
              </a:gdLst>
              <a:ahLst/>
              <a:cxnLst>
                <a:cxn ang="0">
                  <a:pos x="T0" y="T1"/>
                </a:cxn>
                <a:cxn ang="0">
                  <a:pos x="T2" y="T3"/>
                </a:cxn>
                <a:cxn ang="0">
                  <a:pos x="T4" y="T5"/>
                </a:cxn>
                <a:cxn ang="0">
                  <a:pos x="T6" y="T7"/>
                </a:cxn>
                <a:cxn ang="0">
                  <a:pos x="T8" y="T9"/>
                </a:cxn>
                <a:cxn ang="0">
                  <a:pos x="T10" y="T11"/>
                </a:cxn>
                <a:cxn ang="0">
                  <a:pos x="T12" y="T13"/>
                </a:cxn>
              </a:cxnLst>
              <a:rect l="0" t="0" r="r" b="b"/>
              <a:pathLst>
                <a:path w="2534" h="1555">
                  <a:moveTo>
                    <a:pt x="2534" y="1555"/>
                  </a:moveTo>
                  <a:cubicBezTo>
                    <a:pt x="2534" y="119"/>
                    <a:pt x="2534" y="119"/>
                    <a:pt x="2534" y="119"/>
                  </a:cubicBezTo>
                  <a:cubicBezTo>
                    <a:pt x="2534" y="54"/>
                    <a:pt x="2480" y="0"/>
                    <a:pt x="2415" y="0"/>
                  </a:cubicBezTo>
                  <a:cubicBezTo>
                    <a:pt x="119" y="0"/>
                    <a:pt x="119" y="0"/>
                    <a:pt x="119" y="0"/>
                  </a:cubicBezTo>
                  <a:cubicBezTo>
                    <a:pt x="54" y="0"/>
                    <a:pt x="0" y="54"/>
                    <a:pt x="0" y="119"/>
                  </a:cubicBezTo>
                  <a:cubicBezTo>
                    <a:pt x="0" y="1555"/>
                    <a:pt x="0" y="1555"/>
                    <a:pt x="0" y="1555"/>
                  </a:cubicBezTo>
                  <a:cubicBezTo>
                    <a:pt x="2534" y="1555"/>
                    <a:pt x="2534" y="1555"/>
                    <a:pt x="2534" y="1555"/>
                  </a:cubicBezTo>
                </a:path>
              </a:pathLst>
            </a:custGeom>
            <a:solidFill>
              <a:srgbClr val="0091DA"/>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27" name="Rectangle 26">
              <a:extLst>
                <a:ext uri="{FF2B5EF4-FFF2-40B4-BE49-F238E27FC236}">
                  <a16:creationId xmlns:a16="http://schemas.microsoft.com/office/drawing/2014/main" id="{7C4653C1-F3E2-4221-AE4D-6BAE2D2E2B3F}"/>
                </a:ext>
              </a:extLst>
            </p:cNvPr>
            <p:cNvSpPr>
              <a:spLocks noChangeArrowheads="1"/>
            </p:cNvSpPr>
            <p:nvPr/>
          </p:nvSpPr>
          <p:spPr bwMode="auto">
            <a:xfrm>
              <a:off x="12619960" y="4535103"/>
              <a:ext cx="1196189" cy="702307"/>
            </a:xfrm>
            <a:prstGeom prst="rect">
              <a:avLst/>
            </a:prstGeom>
            <a:solidFill>
              <a:srgbClr val="470A68"/>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28" name="Rectangle 27">
              <a:extLst>
                <a:ext uri="{FF2B5EF4-FFF2-40B4-BE49-F238E27FC236}">
                  <a16:creationId xmlns:a16="http://schemas.microsoft.com/office/drawing/2014/main" id="{07ADB657-F0F8-4A45-9BA0-21662F13319D}"/>
                </a:ext>
              </a:extLst>
            </p:cNvPr>
            <p:cNvSpPr>
              <a:spLocks noChangeArrowheads="1"/>
            </p:cNvSpPr>
            <p:nvPr/>
          </p:nvSpPr>
          <p:spPr bwMode="auto">
            <a:xfrm>
              <a:off x="12619960" y="4535103"/>
              <a:ext cx="1196189" cy="70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73" name="Freeform 23">
              <a:extLst>
                <a:ext uri="{FF2B5EF4-FFF2-40B4-BE49-F238E27FC236}">
                  <a16:creationId xmlns:a16="http://schemas.microsoft.com/office/drawing/2014/main" id="{C224D5BB-B168-4C88-9964-E26D657C78C5}"/>
                </a:ext>
              </a:extLst>
            </p:cNvPr>
            <p:cNvSpPr>
              <a:spLocks/>
            </p:cNvSpPr>
            <p:nvPr/>
          </p:nvSpPr>
          <p:spPr bwMode="auto">
            <a:xfrm>
              <a:off x="12670067" y="4543826"/>
              <a:ext cx="1095976" cy="692522"/>
            </a:xfrm>
            <a:custGeom>
              <a:avLst/>
              <a:gdLst>
                <a:gd name="T0" fmla="*/ 365 w 1223"/>
                <a:gd name="T1" fmla="*/ 0 h 1188"/>
                <a:gd name="T2" fmla="*/ 0 w 1223"/>
                <a:gd name="T3" fmla="*/ 0 h 1188"/>
                <a:gd name="T4" fmla="*/ 72 w 1223"/>
                <a:gd name="T5" fmla="*/ 1188 h 1188"/>
                <a:gd name="T6" fmla="*/ 1223 w 1223"/>
                <a:gd name="T7" fmla="*/ 1188 h 1188"/>
                <a:gd name="T8" fmla="*/ 436 w 1223"/>
                <a:gd name="T9" fmla="*/ 1188 h 1188"/>
                <a:gd name="T10" fmla="*/ 365 w 1223"/>
                <a:gd name="T11" fmla="*/ 0 h 1188"/>
              </a:gdLst>
              <a:ahLst/>
              <a:cxnLst>
                <a:cxn ang="0">
                  <a:pos x="T0" y="T1"/>
                </a:cxn>
                <a:cxn ang="0">
                  <a:pos x="T2" y="T3"/>
                </a:cxn>
                <a:cxn ang="0">
                  <a:pos x="T4" y="T5"/>
                </a:cxn>
                <a:cxn ang="0">
                  <a:pos x="T6" y="T7"/>
                </a:cxn>
                <a:cxn ang="0">
                  <a:pos x="T8" y="T9"/>
                </a:cxn>
                <a:cxn ang="0">
                  <a:pos x="T10" y="T11"/>
                </a:cxn>
              </a:cxnLst>
              <a:rect l="0" t="0" r="r" b="b"/>
              <a:pathLst>
                <a:path w="1223" h="1188">
                  <a:moveTo>
                    <a:pt x="365" y="0"/>
                  </a:moveTo>
                  <a:lnTo>
                    <a:pt x="0" y="0"/>
                  </a:lnTo>
                  <a:lnTo>
                    <a:pt x="72" y="1188"/>
                  </a:lnTo>
                  <a:lnTo>
                    <a:pt x="1223" y="1188"/>
                  </a:lnTo>
                  <a:lnTo>
                    <a:pt x="436" y="1188"/>
                  </a:lnTo>
                  <a:lnTo>
                    <a:pt x="3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74" name="Rectangle 73">
              <a:extLst>
                <a:ext uri="{FF2B5EF4-FFF2-40B4-BE49-F238E27FC236}">
                  <a16:creationId xmlns:a16="http://schemas.microsoft.com/office/drawing/2014/main" id="{87C01194-E548-4F51-B57A-B62509C6BF7E}"/>
                </a:ext>
              </a:extLst>
            </p:cNvPr>
            <p:cNvSpPr>
              <a:spLocks noChangeArrowheads="1"/>
            </p:cNvSpPr>
            <p:nvPr/>
          </p:nvSpPr>
          <p:spPr bwMode="auto">
            <a:xfrm>
              <a:off x="12734588" y="4236621"/>
              <a:ext cx="1031455" cy="52463"/>
            </a:xfrm>
            <a:prstGeom prst="rect">
              <a:avLst/>
            </a:prstGeom>
            <a:solidFill>
              <a:srgbClr val="F68D2E"/>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75" name="Rectangle 74">
              <a:extLst>
                <a:ext uri="{FF2B5EF4-FFF2-40B4-BE49-F238E27FC236}">
                  <a16:creationId xmlns:a16="http://schemas.microsoft.com/office/drawing/2014/main" id="{E984CAB0-2576-4AF6-AD92-40C3FB05360B}"/>
                </a:ext>
              </a:extLst>
            </p:cNvPr>
            <p:cNvSpPr>
              <a:spLocks noChangeArrowheads="1"/>
            </p:cNvSpPr>
            <p:nvPr/>
          </p:nvSpPr>
          <p:spPr bwMode="auto">
            <a:xfrm>
              <a:off x="12734588" y="4289085"/>
              <a:ext cx="1031455" cy="947263"/>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76" name="Rectangle 75">
              <a:extLst>
                <a:ext uri="{FF2B5EF4-FFF2-40B4-BE49-F238E27FC236}">
                  <a16:creationId xmlns:a16="http://schemas.microsoft.com/office/drawing/2014/main" id="{845ED1E6-FAD5-4DD4-ACA7-34FE76F0F6E8}"/>
                </a:ext>
              </a:extLst>
            </p:cNvPr>
            <p:cNvSpPr>
              <a:spLocks noChangeArrowheads="1"/>
            </p:cNvSpPr>
            <p:nvPr/>
          </p:nvSpPr>
          <p:spPr bwMode="auto">
            <a:xfrm>
              <a:off x="12790149" y="4550821"/>
              <a:ext cx="387132" cy="22151"/>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77" name="Rectangle 76">
              <a:extLst>
                <a:ext uri="{FF2B5EF4-FFF2-40B4-BE49-F238E27FC236}">
                  <a16:creationId xmlns:a16="http://schemas.microsoft.com/office/drawing/2014/main" id="{52A7F49D-30D7-4E0A-B61E-92FA03A319BA}"/>
                </a:ext>
              </a:extLst>
            </p:cNvPr>
            <p:cNvSpPr>
              <a:spLocks noChangeArrowheads="1"/>
            </p:cNvSpPr>
            <p:nvPr/>
          </p:nvSpPr>
          <p:spPr bwMode="auto">
            <a:xfrm>
              <a:off x="12790149" y="4642341"/>
              <a:ext cx="854916" cy="22734"/>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79" name="Rectangle 78">
              <a:extLst>
                <a:ext uri="{FF2B5EF4-FFF2-40B4-BE49-F238E27FC236}">
                  <a16:creationId xmlns:a16="http://schemas.microsoft.com/office/drawing/2014/main" id="{89BD7079-6B0C-4B5F-A339-F22553EC22DF}"/>
                </a:ext>
              </a:extLst>
            </p:cNvPr>
            <p:cNvSpPr>
              <a:spLocks noChangeArrowheads="1"/>
            </p:cNvSpPr>
            <p:nvPr/>
          </p:nvSpPr>
          <p:spPr bwMode="auto">
            <a:xfrm>
              <a:off x="12790149" y="4693056"/>
              <a:ext cx="854916" cy="22734"/>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80" name="Rectangle 79">
              <a:extLst>
                <a:ext uri="{FF2B5EF4-FFF2-40B4-BE49-F238E27FC236}">
                  <a16:creationId xmlns:a16="http://schemas.microsoft.com/office/drawing/2014/main" id="{380C912C-5190-4232-81B3-7396852E340E}"/>
                </a:ext>
              </a:extLst>
            </p:cNvPr>
            <p:cNvSpPr>
              <a:spLocks noChangeArrowheads="1"/>
            </p:cNvSpPr>
            <p:nvPr/>
          </p:nvSpPr>
          <p:spPr bwMode="auto">
            <a:xfrm>
              <a:off x="12790149" y="4744354"/>
              <a:ext cx="854916" cy="21569"/>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81" name="Rectangle 80">
              <a:extLst>
                <a:ext uri="{FF2B5EF4-FFF2-40B4-BE49-F238E27FC236}">
                  <a16:creationId xmlns:a16="http://schemas.microsoft.com/office/drawing/2014/main" id="{5E5157B4-7F31-47F7-8195-C4185476C930}"/>
                </a:ext>
              </a:extLst>
            </p:cNvPr>
            <p:cNvSpPr>
              <a:spLocks noChangeArrowheads="1"/>
            </p:cNvSpPr>
            <p:nvPr/>
          </p:nvSpPr>
          <p:spPr bwMode="auto">
            <a:xfrm>
              <a:off x="12790149" y="4795069"/>
              <a:ext cx="854916" cy="22151"/>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82" name="Rectangle 81">
              <a:extLst>
                <a:ext uri="{FF2B5EF4-FFF2-40B4-BE49-F238E27FC236}">
                  <a16:creationId xmlns:a16="http://schemas.microsoft.com/office/drawing/2014/main" id="{2E53D484-2351-49C5-A706-2F340E69EAF4}"/>
                </a:ext>
              </a:extLst>
            </p:cNvPr>
            <p:cNvSpPr>
              <a:spLocks noChangeArrowheads="1"/>
            </p:cNvSpPr>
            <p:nvPr/>
          </p:nvSpPr>
          <p:spPr bwMode="auto">
            <a:xfrm>
              <a:off x="12790149" y="4845201"/>
              <a:ext cx="854916" cy="22734"/>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83" name="Rectangle 82">
              <a:extLst>
                <a:ext uri="{FF2B5EF4-FFF2-40B4-BE49-F238E27FC236}">
                  <a16:creationId xmlns:a16="http://schemas.microsoft.com/office/drawing/2014/main" id="{519E7410-7859-4A0B-96A8-49D7E86393DD}"/>
                </a:ext>
              </a:extLst>
            </p:cNvPr>
            <p:cNvSpPr>
              <a:spLocks noChangeArrowheads="1"/>
            </p:cNvSpPr>
            <p:nvPr/>
          </p:nvSpPr>
          <p:spPr bwMode="auto">
            <a:xfrm>
              <a:off x="12790149" y="4896498"/>
              <a:ext cx="854916" cy="22151"/>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84" name="Rectangle 83">
              <a:extLst>
                <a:ext uri="{FF2B5EF4-FFF2-40B4-BE49-F238E27FC236}">
                  <a16:creationId xmlns:a16="http://schemas.microsoft.com/office/drawing/2014/main" id="{99FA18CF-E4A6-47E5-A41C-EC6E5E448D7D}"/>
                </a:ext>
              </a:extLst>
            </p:cNvPr>
            <p:cNvSpPr>
              <a:spLocks noChangeArrowheads="1"/>
            </p:cNvSpPr>
            <p:nvPr/>
          </p:nvSpPr>
          <p:spPr bwMode="auto">
            <a:xfrm>
              <a:off x="12790149" y="4947213"/>
              <a:ext cx="854916" cy="22734"/>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85" name="Rectangle 84">
              <a:extLst>
                <a:ext uri="{FF2B5EF4-FFF2-40B4-BE49-F238E27FC236}">
                  <a16:creationId xmlns:a16="http://schemas.microsoft.com/office/drawing/2014/main" id="{E76D2453-0812-4439-8F26-C3EFAD596656}"/>
                </a:ext>
              </a:extLst>
            </p:cNvPr>
            <p:cNvSpPr>
              <a:spLocks noChangeArrowheads="1"/>
            </p:cNvSpPr>
            <p:nvPr/>
          </p:nvSpPr>
          <p:spPr bwMode="auto">
            <a:xfrm>
              <a:off x="12790149" y="4997929"/>
              <a:ext cx="854916" cy="22151"/>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86" name="Rectangle 85">
              <a:extLst>
                <a:ext uri="{FF2B5EF4-FFF2-40B4-BE49-F238E27FC236}">
                  <a16:creationId xmlns:a16="http://schemas.microsoft.com/office/drawing/2014/main" id="{B8F54D45-2B64-45EB-8A74-D342593F186D}"/>
                </a:ext>
              </a:extLst>
            </p:cNvPr>
            <p:cNvSpPr>
              <a:spLocks noChangeArrowheads="1"/>
            </p:cNvSpPr>
            <p:nvPr/>
          </p:nvSpPr>
          <p:spPr bwMode="auto">
            <a:xfrm>
              <a:off x="12790149" y="5048644"/>
              <a:ext cx="854916" cy="22151"/>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87" name="Rectangle 86">
              <a:extLst>
                <a:ext uri="{FF2B5EF4-FFF2-40B4-BE49-F238E27FC236}">
                  <a16:creationId xmlns:a16="http://schemas.microsoft.com/office/drawing/2014/main" id="{AFB09CE5-794B-4A00-8BCC-940E28793244}"/>
                </a:ext>
              </a:extLst>
            </p:cNvPr>
            <p:cNvSpPr>
              <a:spLocks noChangeArrowheads="1"/>
            </p:cNvSpPr>
            <p:nvPr/>
          </p:nvSpPr>
          <p:spPr bwMode="auto">
            <a:xfrm>
              <a:off x="12790149" y="5099358"/>
              <a:ext cx="854916" cy="22734"/>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88" name="Rectangle 87">
              <a:extLst>
                <a:ext uri="{FF2B5EF4-FFF2-40B4-BE49-F238E27FC236}">
                  <a16:creationId xmlns:a16="http://schemas.microsoft.com/office/drawing/2014/main" id="{9F30896C-28D8-4B9E-A3B9-D97C996E932B}"/>
                </a:ext>
              </a:extLst>
            </p:cNvPr>
            <p:cNvSpPr>
              <a:spLocks noChangeArrowheads="1"/>
            </p:cNvSpPr>
            <p:nvPr/>
          </p:nvSpPr>
          <p:spPr bwMode="auto">
            <a:xfrm>
              <a:off x="12790149" y="5150074"/>
              <a:ext cx="854916" cy="22151"/>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89" name="Rectangle 88">
              <a:extLst>
                <a:ext uri="{FF2B5EF4-FFF2-40B4-BE49-F238E27FC236}">
                  <a16:creationId xmlns:a16="http://schemas.microsoft.com/office/drawing/2014/main" id="{7C45806F-7D29-4FF0-9A62-3AC47CBF02A7}"/>
                </a:ext>
              </a:extLst>
            </p:cNvPr>
            <p:cNvSpPr>
              <a:spLocks noChangeArrowheads="1"/>
            </p:cNvSpPr>
            <p:nvPr/>
          </p:nvSpPr>
          <p:spPr bwMode="auto">
            <a:xfrm>
              <a:off x="12702327" y="4236621"/>
              <a:ext cx="1031455" cy="52463"/>
            </a:xfrm>
            <a:prstGeom prst="rect">
              <a:avLst/>
            </a:prstGeom>
            <a:solidFill>
              <a:srgbClr val="F68D2E"/>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90" name="Rectangle 89">
              <a:extLst>
                <a:ext uri="{FF2B5EF4-FFF2-40B4-BE49-F238E27FC236}">
                  <a16:creationId xmlns:a16="http://schemas.microsoft.com/office/drawing/2014/main" id="{E6B478F2-A534-4239-A947-BE68EB1ACABB}"/>
                </a:ext>
              </a:extLst>
            </p:cNvPr>
            <p:cNvSpPr>
              <a:spLocks noChangeArrowheads="1"/>
            </p:cNvSpPr>
            <p:nvPr/>
          </p:nvSpPr>
          <p:spPr bwMode="auto">
            <a:xfrm>
              <a:off x="12702327" y="4289086"/>
              <a:ext cx="1031455" cy="947263"/>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91" name="Rectangle 90">
              <a:extLst>
                <a:ext uri="{FF2B5EF4-FFF2-40B4-BE49-F238E27FC236}">
                  <a16:creationId xmlns:a16="http://schemas.microsoft.com/office/drawing/2014/main" id="{8437AD44-1BA5-4DFF-9D02-63F02C758D86}"/>
                </a:ext>
              </a:extLst>
            </p:cNvPr>
            <p:cNvSpPr>
              <a:spLocks noChangeArrowheads="1"/>
            </p:cNvSpPr>
            <p:nvPr/>
          </p:nvSpPr>
          <p:spPr bwMode="auto">
            <a:xfrm>
              <a:off x="12791045" y="4551404"/>
              <a:ext cx="386236" cy="22151"/>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92" name="Rectangle 91">
              <a:extLst>
                <a:ext uri="{FF2B5EF4-FFF2-40B4-BE49-F238E27FC236}">
                  <a16:creationId xmlns:a16="http://schemas.microsoft.com/office/drawing/2014/main" id="{FF61D3C5-84A3-44CB-A0DA-7500CC979B65}"/>
                </a:ext>
              </a:extLst>
            </p:cNvPr>
            <p:cNvSpPr>
              <a:spLocks noChangeArrowheads="1"/>
            </p:cNvSpPr>
            <p:nvPr/>
          </p:nvSpPr>
          <p:spPr bwMode="auto">
            <a:xfrm>
              <a:off x="12791045" y="4642923"/>
              <a:ext cx="854019" cy="22151"/>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93" name="Rectangle 92">
              <a:extLst>
                <a:ext uri="{FF2B5EF4-FFF2-40B4-BE49-F238E27FC236}">
                  <a16:creationId xmlns:a16="http://schemas.microsoft.com/office/drawing/2014/main" id="{480BCB66-59E5-4425-978A-4070A27A8226}"/>
                </a:ext>
              </a:extLst>
            </p:cNvPr>
            <p:cNvSpPr>
              <a:spLocks noChangeArrowheads="1"/>
            </p:cNvSpPr>
            <p:nvPr/>
          </p:nvSpPr>
          <p:spPr bwMode="auto">
            <a:xfrm>
              <a:off x="12791045" y="4693640"/>
              <a:ext cx="854019" cy="22151"/>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94" name="Rectangle 93">
              <a:extLst>
                <a:ext uri="{FF2B5EF4-FFF2-40B4-BE49-F238E27FC236}">
                  <a16:creationId xmlns:a16="http://schemas.microsoft.com/office/drawing/2014/main" id="{ACF4B2DF-094E-415E-BD99-35DAAC5074C2}"/>
                </a:ext>
              </a:extLst>
            </p:cNvPr>
            <p:cNvSpPr>
              <a:spLocks noChangeArrowheads="1"/>
            </p:cNvSpPr>
            <p:nvPr/>
          </p:nvSpPr>
          <p:spPr bwMode="auto">
            <a:xfrm>
              <a:off x="12791045" y="4744354"/>
              <a:ext cx="854019" cy="22151"/>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95" name="Rectangle 94">
              <a:extLst>
                <a:ext uri="{FF2B5EF4-FFF2-40B4-BE49-F238E27FC236}">
                  <a16:creationId xmlns:a16="http://schemas.microsoft.com/office/drawing/2014/main" id="{5A61BD1D-E22C-4B7C-B7FD-FD9386AA6D17}"/>
                </a:ext>
              </a:extLst>
            </p:cNvPr>
            <p:cNvSpPr>
              <a:spLocks noChangeArrowheads="1"/>
            </p:cNvSpPr>
            <p:nvPr/>
          </p:nvSpPr>
          <p:spPr bwMode="auto">
            <a:xfrm>
              <a:off x="12791045" y="4795069"/>
              <a:ext cx="854019" cy="22734"/>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96" name="Rectangle 95">
              <a:extLst>
                <a:ext uri="{FF2B5EF4-FFF2-40B4-BE49-F238E27FC236}">
                  <a16:creationId xmlns:a16="http://schemas.microsoft.com/office/drawing/2014/main" id="{73DC1A7B-71DE-478E-B650-891EF82F9F7F}"/>
                </a:ext>
              </a:extLst>
            </p:cNvPr>
            <p:cNvSpPr>
              <a:spLocks noChangeArrowheads="1"/>
            </p:cNvSpPr>
            <p:nvPr/>
          </p:nvSpPr>
          <p:spPr bwMode="auto">
            <a:xfrm>
              <a:off x="12791045" y="4845784"/>
              <a:ext cx="854019" cy="22734"/>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97" name="Rectangle 96">
              <a:extLst>
                <a:ext uri="{FF2B5EF4-FFF2-40B4-BE49-F238E27FC236}">
                  <a16:creationId xmlns:a16="http://schemas.microsoft.com/office/drawing/2014/main" id="{E69216B9-2AFE-4C7B-B459-4181CF3C350D}"/>
                </a:ext>
              </a:extLst>
            </p:cNvPr>
            <p:cNvSpPr>
              <a:spLocks noChangeArrowheads="1"/>
            </p:cNvSpPr>
            <p:nvPr/>
          </p:nvSpPr>
          <p:spPr bwMode="auto">
            <a:xfrm>
              <a:off x="12791045" y="4897082"/>
              <a:ext cx="854019" cy="21569"/>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nvGrpSpPr>
            <p:cNvPr id="98" name="Group 97">
              <a:extLst>
                <a:ext uri="{FF2B5EF4-FFF2-40B4-BE49-F238E27FC236}">
                  <a16:creationId xmlns:a16="http://schemas.microsoft.com/office/drawing/2014/main" id="{7E01F549-E393-4F81-A678-3B142C6D2357}"/>
                </a:ext>
              </a:extLst>
            </p:cNvPr>
            <p:cNvGrpSpPr/>
            <p:nvPr/>
          </p:nvGrpSpPr>
          <p:grpSpPr>
            <a:xfrm>
              <a:off x="12797396" y="4964447"/>
              <a:ext cx="234703" cy="236720"/>
              <a:chOff x="4543181" y="3493744"/>
              <a:chExt cx="144849" cy="146094"/>
            </a:xfrm>
          </p:grpSpPr>
          <p:sp>
            <p:nvSpPr>
              <p:cNvPr id="99" name="Freeform 125">
                <a:extLst>
                  <a:ext uri="{FF2B5EF4-FFF2-40B4-BE49-F238E27FC236}">
                    <a16:creationId xmlns:a16="http://schemas.microsoft.com/office/drawing/2014/main" id="{21C355EE-3805-43BB-8F33-440AC3CB0ED1}"/>
                  </a:ext>
                </a:extLst>
              </p:cNvPr>
              <p:cNvSpPr>
                <a:spLocks/>
              </p:cNvSpPr>
              <p:nvPr/>
            </p:nvSpPr>
            <p:spPr bwMode="auto">
              <a:xfrm>
                <a:off x="4543181" y="3493744"/>
                <a:ext cx="144849" cy="146094"/>
              </a:xfrm>
              <a:custGeom>
                <a:avLst/>
                <a:gdLst>
                  <a:gd name="T0" fmla="*/ 378 w 591"/>
                  <a:gd name="T1" fmla="*/ 57 h 596"/>
                  <a:gd name="T2" fmla="*/ 493 w 591"/>
                  <a:gd name="T3" fmla="*/ 78 h 596"/>
                  <a:gd name="T4" fmla="*/ 517 w 591"/>
                  <a:gd name="T5" fmla="*/ 162 h 596"/>
                  <a:gd name="T6" fmla="*/ 591 w 591"/>
                  <a:gd name="T7" fmla="*/ 254 h 596"/>
                  <a:gd name="T8" fmla="*/ 554 w 591"/>
                  <a:gd name="T9" fmla="*/ 334 h 596"/>
                  <a:gd name="T10" fmla="*/ 554 w 591"/>
                  <a:gd name="T11" fmla="*/ 450 h 596"/>
                  <a:gd name="T12" fmla="*/ 474 w 591"/>
                  <a:gd name="T13" fmla="*/ 488 h 596"/>
                  <a:gd name="T14" fmla="*/ 398 w 591"/>
                  <a:gd name="T15" fmla="*/ 578 h 596"/>
                  <a:gd name="T16" fmla="*/ 313 w 591"/>
                  <a:gd name="T17" fmla="*/ 556 h 596"/>
                  <a:gd name="T18" fmla="*/ 198 w 591"/>
                  <a:gd name="T19" fmla="*/ 574 h 596"/>
                  <a:gd name="T20" fmla="*/ 147 w 591"/>
                  <a:gd name="T21" fmla="*/ 503 h 596"/>
                  <a:gd name="T22" fmla="*/ 45 w 591"/>
                  <a:gd name="T23" fmla="*/ 444 h 596"/>
                  <a:gd name="T24" fmla="*/ 52 w 591"/>
                  <a:gd name="T25" fmla="*/ 356 h 596"/>
                  <a:gd name="T26" fmla="*/ 13 w 591"/>
                  <a:gd name="T27" fmla="*/ 245 h 596"/>
                  <a:gd name="T28" fmla="*/ 76 w 591"/>
                  <a:gd name="T29" fmla="*/ 183 h 596"/>
                  <a:gd name="T30" fmla="*/ 117 w 591"/>
                  <a:gd name="T31" fmla="*/ 72 h 596"/>
                  <a:gd name="T32" fmla="*/ 205 w 591"/>
                  <a:gd name="T33" fmla="*/ 64 h 596"/>
                  <a:gd name="T34" fmla="*/ 306 w 591"/>
                  <a:gd name="T35" fmla="*/ 6 h 596"/>
                  <a:gd name="T36" fmla="*/ 378 w 591"/>
                  <a:gd name="T37" fmla="*/ 57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1" h="596">
                    <a:moveTo>
                      <a:pt x="378" y="57"/>
                    </a:moveTo>
                    <a:cubicBezTo>
                      <a:pt x="413" y="86"/>
                      <a:pt x="464" y="45"/>
                      <a:pt x="493" y="78"/>
                    </a:cubicBezTo>
                    <a:cubicBezTo>
                      <a:pt x="505" y="93"/>
                      <a:pt x="507" y="113"/>
                      <a:pt x="517" y="162"/>
                    </a:cubicBezTo>
                    <a:cubicBezTo>
                      <a:pt x="525" y="208"/>
                      <a:pt x="590" y="208"/>
                      <a:pt x="591" y="254"/>
                    </a:cubicBezTo>
                    <a:cubicBezTo>
                      <a:pt x="591" y="271"/>
                      <a:pt x="579" y="288"/>
                      <a:pt x="554" y="334"/>
                    </a:cubicBezTo>
                    <a:cubicBezTo>
                      <a:pt x="532" y="374"/>
                      <a:pt x="581" y="415"/>
                      <a:pt x="554" y="450"/>
                    </a:cubicBezTo>
                    <a:cubicBezTo>
                      <a:pt x="542" y="464"/>
                      <a:pt x="522" y="469"/>
                      <a:pt x="474" y="488"/>
                    </a:cubicBezTo>
                    <a:cubicBezTo>
                      <a:pt x="432" y="505"/>
                      <a:pt x="442" y="569"/>
                      <a:pt x="398" y="578"/>
                    </a:cubicBezTo>
                    <a:cubicBezTo>
                      <a:pt x="379" y="581"/>
                      <a:pt x="362" y="572"/>
                      <a:pt x="313" y="556"/>
                    </a:cubicBezTo>
                    <a:cubicBezTo>
                      <a:pt x="269" y="540"/>
                      <a:pt x="237" y="596"/>
                      <a:pt x="198" y="574"/>
                    </a:cubicBezTo>
                    <a:cubicBezTo>
                      <a:pt x="181" y="566"/>
                      <a:pt x="173" y="547"/>
                      <a:pt x="147" y="503"/>
                    </a:cubicBezTo>
                    <a:cubicBezTo>
                      <a:pt x="123" y="464"/>
                      <a:pt x="62" y="484"/>
                      <a:pt x="45" y="444"/>
                    </a:cubicBezTo>
                    <a:cubicBezTo>
                      <a:pt x="39" y="427"/>
                      <a:pt x="44" y="406"/>
                      <a:pt x="52" y="356"/>
                    </a:cubicBezTo>
                    <a:cubicBezTo>
                      <a:pt x="59" y="310"/>
                      <a:pt x="0" y="288"/>
                      <a:pt x="13" y="245"/>
                    </a:cubicBezTo>
                    <a:cubicBezTo>
                      <a:pt x="20" y="228"/>
                      <a:pt x="37" y="217"/>
                      <a:pt x="76" y="183"/>
                    </a:cubicBezTo>
                    <a:cubicBezTo>
                      <a:pt x="110" y="152"/>
                      <a:pt x="79" y="96"/>
                      <a:pt x="117" y="72"/>
                    </a:cubicBezTo>
                    <a:cubicBezTo>
                      <a:pt x="132" y="64"/>
                      <a:pt x="152" y="66"/>
                      <a:pt x="205" y="64"/>
                    </a:cubicBezTo>
                    <a:cubicBezTo>
                      <a:pt x="251" y="64"/>
                      <a:pt x="262" y="0"/>
                      <a:pt x="306" y="6"/>
                    </a:cubicBezTo>
                    <a:cubicBezTo>
                      <a:pt x="323" y="10"/>
                      <a:pt x="339" y="25"/>
                      <a:pt x="378" y="57"/>
                    </a:cubicBezTo>
                    <a:close/>
                  </a:path>
                </a:pathLst>
              </a:custGeom>
              <a:solidFill>
                <a:srgbClr val="EAA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00" name="Oval 126">
                <a:extLst>
                  <a:ext uri="{FF2B5EF4-FFF2-40B4-BE49-F238E27FC236}">
                    <a16:creationId xmlns:a16="http://schemas.microsoft.com/office/drawing/2014/main" id="{DF5605A0-31B0-4520-B429-834E43AC134A}"/>
                  </a:ext>
                </a:extLst>
              </p:cNvPr>
              <p:cNvSpPr>
                <a:spLocks noChangeArrowheads="1"/>
              </p:cNvSpPr>
              <p:nvPr/>
            </p:nvSpPr>
            <p:spPr bwMode="auto">
              <a:xfrm>
                <a:off x="4571611" y="3522485"/>
                <a:ext cx="89752" cy="89649"/>
              </a:xfrm>
              <a:prstGeom prst="ellipse">
                <a:avLst/>
              </a:prstGeom>
              <a:solidFill>
                <a:srgbClr val="F68D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01" name="Oval 127">
                <a:extLst>
                  <a:ext uri="{FF2B5EF4-FFF2-40B4-BE49-F238E27FC236}">
                    <a16:creationId xmlns:a16="http://schemas.microsoft.com/office/drawing/2014/main" id="{7BE4259F-65DE-45B8-8FB1-29CCE31AABF8}"/>
                  </a:ext>
                </a:extLst>
              </p:cNvPr>
              <p:cNvSpPr>
                <a:spLocks noChangeArrowheads="1"/>
              </p:cNvSpPr>
              <p:nvPr/>
            </p:nvSpPr>
            <p:spPr bwMode="auto">
              <a:xfrm>
                <a:off x="4583855" y="3534210"/>
                <a:ext cx="65473" cy="65473"/>
              </a:xfrm>
              <a:prstGeom prst="ellipse">
                <a:avLst/>
              </a:prstGeom>
              <a:solidFill>
                <a:srgbClr val="EAA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sp>
        <p:nvSpPr>
          <p:cNvPr id="52" name="Slide Number Placeholder 2">
            <a:extLst>
              <a:ext uri="{FF2B5EF4-FFF2-40B4-BE49-F238E27FC236}">
                <a16:creationId xmlns:a16="http://schemas.microsoft.com/office/drawing/2014/main" id="{1A38DC61-C4CA-4F94-AEB6-235F99EAB332}"/>
              </a:ext>
            </a:extLst>
          </p:cNvPr>
          <p:cNvSpPr txBox="1">
            <a:spLocks/>
          </p:cNvSpPr>
          <p:nvPr/>
        </p:nvSpPr>
        <p:spPr>
          <a:xfrm>
            <a:off x="549179" y="4691494"/>
            <a:ext cx="298545" cy="2724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0FBB8BA-9C6A-4A48-A369-70FBD2FA98DA}" type="slidenum">
              <a:rPr lang="en-US" sz="800"/>
              <a:pPr/>
              <a:t>92</a:t>
            </a:fld>
            <a:endParaRPr lang="en-US" sz="800" dirty="0"/>
          </a:p>
        </p:txBody>
      </p:sp>
    </p:spTree>
    <p:extLst>
      <p:ext uri="{BB962C8B-B14F-4D97-AF65-F5344CB8AC3E}">
        <p14:creationId xmlns:p14="http://schemas.microsoft.com/office/powerpoint/2010/main" val="128578071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F761C-98C7-4913-B7C2-0B1A8CEE9EBC}"/>
              </a:ext>
            </a:extLst>
          </p:cNvPr>
          <p:cNvSpPr>
            <a:spLocks noGrp="1"/>
          </p:cNvSpPr>
          <p:nvPr>
            <p:ph type="title"/>
          </p:nvPr>
        </p:nvSpPr>
        <p:spPr/>
        <p:txBody>
          <a:bodyPr/>
          <a:lstStyle/>
          <a:p>
            <a:r>
              <a:rPr lang="en-US" dirty="0"/>
              <a:t>Disclosures: Lessee</a:t>
            </a:r>
          </a:p>
        </p:txBody>
      </p:sp>
      <p:sp>
        <p:nvSpPr>
          <p:cNvPr id="8" name="Text Placeholder 7">
            <a:extLst>
              <a:ext uri="{FF2B5EF4-FFF2-40B4-BE49-F238E27FC236}">
                <a16:creationId xmlns:a16="http://schemas.microsoft.com/office/drawing/2014/main" id="{B0E1E7DE-4846-4368-9BC5-F68376A4A36A}"/>
              </a:ext>
            </a:extLst>
          </p:cNvPr>
          <p:cNvSpPr>
            <a:spLocks noGrp="1"/>
          </p:cNvSpPr>
          <p:nvPr>
            <p:ph type="body" sz="quarter" idx="13"/>
          </p:nvPr>
        </p:nvSpPr>
        <p:spPr/>
        <p:txBody>
          <a:bodyPr>
            <a:normAutofit/>
          </a:bodyPr>
          <a:lstStyle/>
          <a:p>
            <a:r>
              <a:rPr lang="en-US" sz="1700" b="1" dirty="0">
                <a:solidFill>
                  <a:schemeClr val="tx1"/>
                </a:solidFill>
              </a:rPr>
              <a:t>Q—</a:t>
            </a:r>
            <a:r>
              <a:rPr lang="en-US" sz="1600" b="1" dirty="0">
                <a:solidFill>
                  <a:schemeClr val="tx1"/>
                </a:solidFill>
              </a:rPr>
              <a:t>Should lease assets be included in the disclosure of changes in capital assets?</a:t>
            </a:r>
          </a:p>
          <a:p>
            <a:r>
              <a:rPr lang="en-US" sz="1600" dirty="0">
                <a:solidFill>
                  <a:schemeClr val="tx1"/>
                </a:solidFill>
              </a:rPr>
              <a:t>A— Yes. Lease assets are capital assets and, therefore, should be included in the disclosure of changes in capital assets. Paragraph 37c of Statement 87 requires lessees to disclose “the amount of lease assets by major classes of underlying assets. . . separately from other capital assets.” Paragraphs 116 and 117 of GASB Statement No. 34, as amended, require disclosure of information about major classes of capital assets, including disclosure of changes in capital assets.</a:t>
            </a:r>
          </a:p>
        </p:txBody>
      </p:sp>
      <p:sp>
        <p:nvSpPr>
          <p:cNvPr id="31" name="Explosion: 8 Points 61">
            <a:extLst>
              <a:ext uri="{FF2B5EF4-FFF2-40B4-BE49-F238E27FC236}">
                <a16:creationId xmlns:a16="http://schemas.microsoft.com/office/drawing/2014/main" id="{A39FFC5B-1AFA-4CA2-B449-9B0CFACA9F05}"/>
              </a:ext>
            </a:extLst>
          </p:cNvPr>
          <p:cNvSpPr/>
          <p:nvPr/>
        </p:nvSpPr>
        <p:spPr>
          <a:xfrm>
            <a:off x="6997701" y="1431239"/>
            <a:ext cx="2079625" cy="2144447"/>
          </a:xfrm>
          <a:prstGeom prst="irregularSeal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864" tIns="182880" rIns="54864" bIns="54864" rtlCol="0" anchor="ctr"/>
          <a:lstStyle/>
          <a:p>
            <a:pPr algn="ctr"/>
            <a:r>
              <a:rPr lang="de-DE" b="1" dirty="0">
                <a:solidFill>
                  <a:schemeClr val="bg1"/>
                </a:solidFill>
              </a:rPr>
              <a:t>GASB IG</a:t>
            </a:r>
            <a:br>
              <a:rPr lang="de-DE" b="1" dirty="0">
                <a:solidFill>
                  <a:schemeClr val="bg1"/>
                </a:solidFill>
              </a:rPr>
            </a:br>
            <a:r>
              <a:rPr lang="de-DE" b="1" dirty="0">
                <a:solidFill>
                  <a:schemeClr val="bg1"/>
                </a:solidFill>
              </a:rPr>
              <a:t>2019-3,</a:t>
            </a:r>
            <a:br>
              <a:rPr lang="de-DE" b="1" dirty="0">
                <a:solidFill>
                  <a:schemeClr val="bg1"/>
                </a:solidFill>
              </a:rPr>
            </a:br>
            <a:r>
              <a:rPr lang="de-DE" b="1" dirty="0">
                <a:solidFill>
                  <a:schemeClr val="bg1"/>
                </a:solidFill>
              </a:rPr>
              <a:t>Q 4.41</a:t>
            </a:r>
          </a:p>
        </p:txBody>
      </p:sp>
      <p:sp>
        <p:nvSpPr>
          <p:cNvPr id="36" name="Rectangle 35"/>
          <p:cNvSpPr/>
          <p:nvPr/>
        </p:nvSpPr>
        <p:spPr>
          <a:xfrm>
            <a:off x="698452" y="3910606"/>
            <a:ext cx="5759125" cy="481965"/>
          </a:xfrm>
          <a:prstGeom prst="rect">
            <a:avLst/>
          </a:prstGeom>
          <a:solidFill>
            <a:srgbClr val="DC6A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200" b="1" dirty="0"/>
          </a:p>
          <a:p>
            <a:endParaRPr lang="en-US" sz="1200" b="1" dirty="0"/>
          </a:p>
          <a:p>
            <a:r>
              <a:rPr lang="en-US" sz="1200" b="1" dirty="0"/>
              <a:t>Similarly, changes in the lease liability should be included in the long-term liabilities roll forward as required by GASB Statement No. 34.</a:t>
            </a:r>
          </a:p>
          <a:p>
            <a:br>
              <a:rPr lang="en-US" sz="1400" dirty="0"/>
            </a:br>
            <a:endParaRPr lang="en-US" sz="1200" b="1" dirty="0"/>
          </a:p>
        </p:txBody>
      </p:sp>
      <p:sp>
        <p:nvSpPr>
          <p:cNvPr id="28" name="Slide Number Placeholder 2">
            <a:extLst>
              <a:ext uri="{FF2B5EF4-FFF2-40B4-BE49-F238E27FC236}">
                <a16:creationId xmlns:a16="http://schemas.microsoft.com/office/drawing/2014/main" id="{063FB959-D9D7-4E82-B7C1-6CAD0BBCF372}"/>
              </a:ext>
            </a:extLst>
          </p:cNvPr>
          <p:cNvSpPr txBox="1">
            <a:spLocks/>
          </p:cNvSpPr>
          <p:nvPr/>
        </p:nvSpPr>
        <p:spPr>
          <a:xfrm>
            <a:off x="549179" y="4691494"/>
            <a:ext cx="298545" cy="2724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0FBB8BA-9C6A-4A48-A369-70FBD2FA98DA}" type="slidenum">
              <a:rPr lang="en-US" sz="800"/>
              <a:pPr/>
              <a:t>93</a:t>
            </a:fld>
            <a:endParaRPr lang="en-US" sz="800" dirty="0"/>
          </a:p>
        </p:txBody>
      </p:sp>
    </p:spTree>
    <p:extLst>
      <p:ext uri="{BB962C8B-B14F-4D97-AF65-F5344CB8AC3E}">
        <p14:creationId xmlns:p14="http://schemas.microsoft.com/office/powerpoint/2010/main" val="95863050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F761C-98C7-4913-B7C2-0B1A8CEE9EBC}"/>
              </a:ext>
            </a:extLst>
          </p:cNvPr>
          <p:cNvSpPr>
            <a:spLocks noGrp="1"/>
          </p:cNvSpPr>
          <p:nvPr>
            <p:ph type="title"/>
          </p:nvPr>
        </p:nvSpPr>
        <p:spPr>
          <a:xfrm>
            <a:off x="499169" y="123308"/>
            <a:ext cx="7772400" cy="591353"/>
          </a:xfrm>
        </p:spPr>
        <p:txBody>
          <a:bodyPr/>
          <a:lstStyle/>
          <a:p>
            <a:r>
              <a:rPr lang="en-US" dirty="0"/>
              <a:t>Disclosures - Lessor</a:t>
            </a:r>
          </a:p>
        </p:txBody>
      </p:sp>
      <p:graphicFrame>
        <p:nvGraphicFramePr>
          <p:cNvPr id="42" name="Table 41">
            <a:extLst>
              <a:ext uri="{FF2B5EF4-FFF2-40B4-BE49-F238E27FC236}">
                <a16:creationId xmlns:a16="http://schemas.microsoft.com/office/drawing/2014/main" id="{86BC65BE-D89B-4F2A-A1D3-A3BB46A1F2B8}"/>
              </a:ext>
            </a:extLst>
          </p:cNvPr>
          <p:cNvGraphicFramePr>
            <a:graphicFrameLocks noGrp="1"/>
          </p:cNvGraphicFramePr>
          <p:nvPr/>
        </p:nvGraphicFramePr>
        <p:xfrm>
          <a:off x="499170" y="1106193"/>
          <a:ext cx="5471891" cy="2905672"/>
        </p:xfrm>
        <a:graphic>
          <a:graphicData uri="http://schemas.openxmlformats.org/drawingml/2006/table">
            <a:tbl>
              <a:tblPr firstRow="1" bandRow="1">
                <a:tableStyleId>{5C22544A-7EE6-4342-B048-85BDC9FD1C3A}</a:tableStyleId>
              </a:tblPr>
              <a:tblGrid>
                <a:gridCol w="5471891">
                  <a:extLst>
                    <a:ext uri="{9D8B030D-6E8A-4147-A177-3AD203B41FA5}">
                      <a16:colId xmlns:a16="http://schemas.microsoft.com/office/drawing/2014/main" val="20000"/>
                    </a:ext>
                  </a:extLst>
                </a:gridCol>
              </a:tblGrid>
              <a:tr h="6747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mn-lt"/>
                        </a:rPr>
                        <a:t>General description of leasing arrangements </a:t>
                      </a:r>
                    </a:p>
                  </a:txBody>
                  <a:tcPr marL="480060" marR="68580" marT="34290" marB="34290" anchor="ctr">
                    <a:lnL w="12700" cmpd="sng">
                      <a:noFill/>
                    </a:lnL>
                    <a:lnR w="12700" cmpd="sng">
                      <a:noFill/>
                    </a:lnR>
                    <a:lnT w="12700" cmpd="sng">
                      <a:noFill/>
                    </a:lnT>
                    <a:lnB w="1270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554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n-lt"/>
                          <a:ea typeface="+mn-ea"/>
                          <a:cs typeface="+mn-cs"/>
                        </a:rPr>
                        <a:t>Amount of inflows of resources recognized, if amount cannot be determined from face financial statements</a:t>
                      </a:r>
                    </a:p>
                  </a:txBody>
                  <a:tcPr marL="480060" marR="68580" marT="34290" marB="34290" anchor="ctr">
                    <a:lnL w="12700" cmpd="sng">
                      <a:noFill/>
                    </a:lnL>
                    <a:lnR w="12700" cmpd="sng">
                      <a:noFill/>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554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n-lt"/>
                          <a:ea typeface="+mn-ea"/>
                          <a:cs typeface="+mn-cs"/>
                        </a:rPr>
                        <a:t>Amount of inflows of resources recognized for variable and other payments not previously included in lease receivable</a:t>
                      </a:r>
                    </a:p>
                  </a:txBody>
                  <a:tcPr marL="480060" marR="68580" marT="34290" marB="34290" anchor="ctr">
                    <a:lnL w="12700" cmpd="sng">
                      <a:noFill/>
                    </a:lnL>
                    <a:lnR w="12700" cmpd="sng">
                      <a:noFill/>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200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n-lt"/>
                          <a:ea typeface="+mn-ea"/>
                          <a:cs typeface="+mn-cs"/>
                        </a:rPr>
                        <a:t>Existence, terms and conditions of lessee options to terminate lease or abate payments if lessor has issued debt which is secured by lease payments</a:t>
                      </a:r>
                    </a:p>
                  </a:txBody>
                  <a:tcPr marL="480060" marR="68580" marT="34290" marB="34290" anchor="ctr">
                    <a:lnL w="12700" cmpd="sng">
                      <a:noFill/>
                    </a:lnL>
                    <a:lnR w="12700" cmpd="sng">
                      <a:noFill/>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43" name="Oval 42">
            <a:extLst>
              <a:ext uri="{FF2B5EF4-FFF2-40B4-BE49-F238E27FC236}">
                <a16:creationId xmlns:a16="http://schemas.microsoft.com/office/drawing/2014/main" id="{FD812B17-0246-45BF-887A-34D946F656EE}"/>
              </a:ext>
            </a:extLst>
          </p:cNvPr>
          <p:cNvSpPr/>
          <p:nvPr/>
        </p:nvSpPr>
        <p:spPr>
          <a:xfrm>
            <a:off x="499169" y="1332104"/>
            <a:ext cx="400050" cy="4000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a:t>
            </a:r>
          </a:p>
        </p:txBody>
      </p:sp>
      <p:sp>
        <p:nvSpPr>
          <p:cNvPr id="44" name="Oval 43">
            <a:extLst>
              <a:ext uri="{FF2B5EF4-FFF2-40B4-BE49-F238E27FC236}">
                <a16:creationId xmlns:a16="http://schemas.microsoft.com/office/drawing/2014/main" id="{F87A1817-E694-4570-AA6C-BB2F8FDB48AD}"/>
              </a:ext>
            </a:extLst>
          </p:cNvPr>
          <p:cNvSpPr/>
          <p:nvPr/>
        </p:nvSpPr>
        <p:spPr>
          <a:xfrm>
            <a:off x="499169" y="1967626"/>
            <a:ext cx="400050" cy="4000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a:t>
            </a:r>
          </a:p>
        </p:txBody>
      </p:sp>
      <p:sp>
        <p:nvSpPr>
          <p:cNvPr id="45" name="Oval 44">
            <a:extLst>
              <a:ext uri="{FF2B5EF4-FFF2-40B4-BE49-F238E27FC236}">
                <a16:creationId xmlns:a16="http://schemas.microsoft.com/office/drawing/2014/main" id="{8531C732-6852-44C1-AD71-3A63E795F754}"/>
              </a:ext>
            </a:extLst>
          </p:cNvPr>
          <p:cNvSpPr/>
          <p:nvPr/>
        </p:nvSpPr>
        <p:spPr>
          <a:xfrm>
            <a:off x="499169" y="2644711"/>
            <a:ext cx="400050" cy="4000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3</a:t>
            </a:r>
          </a:p>
        </p:txBody>
      </p:sp>
      <p:sp>
        <p:nvSpPr>
          <p:cNvPr id="46" name="Oval 45">
            <a:extLst>
              <a:ext uri="{FF2B5EF4-FFF2-40B4-BE49-F238E27FC236}">
                <a16:creationId xmlns:a16="http://schemas.microsoft.com/office/drawing/2014/main" id="{A35F4103-EF62-436A-AC86-6DF6E43B1F91}"/>
              </a:ext>
            </a:extLst>
          </p:cNvPr>
          <p:cNvSpPr/>
          <p:nvPr/>
        </p:nvSpPr>
        <p:spPr>
          <a:xfrm>
            <a:off x="499169" y="3467270"/>
            <a:ext cx="400050" cy="4000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4</a:t>
            </a:r>
          </a:p>
        </p:txBody>
      </p:sp>
      <p:grpSp>
        <p:nvGrpSpPr>
          <p:cNvPr id="3" name="Group 2">
            <a:extLst>
              <a:ext uri="{FF2B5EF4-FFF2-40B4-BE49-F238E27FC236}">
                <a16:creationId xmlns:a16="http://schemas.microsoft.com/office/drawing/2014/main" id="{6C174A8A-4B3A-4788-9479-37386E81B2D7}"/>
              </a:ext>
            </a:extLst>
          </p:cNvPr>
          <p:cNvGrpSpPr/>
          <p:nvPr/>
        </p:nvGrpSpPr>
        <p:grpSpPr>
          <a:xfrm>
            <a:off x="6650530" y="2152151"/>
            <a:ext cx="1497251" cy="985119"/>
            <a:chOff x="12349375" y="4236621"/>
            <a:chExt cx="1737360" cy="1143099"/>
          </a:xfrm>
        </p:grpSpPr>
        <p:sp>
          <p:nvSpPr>
            <p:cNvPr id="15" name="Oval 40">
              <a:extLst>
                <a:ext uri="{FF2B5EF4-FFF2-40B4-BE49-F238E27FC236}">
                  <a16:creationId xmlns:a16="http://schemas.microsoft.com/office/drawing/2014/main" id="{602487D6-D982-4F91-ABDC-C75DEDFAB495}"/>
                </a:ext>
              </a:extLst>
            </p:cNvPr>
            <p:cNvSpPr>
              <a:spLocks noChangeArrowheads="1"/>
            </p:cNvSpPr>
            <p:nvPr/>
          </p:nvSpPr>
          <p:spPr bwMode="gray">
            <a:xfrm>
              <a:off x="12349375" y="5319051"/>
              <a:ext cx="1737360" cy="60669"/>
            </a:xfrm>
            <a:prstGeom prst="ellipse">
              <a:avLst/>
            </a:prstGeom>
            <a:solidFill>
              <a:schemeClr val="tx1">
                <a:alpha val="15000"/>
              </a:schemeClr>
            </a:solidFill>
            <a:ln>
              <a:noFill/>
            </a:ln>
          </p:spPr>
          <p:txBody>
            <a:bodyPr vert="horz" wrap="square" lIns="68580" tIns="34290" rIns="68580" bIns="34290" numCol="1" anchor="t" anchorCtr="0" compatLnSpc="1">
              <a:prstTxWarp prst="textNoShape">
                <a:avLst/>
              </a:prstTxWarp>
            </a:bodyPr>
            <a:lstStyle/>
            <a:p>
              <a:endParaRPr lang="en-GB" sz="1350" dirty="0"/>
            </a:p>
          </p:txBody>
        </p:sp>
        <p:sp>
          <p:nvSpPr>
            <p:cNvPr id="24" name="Freeform 8">
              <a:extLst>
                <a:ext uri="{FF2B5EF4-FFF2-40B4-BE49-F238E27FC236}">
                  <a16:creationId xmlns:a16="http://schemas.microsoft.com/office/drawing/2014/main" id="{AA549F2A-38C8-4AC1-938B-AB3ADE0CBC2F}"/>
                </a:ext>
              </a:extLst>
            </p:cNvPr>
            <p:cNvSpPr>
              <a:spLocks/>
            </p:cNvSpPr>
            <p:nvPr/>
          </p:nvSpPr>
          <p:spPr bwMode="auto">
            <a:xfrm>
              <a:off x="12413233" y="5315004"/>
              <a:ext cx="1600016" cy="39080"/>
            </a:xfrm>
            <a:custGeom>
              <a:avLst/>
              <a:gdLst>
                <a:gd name="T0" fmla="*/ 20 w 3170"/>
                <a:gd name="T1" fmla="*/ 10 h 77"/>
                <a:gd name="T2" fmla="*/ 139 w 3170"/>
                <a:gd name="T3" fmla="*/ 77 h 77"/>
                <a:gd name="T4" fmla="*/ 3047 w 3170"/>
                <a:gd name="T5" fmla="*/ 77 h 77"/>
                <a:gd name="T6" fmla="*/ 3170 w 3170"/>
                <a:gd name="T7" fmla="*/ 25 h 77"/>
                <a:gd name="T8" fmla="*/ 3170 w 3170"/>
                <a:gd name="T9" fmla="*/ 0 h 77"/>
                <a:gd name="T10" fmla="*/ 20 w 3170"/>
                <a:gd name="T11" fmla="*/ 10 h 77"/>
              </a:gdLst>
              <a:ahLst/>
              <a:cxnLst>
                <a:cxn ang="0">
                  <a:pos x="T0" y="T1"/>
                </a:cxn>
                <a:cxn ang="0">
                  <a:pos x="T2" y="T3"/>
                </a:cxn>
                <a:cxn ang="0">
                  <a:pos x="T4" y="T5"/>
                </a:cxn>
                <a:cxn ang="0">
                  <a:pos x="T6" y="T7"/>
                </a:cxn>
                <a:cxn ang="0">
                  <a:pos x="T8" y="T9"/>
                </a:cxn>
                <a:cxn ang="0">
                  <a:pos x="T10" y="T11"/>
                </a:cxn>
              </a:cxnLst>
              <a:rect l="0" t="0" r="r" b="b"/>
              <a:pathLst>
                <a:path w="3170" h="77">
                  <a:moveTo>
                    <a:pt x="20" y="10"/>
                  </a:moveTo>
                  <a:cubicBezTo>
                    <a:pt x="20" y="10"/>
                    <a:pt x="0" y="46"/>
                    <a:pt x="139" y="77"/>
                  </a:cubicBezTo>
                  <a:cubicBezTo>
                    <a:pt x="3047" y="77"/>
                    <a:pt x="3047" y="77"/>
                    <a:pt x="3047" y="77"/>
                  </a:cubicBezTo>
                  <a:cubicBezTo>
                    <a:pt x="3047" y="77"/>
                    <a:pt x="3145" y="71"/>
                    <a:pt x="3170" y="25"/>
                  </a:cubicBezTo>
                  <a:cubicBezTo>
                    <a:pt x="3170" y="0"/>
                    <a:pt x="3170" y="0"/>
                    <a:pt x="3170" y="0"/>
                  </a:cubicBezTo>
                  <a:lnTo>
                    <a:pt x="20" y="10"/>
                  </a:lnTo>
                  <a:close/>
                </a:path>
              </a:pathLst>
            </a:custGeom>
            <a:solidFill>
              <a:srgbClr val="B0B0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5" name="Freeform 9">
              <a:extLst>
                <a:ext uri="{FF2B5EF4-FFF2-40B4-BE49-F238E27FC236}">
                  <a16:creationId xmlns:a16="http://schemas.microsoft.com/office/drawing/2014/main" id="{E8E29246-23EA-4F53-8332-3A33D679C9FD}"/>
                </a:ext>
              </a:extLst>
            </p:cNvPr>
            <p:cNvSpPr>
              <a:spLocks/>
            </p:cNvSpPr>
            <p:nvPr/>
          </p:nvSpPr>
          <p:spPr bwMode="auto">
            <a:xfrm>
              <a:off x="12422294" y="5282721"/>
              <a:ext cx="1593786" cy="49275"/>
            </a:xfrm>
            <a:custGeom>
              <a:avLst/>
              <a:gdLst>
                <a:gd name="T0" fmla="*/ 2 w 3158"/>
                <a:gd name="T1" fmla="*/ 0 h 97"/>
                <a:gd name="T2" fmla="*/ 3153 w 3158"/>
                <a:gd name="T3" fmla="*/ 0 h 97"/>
                <a:gd name="T4" fmla="*/ 3153 w 3158"/>
                <a:gd name="T5" fmla="*/ 80 h 97"/>
                <a:gd name="T6" fmla="*/ 3121 w 3158"/>
                <a:gd name="T7" fmla="*/ 89 h 97"/>
                <a:gd name="T8" fmla="*/ 32 w 3158"/>
                <a:gd name="T9" fmla="*/ 89 h 97"/>
                <a:gd name="T10" fmla="*/ 0 w 3158"/>
                <a:gd name="T11" fmla="*/ 78 h 97"/>
                <a:gd name="T12" fmla="*/ 2 w 3158"/>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3158" h="97">
                  <a:moveTo>
                    <a:pt x="2" y="0"/>
                  </a:moveTo>
                  <a:cubicBezTo>
                    <a:pt x="3153" y="0"/>
                    <a:pt x="3153" y="0"/>
                    <a:pt x="3153" y="0"/>
                  </a:cubicBezTo>
                  <a:cubicBezTo>
                    <a:pt x="3153" y="80"/>
                    <a:pt x="3153" y="80"/>
                    <a:pt x="3153" y="80"/>
                  </a:cubicBezTo>
                  <a:cubicBezTo>
                    <a:pt x="3153" y="80"/>
                    <a:pt x="3158" y="91"/>
                    <a:pt x="3121" y="89"/>
                  </a:cubicBezTo>
                  <a:cubicBezTo>
                    <a:pt x="32" y="89"/>
                    <a:pt x="32" y="89"/>
                    <a:pt x="32" y="89"/>
                  </a:cubicBezTo>
                  <a:cubicBezTo>
                    <a:pt x="32" y="89"/>
                    <a:pt x="3" y="97"/>
                    <a:pt x="0" y="78"/>
                  </a:cubicBezTo>
                  <a:lnTo>
                    <a:pt x="2" y="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6" name="Freeform 13">
              <a:extLst>
                <a:ext uri="{FF2B5EF4-FFF2-40B4-BE49-F238E27FC236}">
                  <a16:creationId xmlns:a16="http://schemas.microsoft.com/office/drawing/2014/main" id="{3B06A385-1FBE-49F8-8ECD-C6E1903D7A06}"/>
                </a:ext>
              </a:extLst>
            </p:cNvPr>
            <p:cNvSpPr>
              <a:spLocks/>
            </p:cNvSpPr>
            <p:nvPr/>
          </p:nvSpPr>
          <p:spPr bwMode="auto">
            <a:xfrm>
              <a:off x="12578615" y="4489793"/>
              <a:ext cx="1278880" cy="792362"/>
            </a:xfrm>
            <a:custGeom>
              <a:avLst/>
              <a:gdLst>
                <a:gd name="T0" fmla="*/ 2534 w 2534"/>
                <a:gd name="T1" fmla="*/ 1555 h 1555"/>
                <a:gd name="T2" fmla="*/ 2534 w 2534"/>
                <a:gd name="T3" fmla="*/ 119 h 1555"/>
                <a:gd name="T4" fmla="*/ 2415 w 2534"/>
                <a:gd name="T5" fmla="*/ 0 h 1555"/>
                <a:gd name="T6" fmla="*/ 119 w 2534"/>
                <a:gd name="T7" fmla="*/ 0 h 1555"/>
                <a:gd name="T8" fmla="*/ 0 w 2534"/>
                <a:gd name="T9" fmla="*/ 119 h 1555"/>
                <a:gd name="T10" fmla="*/ 0 w 2534"/>
                <a:gd name="T11" fmla="*/ 1555 h 1555"/>
                <a:gd name="T12" fmla="*/ 2534 w 2534"/>
                <a:gd name="T13" fmla="*/ 1555 h 1555"/>
              </a:gdLst>
              <a:ahLst/>
              <a:cxnLst>
                <a:cxn ang="0">
                  <a:pos x="T0" y="T1"/>
                </a:cxn>
                <a:cxn ang="0">
                  <a:pos x="T2" y="T3"/>
                </a:cxn>
                <a:cxn ang="0">
                  <a:pos x="T4" y="T5"/>
                </a:cxn>
                <a:cxn ang="0">
                  <a:pos x="T6" y="T7"/>
                </a:cxn>
                <a:cxn ang="0">
                  <a:pos x="T8" y="T9"/>
                </a:cxn>
                <a:cxn ang="0">
                  <a:pos x="T10" y="T11"/>
                </a:cxn>
                <a:cxn ang="0">
                  <a:pos x="T12" y="T13"/>
                </a:cxn>
              </a:cxnLst>
              <a:rect l="0" t="0" r="r" b="b"/>
              <a:pathLst>
                <a:path w="2534" h="1555">
                  <a:moveTo>
                    <a:pt x="2534" y="1555"/>
                  </a:moveTo>
                  <a:cubicBezTo>
                    <a:pt x="2534" y="119"/>
                    <a:pt x="2534" y="119"/>
                    <a:pt x="2534" y="119"/>
                  </a:cubicBezTo>
                  <a:cubicBezTo>
                    <a:pt x="2534" y="54"/>
                    <a:pt x="2480" y="0"/>
                    <a:pt x="2415" y="0"/>
                  </a:cubicBezTo>
                  <a:cubicBezTo>
                    <a:pt x="119" y="0"/>
                    <a:pt x="119" y="0"/>
                    <a:pt x="119" y="0"/>
                  </a:cubicBezTo>
                  <a:cubicBezTo>
                    <a:pt x="54" y="0"/>
                    <a:pt x="0" y="54"/>
                    <a:pt x="0" y="119"/>
                  </a:cubicBezTo>
                  <a:cubicBezTo>
                    <a:pt x="0" y="1555"/>
                    <a:pt x="0" y="1555"/>
                    <a:pt x="0" y="1555"/>
                  </a:cubicBezTo>
                  <a:cubicBezTo>
                    <a:pt x="2534" y="1555"/>
                    <a:pt x="2534" y="1555"/>
                    <a:pt x="2534" y="1555"/>
                  </a:cubicBezTo>
                </a:path>
              </a:pathLst>
            </a:custGeom>
            <a:solidFill>
              <a:srgbClr val="0091DA"/>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27" name="Rectangle 26">
              <a:extLst>
                <a:ext uri="{FF2B5EF4-FFF2-40B4-BE49-F238E27FC236}">
                  <a16:creationId xmlns:a16="http://schemas.microsoft.com/office/drawing/2014/main" id="{7C4653C1-F3E2-4221-AE4D-6BAE2D2E2B3F}"/>
                </a:ext>
              </a:extLst>
            </p:cNvPr>
            <p:cNvSpPr>
              <a:spLocks noChangeArrowheads="1"/>
            </p:cNvSpPr>
            <p:nvPr/>
          </p:nvSpPr>
          <p:spPr bwMode="auto">
            <a:xfrm>
              <a:off x="12619960" y="4535103"/>
              <a:ext cx="1196189" cy="702307"/>
            </a:xfrm>
            <a:prstGeom prst="rect">
              <a:avLst/>
            </a:prstGeom>
            <a:solidFill>
              <a:srgbClr val="470A68"/>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28" name="Rectangle 27">
              <a:extLst>
                <a:ext uri="{FF2B5EF4-FFF2-40B4-BE49-F238E27FC236}">
                  <a16:creationId xmlns:a16="http://schemas.microsoft.com/office/drawing/2014/main" id="{07ADB657-F0F8-4A45-9BA0-21662F13319D}"/>
                </a:ext>
              </a:extLst>
            </p:cNvPr>
            <p:cNvSpPr>
              <a:spLocks noChangeArrowheads="1"/>
            </p:cNvSpPr>
            <p:nvPr/>
          </p:nvSpPr>
          <p:spPr bwMode="auto">
            <a:xfrm>
              <a:off x="12619960" y="4535103"/>
              <a:ext cx="1196189" cy="70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73" name="Freeform 23">
              <a:extLst>
                <a:ext uri="{FF2B5EF4-FFF2-40B4-BE49-F238E27FC236}">
                  <a16:creationId xmlns:a16="http://schemas.microsoft.com/office/drawing/2014/main" id="{C224D5BB-B168-4C88-9964-E26D657C78C5}"/>
                </a:ext>
              </a:extLst>
            </p:cNvPr>
            <p:cNvSpPr>
              <a:spLocks/>
            </p:cNvSpPr>
            <p:nvPr/>
          </p:nvSpPr>
          <p:spPr bwMode="auto">
            <a:xfrm>
              <a:off x="12670067" y="4543826"/>
              <a:ext cx="1095976" cy="692522"/>
            </a:xfrm>
            <a:custGeom>
              <a:avLst/>
              <a:gdLst>
                <a:gd name="T0" fmla="*/ 365 w 1223"/>
                <a:gd name="T1" fmla="*/ 0 h 1188"/>
                <a:gd name="T2" fmla="*/ 0 w 1223"/>
                <a:gd name="T3" fmla="*/ 0 h 1188"/>
                <a:gd name="T4" fmla="*/ 72 w 1223"/>
                <a:gd name="T5" fmla="*/ 1188 h 1188"/>
                <a:gd name="T6" fmla="*/ 1223 w 1223"/>
                <a:gd name="T7" fmla="*/ 1188 h 1188"/>
                <a:gd name="T8" fmla="*/ 436 w 1223"/>
                <a:gd name="T9" fmla="*/ 1188 h 1188"/>
                <a:gd name="T10" fmla="*/ 365 w 1223"/>
                <a:gd name="T11" fmla="*/ 0 h 1188"/>
              </a:gdLst>
              <a:ahLst/>
              <a:cxnLst>
                <a:cxn ang="0">
                  <a:pos x="T0" y="T1"/>
                </a:cxn>
                <a:cxn ang="0">
                  <a:pos x="T2" y="T3"/>
                </a:cxn>
                <a:cxn ang="0">
                  <a:pos x="T4" y="T5"/>
                </a:cxn>
                <a:cxn ang="0">
                  <a:pos x="T6" y="T7"/>
                </a:cxn>
                <a:cxn ang="0">
                  <a:pos x="T8" y="T9"/>
                </a:cxn>
                <a:cxn ang="0">
                  <a:pos x="T10" y="T11"/>
                </a:cxn>
              </a:cxnLst>
              <a:rect l="0" t="0" r="r" b="b"/>
              <a:pathLst>
                <a:path w="1223" h="1188">
                  <a:moveTo>
                    <a:pt x="365" y="0"/>
                  </a:moveTo>
                  <a:lnTo>
                    <a:pt x="0" y="0"/>
                  </a:lnTo>
                  <a:lnTo>
                    <a:pt x="72" y="1188"/>
                  </a:lnTo>
                  <a:lnTo>
                    <a:pt x="1223" y="1188"/>
                  </a:lnTo>
                  <a:lnTo>
                    <a:pt x="436" y="1188"/>
                  </a:lnTo>
                  <a:lnTo>
                    <a:pt x="3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74" name="Rectangle 73">
              <a:extLst>
                <a:ext uri="{FF2B5EF4-FFF2-40B4-BE49-F238E27FC236}">
                  <a16:creationId xmlns:a16="http://schemas.microsoft.com/office/drawing/2014/main" id="{87C01194-E548-4F51-B57A-B62509C6BF7E}"/>
                </a:ext>
              </a:extLst>
            </p:cNvPr>
            <p:cNvSpPr>
              <a:spLocks noChangeArrowheads="1"/>
            </p:cNvSpPr>
            <p:nvPr/>
          </p:nvSpPr>
          <p:spPr bwMode="auto">
            <a:xfrm>
              <a:off x="12734588" y="4236621"/>
              <a:ext cx="1031455" cy="52463"/>
            </a:xfrm>
            <a:prstGeom prst="rect">
              <a:avLst/>
            </a:prstGeom>
            <a:solidFill>
              <a:srgbClr val="F68D2E"/>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75" name="Rectangle 74">
              <a:extLst>
                <a:ext uri="{FF2B5EF4-FFF2-40B4-BE49-F238E27FC236}">
                  <a16:creationId xmlns:a16="http://schemas.microsoft.com/office/drawing/2014/main" id="{E984CAB0-2576-4AF6-AD92-40C3FB05360B}"/>
                </a:ext>
              </a:extLst>
            </p:cNvPr>
            <p:cNvSpPr>
              <a:spLocks noChangeArrowheads="1"/>
            </p:cNvSpPr>
            <p:nvPr/>
          </p:nvSpPr>
          <p:spPr bwMode="auto">
            <a:xfrm>
              <a:off x="12734588" y="4289085"/>
              <a:ext cx="1031455" cy="947263"/>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76" name="Rectangle 75">
              <a:extLst>
                <a:ext uri="{FF2B5EF4-FFF2-40B4-BE49-F238E27FC236}">
                  <a16:creationId xmlns:a16="http://schemas.microsoft.com/office/drawing/2014/main" id="{845ED1E6-FAD5-4DD4-ACA7-34FE76F0F6E8}"/>
                </a:ext>
              </a:extLst>
            </p:cNvPr>
            <p:cNvSpPr>
              <a:spLocks noChangeArrowheads="1"/>
            </p:cNvSpPr>
            <p:nvPr/>
          </p:nvSpPr>
          <p:spPr bwMode="auto">
            <a:xfrm>
              <a:off x="12790149" y="4550821"/>
              <a:ext cx="387132" cy="22151"/>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77" name="Rectangle 76">
              <a:extLst>
                <a:ext uri="{FF2B5EF4-FFF2-40B4-BE49-F238E27FC236}">
                  <a16:creationId xmlns:a16="http://schemas.microsoft.com/office/drawing/2014/main" id="{52A7F49D-30D7-4E0A-B61E-92FA03A319BA}"/>
                </a:ext>
              </a:extLst>
            </p:cNvPr>
            <p:cNvSpPr>
              <a:spLocks noChangeArrowheads="1"/>
            </p:cNvSpPr>
            <p:nvPr/>
          </p:nvSpPr>
          <p:spPr bwMode="auto">
            <a:xfrm>
              <a:off x="12790149" y="4642341"/>
              <a:ext cx="854916" cy="22734"/>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79" name="Rectangle 78">
              <a:extLst>
                <a:ext uri="{FF2B5EF4-FFF2-40B4-BE49-F238E27FC236}">
                  <a16:creationId xmlns:a16="http://schemas.microsoft.com/office/drawing/2014/main" id="{89BD7079-6B0C-4B5F-A339-F22553EC22DF}"/>
                </a:ext>
              </a:extLst>
            </p:cNvPr>
            <p:cNvSpPr>
              <a:spLocks noChangeArrowheads="1"/>
            </p:cNvSpPr>
            <p:nvPr/>
          </p:nvSpPr>
          <p:spPr bwMode="auto">
            <a:xfrm>
              <a:off x="12790149" y="4693056"/>
              <a:ext cx="854916" cy="22734"/>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80" name="Rectangle 79">
              <a:extLst>
                <a:ext uri="{FF2B5EF4-FFF2-40B4-BE49-F238E27FC236}">
                  <a16:creationId xmlns:a16="http://schemas.microsoft.com/office/drawing/2014/main" id="{380C912C-5190-4232-81B3-7396852E340E}"/>
                </a:ext>
              </a:extLst>
            </p:cNvPr>
            <p:cNvSpPr>
              <a:spLocks noChangeArrowheads="1"/>
            </p:cNvSpPr>
            <p:nvPr/>
          </p:nvSpPr>
          <p:spPr bwMode="auto">
            <a:xfrm>
              <a:off x="12790149" y="4744354"/>
              <a:ext cx="854916" cy="21569"/>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81" name="Rectangle 80">
              <a:extLst>
                <a:ext uri="{FF2B5EF4-FFF2-40B4-BE49-F238E27FC236}">
                  <a16:creationId xmlns:a16="http://schemas.microsoft.com/office/drawing/2014/main" id="{5E5157B4-7F31-47F7-8195-C4185476C930}"/>
                </a:ext>
              </a:extLst>
            </p:cNvPr>
            <p:cNvSpPr>
              <a:spLocks noChangeArrowheads="1"/>
            </p:cNvSpPr>
            <p:nvPr/>
          </p:nvSpPr>
          <p:spPr bwMode="auto">
            <a:xfrm>
              <a:off x="12790149" y="4795069"/>
              <a:ext cx="854916" cy="22151"/>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82" name="Rectangle 81">
              <a:extLst>
                <a:ext uri="{FF2B5EF4-FFF2-40B4-BE49-F238E27FC236}">
                  <a16:creationId xmlns:a16="http://schemas.microsoft.com/office/drawing/2014/main" id="{2E53D484-2351-49C5-A706-2F340E69EAF4}"/>
                </a:ext>
              </a:extLst>
            </p:cNvPr>
            <p:cNvSpPr>
              <a:spLocks noChangeArrowheads="1"/>
            </p:cNvSpPr>
            <p:nvPr/>
          </p:nvSpPr>
          <p:spPr bwMode="auto">
            <a:xfrm>
              <a:off x="12790149" y="4845201"/>
              <a:ext cx="854916" cy="22734"/>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83" name="Rectangle 82">
              <a:extLst>
                <a:ext uri="{FF2B5EF4-FFF2-40B4-BE49-F238E27FC236}">
                  <a16:creationId xmlns:a16="http://schemas.microsoft.com/office/drawing/2014/main" id="{519E7410-7859-4A0B-96A8-49D7E86393DD}"/>
                </a:ext>
              </a:extLst>
            </p:cNvPr>
            <p:cNvSpPr>
              <a:spLocks noChangeArrowheads="1"/>
            </p:cNvSpPr>
            <p:nvPr/>
          </p:nvSpPr>
          <p:spPr bwMode="auto">
            <a:xfrm>
              <a:off x="12790149" y="4896498"/>
              <a:ext cx="854916" cy="22151"/>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84" name="Rectangle 83">
              <a:extLst>
                <a:ext uri="{FF2B5EF4-FFF2-40B4-BE49-F238E27FC236}">
                  <a16:creationId xmlns:a16="http://schemas.microsoft.com/office/drawing/2014/main" id="{99FA18CF-E4A6-47E5-A41C-EC6E5E448D7D}"/>
                </a:ext>
              </a:extLst>
            </p:cNvPr>
            <p:cNvSpPr>
              <a:spLocks noChangeArrowheads="1"/>
            </p:cNvSpPr>
            <p:nvPr/>
          </p:nvSpPr>
          <p:spPr bwMode="auto">
            <a:xfrm>
              <a:off x="12790149" y="4947213"/>
              <a:ext cx="854916" cy="22734"/>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85" name="Rectangle 84">
              <a:extLst>
                <a:ext uri="{FF2B5EF4-FFF2-40B4-BE49-F238E27FC236}">
                  <a16:creationId xmlns:a16="http://schemas.microsoft.com/office/drawing/2014/main" id="{E76D2453-0812-4439-8F26-C3EFAD596656}"/>
                </a:ext>
              </a:extLst>
            </p:cNvPr>
            <p:cNvSpPr>
              <a:spLocks noChangeArrowheads="1"/>
            </p:cNvSpPr>
            <p:nvPr/>
          </p:nvSpPr>
          <p:spPr bwMode="auto">
            <a:xfrm>
              <a:off x="12790149" y="4997929"/>
              <a:ext cx="854916" cy="22151"/>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86" name="Rectangle 85">
              <a:extLst>
                <a:ext uri="{FF2B5EF4-FFF2-40B4-BE49-F238E27FC236}">
                  <a16:creationId xmlns:a16="http://schemas.microsoft.com/office/drawing/2014/main" id="{B8F54D45-2B64-45EB-8A74-D342593F186D}"/>
                </a:ext>
              </a:extLst>
            </p:cNvPr>
            <p:cNvSpPr>
              <a:spLocks noChangeArrowheads="1"/>
            </p:cNvSpPr>
            <p:nvPr/>
          </p:nvSpPr>
          <p:spPr bwMode="auto">
            <a:xfrm>
              <a:off x="12790149" y="5048644"/>
              <a:ext cx="854916" cy="22151"/>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87" name="Rectangle 86">
              <a:extLst>
                <a:ext uri="{FF2B5EF4-FFF2-40B4-BE49-F238E27FC236}">
                  <a16:creationId xmlns:a16="http://schemas.microsoft.com/office/drawing/2014/main" id="{AFB09CE5-794B-4A00-8BCC-940E28793244}"/>
                </a:ext>
              </a:extLst>
            </p:cNvPr>
            <p:cNvSpPr>
              <a:spLocks noChangeArrowheads="1"/>
            </p:cNvSpPr>
            <p:nvPr/>
          </p:nvSpPr>
          <p:spPr bwMode="auto">
            <a:xfrm>
              <a:off x="12790149" y="5099358"/>
              <a:ext cx="854916" cy="22734"/>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88" name="Rectangle 87">
              <a:extLst>
                <a:ext uri="{FF2B5EF4-FFF2-40B4-BE49-F238E27FC236}">
                  <a16:creationId xmlns:a16="http://schemas.microsoft.com/office/drawing/2014/main" id="{9F30896C-28D8-4B9E-A3B9-D97C996E932B}"/>
                </a:ext>
              </a:extLst>
            </p:cNvPr>
            <p:cNvSpPr>
              <a:spLocks noChangeArrowheads="1"/>
            </p:cNvSpPr>
            <p:nvPr/>
          </p:nvSpPr>
          <p:spPr bwMode="auto">
            <a:xfrm>
              <a:off x="12790149" y="5150074"/>
              <a:ext cx="854916" cy="22151"/>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89" name="Rectangle 88">
              <a:extLst>
                <a:ext uri="{FF2B5EF4-FFF2-40B4-BE49-F238E27FC236}">
                  <a16:creationId xmlns:a16="http://schemas.microsoft.com/office/drawing/2014/main" id="{7C45806F-7D29-4FF0-9A62-3AC47CBF02A7}"/>
                </a:ext>
              </a:extLst>
            </p:cNvPr>
            <p:cNvSpPr>
              <a:spLocks noChangeArrowheads="1"/>
            </p:cNvSpPr>
            <p:nvPr/>
          </p:nvSpPr>
          <p:spPr bwMode="auto">
            <a:xfrm>
              <a:off x="12702327" y="4236621"/>
              <a:ext cx="1031455" cy="52463"/>
            </a:xfrm>
            <a:prstGeom prst="rect">
              <a:avLst/>
            </a:prstGeom>
            <a:solidFill>
              <a:srgbClr val="F68D2E"/>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90" name="Rectangle 89">
              <a:extLst>
                <a:ext uri="{FF2B5EF4-FFF2-40B4-BE49-F238E27FC236}">
                  <a16:creationId xmlns:a16="http://schemas.microsoft.com/office/drawing/2014/main" id="{E6B478F2-A534-4239-A947-BE68EB1ACABB}"/>
                </a:ext>
              </a:extLst>
            </p:cNvPr>
            <p:cNvSpPr>
              <a:spLocks noChangeArrowheads="1"/>
            </p:cNvSpPr>
            <p:nvPr/>
          </p:nvSpPr>
          <p:spPr bwMode="auto">
            <a:xfrm>
              <a:off x="12702327" y="4289086"/>
              <a:ext cx="1031455" cy="947263"/>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91" name="Rectangle 90">
              <a:extLst>
                <a:ext uri="{FF2B5EF4-FFF2-40B4-BE49-F238E27FC236}">
                  <a16:creationId xmlns:a16="http://schemas.microsoft.com/office/drawing/2014/main" id="{8437AD44-1BA5-4DFF-9D02-63F02C758D86}"/>
                </a:ext>
              </a:extLst>
            </p:cNvPr>
            <p:cNvSpPr>
              <a:spLocks noChangeArrowheads="1"/>
            </p:cNvSpPr>
            <p:nvPr/>
          </p:nvSpPr>
          <p:spPr bwMode="auto">
            <a:xfrm>
              <a:off x="12791045" y="4551404"/>
              <a:ext cx="386236" cy="22151"/>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92" name="Rectangle 91">
              <a:extLst>
                <a:ext uri="{FF2B5EF4-FFF2-40B4-BE49-F238E27FC236}">
                  <a16:creationId xmlns:a16="http://schemas.microsoft.com/office/drawing/2014/main" id="{FF61D3C5-84A3-44CB-A0DA-7500CC979B65}"/>
                </a:ext>
              </a:extLst>
            </p:cNvPr>
            <p:cNvSpPr>
              <a:spLocks noChangeArrowheads="1"/>
            </p:cNvSpPr>
            <p:nvPr/>
          </p:nvSpPr>
          <p:spPr bwMode="auto">
            <a:xfrm>
              <a:off x="12791045" y="4642923"/>
              <a:ext cx="854019" cy="22151"/>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93" name="Rectangle 92">
              <a:extLst>
                <a:ext uri="{FF2B5EF4-FFF2-40B4-BE49-F238E27FC236}">
                  <a16:creationId xmlns:a16="http://schemas.microsoft.com/office/drawing/2014/main" id="{480BCB66-59E5-4425-978A-4070A27A8226}"/>
                </a:ext>
              </a:extLst>
            </p:cNvPr>
            <p:cNvSpPr>
              <a:spLocks noChangeArrowheads="1"/>
            </p:cNvSpPr>
            <p:nvPr/>
          </p:nvSpPr>
          <p:spPr bwMode="auto">
            <a:xfrm>
              <a:off x="12791045" y="4693640"/>
              <a:ext cx="854019" cy="22151"/>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94" name="Rectangle 93">
              <a:extLst>
                <a:ext uri="{FF2B5EF4-FFF2-40B4-BE49-F238E27FC236}">
                  <a16:creationId xmlns:a16="http://schemas.microsoft.com/office/drawing/2014/main" id="{ACF4B2DF-094E-415E-BD99-35DAAC5074C2}"/>
                </a:ext>
              </a:extLst>
            </p:cNvPr>
            <p:cNvSpPr>
              <a:spLocks noChangeArrowheads="1"/>
            </p:cNvSpPr>
            <p:nvPr/>
          </p:nvSpPr>
          <p:spPr bwMode="auto">
            <a:xfrm>
              <a:off x="12791045" y="4744354"/>
              <a:ext cx="854019" cy="22151"/>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95" name="Rectangle 94">
              <a:extLst>
                <a:ext uri="{FF2B5EF4-FFF2-40B4-BE49-F238E27FC236}">
                  <a16:creationId xmlns:a16="http://schemas.microsoft.com/office/drawing/2014/main" id="{5A61BD1D-E22C-4B7C-B7FD-FD9386AA6D17}"/>
                </a:ext>
              </a:extLst>
            </p:cNvPr>
            <p:cNvSpPr>
              <a:spLocks noChangeArrowheads="1"/>
            </p:cNvSpPr>
            <p:nvPr/>
          </p:nvSpPr>
          <p:spPr bwMode="auto">
            <a:xfrm>
              <a:off x="12791045" y="4795069"/>
              <a:ext cx="854019" cy="22734"/>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96" name="Rectangle 95">
              <a:extLst>
                <a:ext uri="{FF2B5EF4-FFF2-40B4-BE49-F238E27FC236}">
                  <a16:creationId xmlns:a16="http://schemas.microsoft.com/office/drawing/2014/main" id="{73DC1A7B-71DE-478E-B650-891EF82F9F7F}"/>
                </a:ext>
              </a:extLst>
            </p:cNvPr>
            <p:cNvSpPr>
              <a:spLocks noChangeArrowheads="1"/>
            </p:cNvSpPr>
            <p:nvPr/>
          </p:nvSpPr>
          <p:spPr bwMode="auto">
            <a:xfrm>
              <a:off x="12791045" y="4845784"/>
              <a:ext cx="854019" cy="22734"/>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97" name="Rectangle 96">
              <a:extLst>
                <a:ext uri="{FF2B5EF4-FFF2-40B4-BE49-F238E27FC236}">
                  <a16:creationId xmlns:a16="http://schemas.microsoft.com/office/drawing/2014/main" id="{E69216B9-2AFE-4C7B-B459-4181CF3C350D}"/>
                </a:ext>
              </a:extLst>
            </p:cNvPr>
            <p:cNvSpPr>
              <a:spLocks noChangeArrowheads="1"/>
            </p:cNvSpPr>
            <p:nvPr/>
          </p:nvSpPr>
          <p:spPr bwMode="auto">
            <a:xfrm>
              <a:off x="12791045" y="4897082"/>
              <a:ext cx="854019" cy="21569"/>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nvGrpSpPr>
            <p:cNvPr id="98" name="Group 97">
              <a:extLst>
                <a:ext uri="{FF2B5EF4-FFF2-40B4-BE49-F238E27FC236}">
                  <a16:creationId xmlns:a16="http://schemas.microsoft.com/office/drawing/2014/main" id="{7E01F549-E393-4F81-A678-3B142C6D2357}"/>
                </a:ext>
              </a:extLst>
            </p:cNvPr>
            <p:cNvGrpSpPr/>
            <p:nvPr/>
          </p:nvGrpSpPr>
          <p:grpSpPr>
            <a:xfrm>
              <a:off x="12797396" y="4964447"/>
              <a:ext cx="234703" cy="236720"/>
              <a:chOff x="4543181" y="3493744"/>
              <a:chExt cx="144849" cy="146094"/>
            </a:xfrm>
          </p:grpSpPr>
          <p:sp>
            <p:nvSpPr>
              <p:cNvPr id="99" name="Freeform 125">
                <a:extLst>
                  <a:ext uri="{FF2B5EF4-FFF2-40B4-BE49-F238E27FC236}">
                    <a16:creationId xmlns:a16="http://schemas.microsoft.com/office/drawing/2014/main" id="{21C355EE-3805-43BB-8F33-440AC3CB0ED1}"/>
                  </a:ext>
                </a:extLst>
              </p:cNvPr>
              <p:cNvSpPr>
                <a:spLocks/>
              </p:cNvSpPr>
              <p:nvPr/>
            </p:nvSpPr>
            <p:spPr bwMode="auto">
              <a:xfrm>
                <a:off x="4543181" y="3493744"/>
                <a:ext cx="144849" cy="146094"/>
              </a:xfrm>
              <a:custGeom>
                <a:avLst/>
                <a:gdLst>
                  <a:gd name="T0" fmla="*/ 378 w 591"/>
                  <a:gd name="T1" fmla="*/ 57 h 596"/>
                  <a:gd name="T2" fmla="*/ 493 w 591"/>
                  <a:gd name="T3" fmla="*/ 78 h 596"/>
                  <a:gd name="T4" fmla="*/ 517 w 591"/>
                  <a:gd name="T5" fmla="*/ 162 h 596"/>
                  <a:gd name="T6" fmla="*/ 591 w 591"/>
                  <a:gd name="T7" fmla="*/ 254 h 596"/>
                  <a:gd name="T8" fmla="*/ 554 w 591"/>
                  <a:gd name="T9" fmla="*/ 334 h 596"/>
                  <a:gd name="T10" fmla="*/ 554 w 591"/>
                  <a:gd name="T11" fmla="*/ 450 h 596"/>
                  <a:gd name="T12" fmla="*/ 474 w 591"/>
                  <a:gd name="T13" fmla="*/ 488 h 596"/>
                  <a:gd name="T14" fmla="*/ 398 w 591"/>
                  <a:gd name="T15" fmla="*/ 578 h 596"/>
                  <a:gd name="T16" fmla="*/ 313 w 591"/>
                  <a:gd name="T17" fmla="*/ 556 h 596"/>
                  <a:gd name="T18" fmla="*/ 198 w 591"/>
                  <a:gd name="T19" fmla="*/ 574 h 596"/>
                  <a:gd name="T20" fmla="*/ 147 w 591"/>
                  <a:gd name="T21" fmla="*/ 503 h 596"/>
                  <a:gd name="T22" fmla="*/ 45 w 591"/>
                  <a:gd name="T23" fmla="*/ 444 h 596"/>
                  <a:gd name="T24" fmla="*/ 52 w 591"/>
                  <a:gd name="T25" fmla="*/ 356 h 596"/>
                  <a:gd name="T26" fmla="*/ 13 w 591"/>
                  <a:gd name="T27" fmla="*/ 245 h 596"/>
                  <a:gd name="T28" fmla="*/ 76 w 591"/>
                  <a:gd name="T29" fmla="*/ 183 h 596"/>
                  <a:gd name="T30" fmla="*/ 117 w 591"/>
                  <a:gd name="T31" fmla="*/ 72 h 596"/>
                  <a:gd name="T32" fmla="*/ 205 w 591"/>
                  <a:gd name="T33" fmla="*/ 64 h 596"/>
                  <a:gd name="T34" fmla="*/ 306 w 591"/>
                  <a:gd name="T35" fmla="*/ 6 h 596"/>
                  <a:gd name="T36" fmla="*/ 378 w 591"/>
                  <a:gd name="T37" fmla="*/ 57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1" h="596">
                    <a:moveTo>
                      <a:pt x="378" y="57"/>
                    </a:moveTo>
                    <a:cubicBezTo>
                      <a:pt x="413" y="86"/>
                      <a:pt x="464" y="45"/>
                      <a:pt x="493" y="78"/>
                    </a:cubicBezTo>
                    <a:cubicBezTo>
                      <a:pt x="505" y="93"/>
                      <a:pt x="507" y="113"/>
                      <a:pt x="517" y="162"/>
                    </a:cubicBezTo>
                    <a:cubicBezTo>
                      <a:pt x="525" y="208"/>
                      <a:pt x="590" y="208"/>
                      <a:pt x="591" y="254"/>
                    </a:cubicBezTo>
                    <a:cubicBezTo>
                      <a:pt x="591" y="271"/>
                      <a:pt x="579" y="288"/>
                      <a:pt x="554" y="334"/>
                    </a:cubicBezTo>
                    <a:cubicBezTo>
                      <a:pt x="532" y="374"/>
                      <a:pt x="581" y="415"/>
                      <a:pt x="554" y="450"/>
                    </a:cubicBezTo>
                    <a:cubicBezTo>
                      <a:pt x="542" y="464"/>
                      <a:pt x="522" y="469"/>
                      <a:pt x="474" y="488"/>
                    </a:cubicBezTo>
                    <a:cubicBezTo>
                      <a:pt x="432" y="505"/>
                      <a:pt x="442" y="569"/>
                      <a:pt x="398" y="578"/>
                    </a:cubicBezTo>
                    <a:cubicBezTo>
                      <a:pt x="379" y="581"/>
                      <a:pt x="362" y="572"/>
                      <a:pt x="313" y="556"/>
                    </a:cubicBezTo>
                    <a:cubicBezTo>
                      <a:pt x="269" y="540"/>
                      <a:pt x="237" y="596"/>
                      <a:pt x="198" y="574"/>
                    </a:cubicBezTo>
                    <a:cubicBezTo>
                      <a:pt x="181" y="566"/>
                      <a:pt x="173" y="547"/>
                      <a:pt x="147" y="503"/>
                    </a:cubicBezTo>
                    <a:cubicBezTo>
                      <a:pt x="123" y="464"/>
                      <a:pt x="62" y="484"/>
                      <a:pt x="45" y="444"/>
                    </a:cubicBezTo>
                    <a:cubicBezTo>
                      <a:pt x="39" y="427"/>
                      <a:pt x="44" y="406"/>
                      <a:pt x="52" y="356"/>
                    </a:cubicBezTo>
                    <a:cubicBezTo>
                      <a:pt x="59" y="310"/>
                      <a:pt x="0" y="288"/>
                      <a:pt x="13" y="245"/>
                    </a:cubicBezTo>
                    <a:cubicBezTo>
                      <a:pt x="20" y="228"/>
                      <a:pt x="37" y="217"/>
                      <a:pt x="76" y="183"/>
                    </a:cubicBezTo>
                    <a:cubicBezTo>
                      <a:pt x="110" y="152"/>
                      <a:pt x="79" y="96"/>
                      <a:pt x="117" y="72"/>
                    </a:cubicBezTo>
                    <a:cubicBezTo>
                      <a:pt x="132" y="64"/>
                      <a:pt x="152" y="66"/>
                      <a:pt x="205" y="64"/>
                    </a:cubicBezTo>
                    <a:cubicBezTo>
                      <a:pt x="251" y="64"/>
                      <a:pt x="262" y="0"/>
                      <a:pt x="306" y="6"/>
                    </a:cubicBezTo>
                    <a:cubicBezTo>
                      <a:pt x="323" y="10"/>
                      <a:pt x="339" y="25"/>
                      <a:pt x="378" y="57"/>
                    </a:cubicBezTo>
                    <a:close/>
                  </a:path>
                </a:pathLst>
              </a:custGeom>
              <a:solidFill>
                <a:srgbClr val="EAA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00" name="Oval 126">
                <a:extLst>
                  <a:ext uri="{FF2B5EF4-FFF2-40B4-BE49-F238E27FC236}">
                    <a16:creationId xmlns:a16="http://schemas.microsoft.com/office/drawing/2014/main" id="{DF5605A0-31B0-4520-B429-834E43AC134A}"/>
                  </a:ext>
                </a:extLst>
              </p:cNvPr>
              <p:cNvSpPr>
                <a:spLocks noChangeArrowheads="1"/>
              </p:cNvSpPr>
              <p:nvPr/>
            </p:nvSpPr>
            <p:spPr bwMode="auto">
              <a:xfrm>
                <a:off x="4571611" y="3522485"/>
                <a:ext cx="89752" cy="89649"/>
              </a:xfrm>
              <a:prstGeom prst="ellipse">
                <a:avLst/>
              </a:prstGeom>
              <a:solidFill>
                <a:srgbClr val="F68D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01" name="Oval 127">
                <a:extLst>
                  <a:ext uri="{FF2B5EF4-FFF2-40B4-BE49-F238E27FC236}">
                    <a16:creationId xmlns:a16="http://schemas.microsoft.com/office/drawing/2014/main" id="{7BE4259F-65DE-45B8-8FB1-29CCE31AABF8}"/>
                  </a:ext>
                </a:extLst>
              </p:cNvPr>
              <p:cNvSpPr>
                <a:spLocks noChangeArrowheads="1"/>
              </p:cNvSpPr>
              <p:nvPr/>
            </p:nvSpPr>
            <p:spPr bwMode="auto">
              <a:xfrm>
                <a:off x="4583855" y="3534210"/>
                <a:ext cx="65473" cy="65473"/>
              </a:xfrm>
              <a:prstGeom prst="ellipse">
                <a:avLst/>
              </a:prstGeom>
              <a:solidFill>
                <a:srgbClr val="EAA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sp>
        <p:nvSpPr>
          <p:cNvPr id="47" name="Slide Number Placeholder 2">
            <a:extLst>
              <a:ext uri="{FF2B5EF4-FFF2-40B4-BE49-F238E27FC236}">
                <a16:creationId xmlns:a16="http://schemas.microsoft.com/office/drawing/2014/main" id="{DE5FB55B-FCEC-4096-96E9-01910256FBA7}"/>
              </a:ext>
            </a:extLst>
          </p:cNvPr>
          <p:cNvSpPr txBox="1">
            <a:spLocks/>
          </p:cNvSpPr>
          <p:nvPr/>
        </p:nvSpPr>
        <p:spPr>
          <a:xfrm>
            <a:off x="549179" y="4691494"/>
            <a:ext cx="298545" cy="2724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0FBB8BA-9C6A-4A48-A369-70FBD2FA98DA}" type="slidenum">
              <a:rPr lang="en-US" sz="800"/>
              <a:pPr/>
              <a:t>94</a:t>
            </a:fld>
            <a:endParaRPr lang="en-US" sz="800" dirty="0"/>
          </a:p>
        </p:txBody>
      </p:sp>
    </p:spTree>
    <p:extLst>
      <p:ext uri="{BB962C8B-B14F-4D97-AF65-F5344CB8AC3E}">
        <p14:creationId xmlns:p14="http://schemas.microsoft.com/office/powerpoint/2010/main" val="29900942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11915" y="937015"/>
            <a:ext cx="6080384" cy="3361818"/>
          </a:xfrm>
          <a:prstGeom prst="rect">
            <a:avLst/>
          </a:prstGeom>
        </p:spPr>
        <p:txBody>
          <a:bodyPr vert="horz" wrap="square" lIns="0" tIns="9525" rIns="0" bIns="0" rtlCol="0">
            <a:spAutoFit/>
          </a:bodyPr>
          <a:lstStyle/>
          <a:p>
            <a:r>
              <a:rPr lang="en-US" sz="1600" dirty="0"/>
              <a:t>Relevant disclosures should be provided for the following, if applicable:</a:t>
            </a:r>
          </a:p>
          <a:p>
            <a:pPr marL="751980" marR="85246" lvl="2" indent="-285743">
              <a:lnSpc>
                <a:spcPct val="150000"/>
              </a:lnSpc>
              <a:buFont typeface="Arial" panose="020B0604020202020204" pitchFamily="34" charset="0"/>
              <a:buChar char="•"/>
              <a:tabLst>
                <a:tab pos="266217" algn="l"/>
                <a:tab pos="266693" algn="l"/>
              </a:tabLst>
            </a:pPr>
            <a:r>
              <a:rPr lang="en-US" sz="1600" spc="-4" dirty="0">
                <a:latin typeface="Arial"/>
                <a:cs typeface="Arial"/>
              </a:rPr>
              <a:t>Leases of assets that are investments</a:t>
            </a:r>
          </a:p>
          <a:p>
            <a:pPr marL="751980" marR="85246" lvl="2" indent="-285743">
              <a:lnSpc>
                <a:spcPct val="150000"/>
              </a:lnSpc>
              <a:buFont typeface="Arial" panose="020B0604020202020204" pitchFamily="34" charset="0"/>
              <a:buChar char="•"/>
              <a:tabLst>
                <a:tab pos="266217" algn="l"/>
                <a:tab pos="266693" algn="l"/>
              </a:tabLst>
            </a:pPr>
            <a:r>
              <a:rPr lang="en-US" sz="1600" spc="-4" dirty="0">
                <a:latin typeface="Arial"/>
                <a:cs typeface="Arial"/>
              </a:rPr>
              <a:t>Certain regulated leases</a:t>
            </a:r>
          </a:p>
          <a:p>
            <a:pPr marL="751980" marR="85246" lvl="2" indent="-285743">
              <a:lnSpc>
                <a:spcPct val="150000"/>
              </a:lnSpc>
              <a:buFont typeface="Arial" panose="020B0604020202020204" pitchFamily="34" charset="0"/>
              <a:buChar char="•"/>
              <a:tabLst>
                <a:tab pos="266217" algn="l"/>
                <a:tab pos="266693" algn="l"/>
              </a:tabLst>
            </a:pPr>
            <a:r>
              <a:rPr lang="en-US" sz="1600" spc="-4" dirty="0">
                <a:latin typeface="Arial"/>
                <a:cs typeface="Arial"/>
              </a:rPr>
              <a:t>Sublease transactions</a:t>
            </a:r>
          </a:p>
          <a:p>
            <a:pPr marL="751980" marR="85246" lvl="2" indent="-285743">
              <a:lnSpc>
                <a:spcPct val="150000"/>
              </a:lnSpc>
              <a:buFont typeface="Arial" panose="020B0604020202020204" pitchFamily="34" charset="0"/>
              <a:buChar char="•"/>
              <a:tabLst>
                <a:tab pos="266217" algn="l"/>
                <a:tab pos="266693" algn="l"/>
              </a:tabLst>
            </a:pPr>
            <a:r>
              <a:rPr lang="en-US" sz="1600" spc="-4" dirty="0">
                <a:latin typeface="Arial"/>
                <a:cs typeface="Arial"/>
              </a:rPr>
              <a:t>Sale-leaseback transactions</a:t>
            </a:r>
          </a:p>
          <a:p>
            <a:pPr marL="751980" marR="85246" lvl="2" indent="-285743">
              <a:lnSpc>
                <a:spcPct val="150000"/>
              </a:lnSpc>
              <a:buFont typeface="Arial" panose="020B0604020202020204" pitchFamily="34" charset="0"/>
              <a:buChar char="•"/>
              <a:tabLst>
                <a:tab pos="266217" algn="l"/>
                <a:tab pos="266693" algn="l"/>
              </a:tabLst>
            </a:pPr>
            <a:r>
              <a:rPr lang="en-US" sz="1600" spc="-4" dirty="0">
                <a:latin typeface="Arial"/>
                <a:cs typeface="Arial"/>
              </a:rPr>
              <a:t>Lease-leaseback transactions</a:t>
            </a:r>
          </a:p>
          <a:p>
            <a:pPr marL="9525">
              <a:spcBef>
                <a:spcPts val="600"/>
              </a:spcBef>
            </a:pPr>
            <a:r>
              <a:rPr lang="en-US" sz="1600" dirty="0"/>
              <a:t>If the lessor’s principal ongoing operations consist of leasing assets to other entities, a schedule of future payments that are included in the measurement of the lease receivable for each of the next five years and in five-year increments thereafter should be provided</a:t>
            </a:r>
          </a:p>
          <a:p>
            <a:pPr marL="9525">
              <a:spcBef>
                <a:spcPts val="75"/>
              </a:spcBef>
            </a:pPr>
            <a:endParaRPr lang="en-US" sz="1200" spc="-4" dirty="0">
              <a:solidFill>
                <a:srgbClr val="FFFFFF"/>
              </a:solidFill>
              <a:latin typeface="Arial"/>
              <a:cs typeface="Arial"/>
            </a:endParaRPr>
          </a:p>
        </p:txBody>
      </p:sp>
      <p:sp>
        <p:nvSpPr>
          <p:cNvPr id="23" name="Title 1">
            <a:extLst>
              <a:ext uri="{FF2B5EF4-FFF2-40B4-BE49-F238E27FC236}">
                <a16:creationId xmlns:a16="http://schemas.microsoft.com/office/drawing/2014/main" id="{9B7AFEF4-C630-4856-B48E-07F339EF2E5A}"/>
              </a:ext>
            </a:extLst>
          </p:cNvPr>
          <p:cNvSpPr>
            <a:spLocks noGrp="1"/>
          </p:cNvSpPr>
          <p:nvPr>
            <p:ph type="title"/>
          </p:nvPr>
        </p:nvSpPr>
        <p:spPr/>
        <p:txBody>
          <a:bodyPr>
            <a:normAutofit/>
          </a:bodyPr>
          <a:lstStyle/>
          <a:p>
            <a:r>
              <a:rPr lang="en-US" sz="2200" dirty="0"/>
              <a:t>Disclosures – Lessor (continued)</a:t>
            </a:r>
          </a:p>
        </p:txBody>
      </p:sp>
      <p:sp>
        <p:nvSpPr>
          <p:cNvPr id="2" name="Text Placeholder 1"/>
          <p:cNvSpPr>
            <a:spLocks noGrp="1"/>
          </p:cNvSpPr>
          <p:nvPr>
            <p:ph type="body" sz="quarter" idx="13"/>
          </p:nvPr>
        </p:nvSpPr>
        <p:spPr/>
        <p:txBody>
          <a:bodyPr/>
          <a:lstStyle/>
          <a:p>
            <a:endParaRPr lang="en-US" dirty="0"/>
          </a:p>
        </p:txBody>
      </p:sp>
      <p:pic>
        <p:nvPicPr>
          <p:cNvPr id="22" name="Picture 21">
            <a:extLst>
              <a:ext uri="{FF2B5EF4-FFF2-40B4-BE49-F238E27FC236}">
                <a16:creationId xmlns:a16="http://schemas.microsoft.com/office/drawing/2014/main" id="{069634A0-3969-41BE-AFD4-B0057D511B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3991" y="1416182"/>
            <a:ext cx="2071429" cy="2071429"/>
          </a:xfrm>
          <a:prstGeom prst="rect">
            <a:avLst/>
          </a:prstGeom>
        </p:spPr>
      </p:pic>
      <p:sp>
        <p:nvSpPr>
          <p:cNvPr id="7" name="Slide Number Placeholder 2">
            <a:extLst>
              <a:ext uri="{FF2B5EF4-FFF2-40B4-BE49-F238E27FC236}">
                <a16:creationId xmlns:a16="http://schemas.microsoft.com/office/drawing/2014/main" id="{E3252970-6B4B-48C0-9A77-8DA9C8A31D56}"/>
              </a:ext>
            </a:extLst>
          </p:cNvPr>
          <p:cNvSpPr txBox="1">
            <a:spLocks/>
          </p:cNvSpPr>
          <p:nvPr/>
        </p:nvSpPr>
        <p:spPr>
          <a:xfrm>
            <a:off x="549179" y="4691494"/>
            <a:ext cx="298545" cy="2724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0FBB8BA-9C6A-4A48-A369-70FBD2FA98DA}" type="slidenum">
              <a:rPr lang="en-US" sz="800"/>
              <a:pPr/>
              <a:t>95</a:t>
            </a:fld>
            <a:endParaRPr lang="en-US" sz="800" dirty="0"/>
          </a:p>
        </p:txBody>
      </p:sp>
    </p:spTree>
    <p:extLst>
      <p:ext uri="{BB962C8B-B14F-4D97-AF65-F5344CB8AC3E}">
        <p14:creationId xmlns:p14="http://schemas.microsoft.com/office/powerpoint/2010/main" val="376450649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Regulated Leases</a:t>
            </a:r>
          </a:p>
        </p:txBody>
      </p:sp>
      <p:sp>
        <p:nvSpPr>
          <p:cNvPr id="3" name="Content Placeholder 2"/>
          <p:cNvSpPr>
            <a:spLocks noGrp="1"/>
          </p:cNvSpPr>
          <p:nvPr>
            <p:ph sz="quarter" idx="10"/>
          </p:nvPr>
        </p:nvSpPr>
        <p:spPr/>
        <p:txBody>
          <a:bodyPr/>
          <a:lstStyle/>
          <a:p>
            <a:r>
              <a:rPr lang="en-US" dirty="0"/>
              <a:t>Lessors would scope out from balance sheet impact if the following criteria are met:</a:t>
            </a:r>
          </a:p>
          <a:p>
            <a:pPr lvl="1"/>
            <a:r>
              <a:rPr lang="en-US" dirty="0"/>
              <a:t>Lease rates cannot exceed a reasonable amount, with reasonableness being subject to determination by an external regulator</a:t>
            </a:r>
          </a:p>
          <a:p>
            <a:pPr lvl="1"/>
            <a:r>
              <a:rPr lang="en-US" dirty="0"/>
              <a:t>Lease rates should be similar for lessees that are similarly situated</a:t>
            </a:r>
          </a:p>
          <a:p>
            <a:pPr lvl="1"/>
            <a:r>
              <a:rPr lang="en-US" dirty="0"/>
              <a:t>The lessor cannot deny potential lessees the right to enter into leases if facilities are available, provided that the lessee’s use of the facilities complies with generally applicable use restrictions</a:t>
            </a:r>
          </a:p>
        </p:txBody>
      </p:sp>
    </p:spTree>
    <p:extLst>
      <p:ext uri="{BB962C8B-B14F-4D97-AF65-F5344CB8AC3E}">
        <p14:creationId xmlns:p14="http://schemas.microsoft.com/office/powerpoint/2010/main" val="122289820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Regulated Leases</a:t>
            </a:r>
          </a:p>
        </p:txBody>
      </p:sp>
      <p:sp>
        <p:nvSpPr>
          <p:cNvPr id="3" name="Content Placeholder 2"/>
          <p:cNvSpPr>
            <a:spLocks noGrp="1"/>
          </p:cNvSpPr>
          <p:nvPr>
            <p:ph sz="quarter" idx="10"/>
          </p:nvPr>
        </p:nvSpPr>
        <p:spPr/>
        <p:txBody>
          <a:bodyPr/>
          <a:lstStyle/>
          <a:p>
            <a:r>
              <a:rPr lang="en-US" dirty="0"/>
              <a:t>Specific examples provided by GASB 87:</a:t>
            </a:r>
          </a:p>
          <a:p>
            <a:endParaRPr lang="en-US" sz="900" dirty="0"/>
          </a:p>
          <a:p>
            <a:pPr lvl="1"/>
            <a:r>
              <a:rPr lang="en-US" dirty="0"/>
              <a:t>U.S. Department of Transportation and the Federal Aviation Administration regulate aviation leases between airports and air carriers and other aeronautical users</a:t>
            </a:r>
          </a:p>
          <a:p>
            <a:pPr lvl="2"/>
            <a:r>
              <a:rPr lang="en-US" dirty="0"/>
              <a:t>Meet criteria of aeronautics – out of financial statement recognition for receivable/D.Inflow</a:t>
            </a:r>
          </a:p>
          <a:p>
            <a:pPr lvl="2"/>
            <a:r>
              <a:rPr lang="en-US" dirty="0"/>
              <a:t>Not aeronautics – would be applicable to GASB 87 recognition</a:t>
            </a:r>
          </a:p>
          <a:p>
            <a:pPr lvl="3"/>
            <a:r>
              <a:rPr lang="en-US" dirty="0"/>
              <a:t>Cell tower agreements</a:t>
            </a:r>
          </a:p>
          <a:p>
            <a:pPr lvl="3"/>
            <a:r>
              <a:rPr lang="en-US" dirty="0"/>
              <a:t>Concessionaire agreements</a:t>
            </a:r>
          </a:p>
          <a:p>
            <a:pPr lvl="3"/>
            <a:r>
              <a:rPr lang="en-US" dirty="0"/>
              <a:t>Other Property/land/building agreements</a:t>
            </a:r>
          </a:p>
          <a:p>
            <a:pPr lvl="4"/>
            <a:r>
              <a:rPr lang="en-US" dirty="0"/>
              <a:t>Ex. Rental Car – property/office space agreements</a:t>
            </a:r>
          </a:p>
          <a:p>
            <a:pPr lvl="3"/>
            <a:endParaRPr lang="en-US" dirty="0"/>
          </a:p>
        </p:txBody>
      </p:sp>
    </p:spTree>
    <p:extLst>
      <p:ext uri="{BB962C8B-B14F-4D97-AF65-F5344CB8AC3E}">
        <p14:creationId xmlns:p14="http://schemas.microsoft.com/office/powerpoint/2010/main" val="250911744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F761C-98C7-4913-B7C2-0B1A8CEE9EBC}"/>
              </a:ext>
            </a:extLst>
          </p:cNvPr>
          <p:cNvSpPr>
            <a:spLocks noGrp="1"/>
          </p:cNvSpPr>
          <p:nvPr>
            <p:ph type="title"/>
          </p:nvPr>
        </p:nvSpPr>
        <p:spPr>
          <a:xfrm>
            <a:off x="375381" y="21238"/>
            <a:ext cx="7772400" cy="465038"/>
          </a:xfrm>
        </p:spPr>
        <p:txBody>
          <a:bodyPr/>
          <a:lstStyle/>
          <a:p>
            <a:r>
              <a:rPr lang="en-US" dirty="0"/>
              <a:t>Disclosures – Regulated Leases</a:t>
            </a:r>
          </a:p>
        </p:txBody>
      </p:sp>
      <p:graphicFrame>
        <p:nvGraphicFramePr>
          <p:cNvPr id="42" name="Table 41">
            <a:extLst>
              <a:ext uri="{FF2B5EF4-FFF2-40B4-BE49-F238E27FC236}">
                <a16:creationId xmlns:a16="http://schemas.microsoft.com/office/drawing/2014/main" id="{86BC65BE-D89B-4F2A-A1D3-A3BB46A1F2B8}"/>
              </a:ext>
            </a:extLst>
          </p:cNvPr>
          <p:cNvGraphicFramePr>
            <a:graphicFrameLocks noGrp="1"/>
          </p:cNvGraphicFramePr>
          <p:nvPr/>
        </p:nvGraphicFramePr>
        <p:xfrm>
          <a:off x="545689" y="518414"/>
          <a:ext cx="5471891" cy="3876197"/>
        </p:xfrm>
        <a:graphic>
          <a:graphicData uri="http://schemas.openxmlformats.org/drawingml/2006/table">
            <a:tbl>
              <a:tblPr firstRow="1" bandRow="1">
                <a:tableStyleId>{5C22544A-7EE6-4342-B048-85BDC9FD1C3A}</a:tableStyleId>
              </a:tblPr>
              <a:tblGrid>
                <a:gridCol w="5471891">
                  <a:extLst>
                    <a:ext uri="{9D8B030D-6E8A-4147-A177-3AD203B41FA5}">
                      <a16:colId xmlns:a16="http://schemas.microsoft.com/office/drawing/2014/main" val="20000"/>
                    </a:ext>
                  </a:extLst>
                </a:gridCol>
              </a:tblGrid>
              <a:tr h="6747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mn-lt"/>
                        </a:rPr>
                        <a:t>General description of leasing arrangements </a:t>
                      </a:r>
                    </a:p>
                  </a:txBody>
                  <a:tcPr marL="480060" marR="68580" marT="34290" marB="34290" anchor="ctr">
                    <a:lnL w="12700" cmpd="sng">
                      <a:noFill/>
                    </a:lnL>
                    <a:lnR w="12700" cmpd="sng">
                      <a:noFill/>
                    </a:lnR>
                    <a:lnT w="12700" cmpd="sng">
                      <a:noFill/>
                    </a:lnT>
                    <a:lnB w="1270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02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n-lt"/>
                          <a:ea typeface="+mn-ea"/>
                          <a:cs typeface="+mn-cs"/>
                        </a:rPr>
                        <a:t>Extent to which capital assets are subject to preferential or exclusive use (by class of asset/major counterparty)</a:t>
                      </a:r>
                    </a:p>
                  </a:txBody>
                  <a:tcPr marL="480060" marR="68580" marT="34290" marB="34290" anchor="ctr">
                    <a:lnL w="12700" cmpd="sng">
                      <a:noFill/>
                    </a:lnL>
                    <a:lnR w="12700" cmpd="sng">
                      <a:noFill/>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029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n-lt"/>
                          <a:ea typeface="+mn-ea"/>
                          <a:cs typeface="+mn-cs"/>
                        </a:rPr>
                        <a:t>Amount of inflows of resources recognized, if amount cannot be determined from face financial statements</a:t>
                      </a:r>
                    </a:p>
                  </a:txBody>
                  <a:tcPr marL="480060" marR="68580" marT="34290" marB="34290" anchor="ctr">
                    <a:lnL w="12700" cmpd="sng">
                      <a:noFill/>
                    </a:lnL>
                    <a:lnR w="12700" cmpd="sng">
                      <a:noFill/>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0595147"/>
                  </a:ext>
                </a:extLst>
              </a:tr>
              <a:tr h="7554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n-lt"/>
                          <a:ea typeface="+mn-ea"/>
                          <a:cs typeface="+mn-cs"/>
                        </a:rPr>
                        <a:t>Amount of inflows of resources recognized for variable and other payments not included in expected future minimum payments</a:t>
                      </a:r>
                    </a:p>
                  </a:txBody>
                  <a:tcPr marL="480060" marR="68580" marT="34290" marB="34290" anchor="ctr">
                    <a:lnL w="12700" cmpd="sng">
                      <a:noFill/>
                    </a:lnL>
                    <a:lnR w="12700" cmpd="sng">
                      <a:noFill/>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200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n-lt"/>
                          <a:ea typeface="+mn-ea"/>
                          <a:cs typeface="+mn-cs"/>
                        </a:rPr>
                        <a:t>Existence, terms and conditions of lessee options to terminate lease or abate payments if lessor has issued debt which is secured by lease payments</a:t>
                      </a:r>
                    </a:p>
                  </a:txBody>
                  <a:tcPr marL="480060" marR="68580" marT="34290" marB="34290" anchor="ctr">
                    <a:lnL w="12700" cmpd="sng">
                      <a:noFill/>
                    </a:lnL>
                    <a:lnR w="12700" cmpd="sng">
                      <a:noFill/>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200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n-lt"/>
                          <a:ea typeface="+mn-ea"/>
                          <a:cs typeface="+mn-cs"/>
                        </a:rPr>
                        <a:t>Schedule of expected future minimum payments under these agreements for each of the subsequent five years and in five-year increments </a:t>
                      </a:r>
                    </a:p>
                  </a:txBody>
                  <a:tcPr marL="480060" marR="68580" marT="34290" marB="34290" anchor="ctr">
                    <a:lnL w="12700" cmpd="sng">
                      <a:noFill/>
                    </a:lnL>
                    <a:lnR w="12700" cmpd="sng">
                      <a:noFill/>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0460118"/>
                  </a:ext>
                </a:extLst>
              </a:tr>
            </a:tbl>
          </a:graphicData>
        </a:graphic>
      </p:graphicFrame>
      <p:sp>
        <p:nvSpPr>
          <p:cNvPr id="43" name="Oval 42">
            <a:extLst>
              <a:ext uri="{FF2B5EF4-FFF2-40B4-BE49-F238E27FC236}">
                <a16:creationId xmlns:a16="http://schemas.microsoft.com/office/drawing/2014/main" id="{FD812B17-0246-45BF-887A-34D946F656EE}"/>
              </a:ext>
            </a:extLst>
          </p:cNvPr>
          <p:cNvSpPr/>
          <p:nvPr/>
        </p:nvSpPr>
        <p:spPr>
          <a:xfrm>
            <a:off x="553253" y="671715"/>
            <a:ext cx="400050" cy="4000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a:t>
            </a:r>
          </a:p>
        </p:txBody>
      </p:sp>
      <p:sp>
        <p:nvSpPr>
          <p:cNvPr id="44" name="Oval 43">
            <a:extLst>
              <a:ext uri="{FF2B5EF4-FFF2-40B4-BE49-F238E27FC236}">
                <a16:creationId xmlns:a16="http://schemas.microsoft.com/office/drawing/2014/main" id="{F87A1817-E694-4570-AA6C-BB2F8FDB48AD}"/>
              </a:ext>
            </a:extLst>
          </p:cNvPr>
          <p:cNvSpPr/>
          <p:nvPr/>
        </p:nvSpPr>
        <p:spPr>
          <a:xfrm>
            <a:off x="553253" y="1225067"/>
            <a:ext cx="400050" cy="4000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a:t>
            </a:r>
          </a:p>
        </p:txBody>
      </p:sp>
      <p:sp>
        <p:nvSpPr>
          <p:cNvPr id="45" name="Oval 44">
            <a:extLst>
              <a:ext uri="{FF2B5EF4-FFF2-40B4-BE49-F238E27FC236}">
                <a16:creationId xmlns:a16="http://schemas.microsoft.com/office/drawing/2014/main" id="{8531C732-6852-44C1-AD71-3A63E795F754}"/>
              </a:ext>
            </a:extLst>
          </p:cNvPr>
          <p:cNvSpPr/>
          <p:nvPr/>
        </p:nvSpPr>
        <p:spPr>
          <a:xfrm>
            <a:off x="553253" y="1752190"/>
            <a:ext cx="400050" cy="4000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3</a:t>
            </a:r>
          </a:p>
        </p:txBody>
      </p:sp>
      <p:sp>
        <p:nvSpPr>
          <p:cNvPr id="46" name="Oval 45">
            <a:extLst>
              <a:ext uri="{FF2B5EF4-FFF2-40B4-BE49-F238E27FC236}">
                <a16:creationId xmlns:a16="http://schemas.microsoft.com/office/drawing/2014/main" id="{A35F4103-EF62-436A-AC86-6DF6E43B1F91}"/>
              </a:ext>
            </a:extLst>
          </p:cNvPr>
          <p:cNvSpPr/>
          <p:nvPr/>
        </p:nvSpPr>
        <p:spPr>
          <a:xfrm>
            <a:off x="553253" y="2388860"/>
            <a:ext cx="400050" cy="4000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4</a:t>
            </a:r>
          </a:p>
        </p:txBody>
      </p:sp>
      <p:grpSp>
        <p:nvGrpSpPr>
          <p:cNvPr id="3" name="Group 2">
            <a:extLst>
              <a:ext uri="{FF2B5EF4-FFF2-40B4-BE49-F238E27FC236}">
                <a16:creationId xmlns:a16="http://schemas.microsoft.com/office/drawing/2014/main" id="{6C174A8A-4B3A-4788-9479-37386E81B2D7}"/>
              </a:ext>
            </a:extLst>
          </p:cNvPr>
          <p:cNvGrpSpPr/>
          <p:nvPr/>
        </p:nvGrpSpPr>
        <p:grpSpPr>
          <a:xfrm>
            <a:off x="6650530" y="2152151"/>
            <a:ext cx="1497251" cy="985119"/>
            <a:chOff x="12349375" y="4236621"/>
            <a:chExt cx="1737360" cy="1143099"/>
          </a:xfrm>
        </p:grpSpPr>
        <p:sp>
          <p:nvSpPr>
            <p:cNvPr id="15" name="Oval 40">
              <a:extLst>
                <a:ext uri="{FF2B5EF4-FFF2-40B4-BE49-F238E27FC236}">
                  <a16:creationId xmlns:a16="http://schemas.microsoft.com/office/drawing/2014/main" id="{602487D6-D982-4F91-ABDC-C75DEDFAB495}"/>
                </a:ext>
              </a:extLst>
            </p:cNvPr>
            <p:cNvSpPr>
              <a:spLocks noChangeArrowheads="1"/>
            </p:cNvSpPr>
            <p:nvPr/>
          </p:nvSpPr>
          <p:spPr bwMode="gray">
            <a:xfrm>
              <a:off x="12349375" y="5319051"/>
              <a:ext cx="1737360" cy="60669"/>
            </a:xfrm>
            <a:prstGeom prst="ellipse">
              <a:avLst/>
            </a:prstGeom>
            <a:solidFill>
              <a:schemeClr val="tx1">
                <a:alpha val="15000"/>
              </a:schemeClr>
            </a:solidFill>
            <a:ln>
              <a:noFill/>
            </a:ln>
          </p:spPr>
          <p:txBody>
            <a:bodyPr vert="horz" wrap="square" lIns="68580" tIns="34290" rIns="68580" bIns="34290" numCol="1" anchor="t" anchorCtr="0" compatLnSpc="1">
              <a:prstTxWarp prst="textNoShape">
                <a:avLst/>
              </a:prstTxWarp>
            </a:bodyPr>
            <a:lstStyle/>
            <a:p>
              <a:endParaRPr lang="en-GB" sz="1350" dirty="0"/>
            </a:p>
          </p:txBody>
        </p:sp>
        <p:sp>
          <p:nvSpPr>
            <p:cNvPr id="24" name="Freeform 8">
              <a:extLst>
                <a:ext uri="{FF2B5EF4-FFF2-40B4-BE49-F238E27FC236}">
                  <a16:creationId xmlns:a16="http://schemas.microsoft.com/office/drawing/2014/main" id="{AA549F2A-38C8-4AC1-938B-AB3ADE0CBC2F}"/>
                </a:ext>
              </a:extLst>
            </p:cNvPr>
            <p:cNvSpPr>
              <a:spLocks/>
            </p:cNvSpPr>
            <p:nvPr/>
          </p:nvSpPr>
          <p:spPr bwMode="auto">
            <a:xfrm>
              <a:off x="12413233" y="5315004"/>
              <a:ext cx="1600016" cy="39080"/>
            </a:xfrm>
            <a:custGeom>
              <a:avLst/>
              <a:gdLst>
                <a:gd name="T0" fmla="*/ 20 w 3170"/>
                <a:gd name="T1" fmla="*/ 10 h 77"/>
                <a:gd name="T2" fmla="*/ 139 w 3170"/>
                <a:gd name="T3" fmla="*/ 77 h 77"/>
                <a:gd name="T4" fmla="*/ 3047 w 3170"/>
                <a:gd name="T5" fmla="*/ 77 h 77"/>
                <a:gd name="T6" fmla="*/ 3170 w 3170"/>
                <a:gd name="T7" fmla="*/ 25 h 77"/>
                <a:gd name="T8" fmla="*/ 3170 w 3170"/>
                <a:gd name="T9" fmla="*/ 0 h 77"/>
                <a:gd name="T10" fmla="*/ 20 w 3170"/>
                <a:gd name="T11" fmla="*/ 10 h 77"/>
              </a:gdLst>
              <a:ahLst/>
              <a:cxnLst>
                <a:cxn ang="0">
                  <a:pos x="T0" y="T1"/>
                </a:cxn>
                <a:cxn ang="0">
                  <a:pos x="T2" y="T3"/>
                </a:cxn>
                <a:cxn ang="0">
                  <a:pos x="T4" y="T5"/>
                </a:cxn>
                <a:cxn ang="0">
                  <a:pos x="T6" y="T7"/>
                </a:cxn>
                <a:cxn ang="0">
                  <a:pos x="T8" y="T9"/>
                </a:cxn>
                <a:cxn ang="0">
                  <a:pos x="T10" y="T11"/>
                </a:cxn>
              </a:cxnLst>
              <a:rect l="0" t="0" r="r" b="b"/>
              <a:pathLst>
                <a:path w="3170" h="77">
                  <a:moveTo>
                    <a:pt x="20" y="10"/>
                  </a:moveTo>
                  <a:cubicBezTo>
                    <a:pt x="20" y="10"/>
                    <a:pt x="0" y="46"/>
                    <a:pt x="139" y="77"/>
                  </a:cubicBezTo>
                  <a:cubicBezTo>
                    <a:pt x="3047" y="77"/>
                    <a:pt x="3047" y="77"/>
                    <a:pt x="3047" y="77"/>
                  </a:cubicBezTo>
                  <a:cubicBezTo>
                    <a:pt x="3047" y="77"/>
                    <a:pt x="3145" y="71"/>
                    <a:pt x="3170" y="25"/>
                  </a:cubicBezTo>
                  <a:cubicBezTo>
                    <a:pt x="3170" y="0"/>
                    <a:pt x="3170" y="0"/>
                    <a:pt x="3170" y="0"/>
                  </a:cubicBezTo>
                  <a:lnTo>
                    <a:pt x="20" y="10"/>
                  </a:lnTo>
                  <a:close/>
                </a:path>
              </a:pathLst>
            </a:custGeom>
            <a:solidFill>
              <a:srgbClr val="B0B0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5" name="Freeform 9">
              <a:extLst>
                <a:ext uri="{FF2B5EF4-FFF2-40B4-BE49-F238E27FC236}">
                  <a16:creationId xmlns:a16="http://schemas.microsoft.com/office/drawing/2014/main" id="{E8E29246-23EA-4F53-8332-3A33D679C9FD}"/>
                </a:ext>
              </a:extLst>
            </p:cNvPr>
            <p:cNvSpPr>
              <a:spLocks/>
            </p:cNvSpPr>
            <p:nvPr/>
          </p:nvSpPr>
          <p:spPr bwMode="auto">
            <a:xfrm>
              <a:off x="12422294" y="5282721"/>
              <a:ext cx="1593786" cy="49275"/>
            </a:xfrm>
            <a:custGeom>
              <a:avLst/>
              <a:gdLst>
                <a:gd name="T0" fmla="*/ 2 w 3158"/>
                <a:gd name="T1" fmla="*/ 0 h 97"/>
                <a:gd name="T2" fmla="*/ 3153 w 3158"/>
                <a:gd name="T3" fmla="*/ 0 h 97"/>
                <a:gd name="T4" fmla="*/ 3153 w 3158"/>
                <a:gd name="T5" fmla="*/ 80 h 97"/>
                <a:gd name="T6" fmla="*/ 3121 w 3158"/>
                <a:gd name="T7" fmla="*/ 89 h 97"/>
                <a:gd name="T8" fmla="*/ 32 w 3158"/>
                <a:gd name="T9" fmla="*/ 89 h 97"/>
                <a:gd name="T10" fmla="*/ 0 w 3158"/>
                <a:gd name="T11" fmla="*/ 78 h 97"/>
                <a:gd name="T12" fmla="*/ 2 w 3158"/>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3158" h="97">
                  <a:moveTo>
                    <a:pt x="2" y="0"/>
                  </a:moveTo>
                  <a:cubicBezTo>
                    <a:pt x="3153" y="0"/>
                    <a:pt x="3153" y="0"/>
                    <a:pt x="3153" y="0"/>
                  </a:cubicBezTo>
                  <a:cubicBezTo>
                    <a:pt x="3153" y="80"/>
                    <a:pt x="3153" y="80"/>
                    <a:pt x="3153" y="80"/>
                  </a:cubicBezTo>
                  <a:cubicBezTo>
                    <a:pt x="3153" y="80"/>
                    <a:pt x="3158" y="91"/>
                    <a:pt x="3121" y="89"/>
                  </a:cubicBezTo>
                  <a:cubicBezTo>
                    <a:pt x="32" y="89"/>
                    <a:pt x="32" y="89"/>
                    <a:pt x="32" y="89"/>
                  </a:cubicBezTo>
                  <a:cubicBezTo>
                    <a:pt x="32" y="89"/>
                    <a:pt x="3" y="97"/>
                    <a:pt x="0" y="78"/>
                  </a:cubicBezTo>
                  <a:lnTo>
                    <a:pt x="2" y="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6" name="Freeform 13">
              <a:extLst>
                <a:ext uri="{FF2B5EF4-FFF2-40B4-BE49-F238E27FC236}">
                  <a16:creationId xmlns:a16="http://schemas.microsoft.com/office/drawing/2014/main" id="{3B06A385-1FBE-49F8-8ECD-C6E1903D7A06}"/>
                </a:ext>
              </a:extLst>
            </p:cNvPr>
            <p:cNvSpPr>
              <a:spLocks/>
            </p:cNvSpPr>
            <p:nvPr/>
          </p:nvSpPr>
          <p:spPr bwMode="auto">
            <a:xfrm>
              <a:off x="12578615" y="4489793"/>
              <a:ext cx="1278880" cy="792362"/>
            </a:xfrm>
            <a:custGeom>
              <a:avLst/>
              <a:gdLst>
                <a:gd name="T0" fmla="*/ 2534 w 2534"/>
                <a:gd name="T1" fmla="*/ 1555 h 1555"/>
                <a:gd name="T2" fmla="*/ 2534 w 2534"/>
                <a:gd name="T3" fmla="*/ 119 h 1555"/>
                <a:gd name="T4" fmla="*/ 2415 w 2534"/>
                <a:gd name="T5" fmla="*/ 0 h 1555"/>
                <a:gd name="T6" fmla="*/ 119 w 2534"/>
                <a:gd name="T7" fmla="*/ 0 h 1555"/>
                <a:gd name="T8" fmla="*/ 0 w 2534"/>
                <a:gd name="T9" fmla="*/ 119 h 1555"/>
                <a:gd name="T10" fmla="*/ 0 w 2534"/>
                <a:gd name="T11" fmla="*/ 1555 h 1555"/>
                <a:gd name="T12" fmla="*/ 2534 w 2534"/>
                <a:gd name="T13" fmla="*/ 1555 h 1555"/>
              </a:gdLst>
              <a:ahLst/>
              <a:cxnLst>
                <a:cxn ang="0">
                  <a:pos x="T0" y="T1"/>
                </a:cxn>
                <a:cxn ang="0">
                  <a:pos x="T2" y="T3"/>
                </a:cxn>
                <a:cxn ang="0">
                  <a:pos x="T4" y="T5"/>
                </a:cxn>
                <a:cxn ang="0">
                  <a:pos x="T6" y="T7"/>
                </a:cxn>
                <a:cxn ang="0">
                  <a:pos x="T8" y="T9"/>
                </a:cxn>
                <a:cxn ang="0">
                  <a:pos x="T10" y="T11"/>
                </a:cxn>
                <a:cxn ang="0">
                  <a:pos x="T12" y="T13"/>
                </a:cxn>
              </a:cxnLst>
              <a:rect l="0" t="0" r="r" b="b"/>
              <a:pathLst>
                <a:path w="2534" h="1555">
                  <a:moveTo>
                    <a:pt x="2534" y="1555"/>
                  </a:moveTo>
                  <a:cubicBezTo>
                    <a:pt x="2534" y="119"/>
                    <a:pt x="2534" y="119"/>
                    <a:pt x="2534" y="119"/>
                  </a:cubicBezTo>
                  <a:cubicBezTo>
                    <a:pt x="2534" y="54"/>
                    <a:pt x="2480" y="0"/>
                    <a:pt x="2415" y="0"/>
                  </a:cubicBezTo>
                  <a:cubicBezTo>
                    <a:pt x="119" y="0"/>
                    <a:pt x="119" y="0"/>
                    <a:pt x="119" y="0"/>
                  </a:cubicBezTo>
                  <a:cubicBezTo>
                    <a:pt x="54" y="0"/>
                    <a:pt x="0" y="54"/>
                    <a:pt x="0" y="119"/>
                  </a:cubicBezTo>
                  <a:cubicBezTo>
                    <a:pt x="0" y="1555"/>
                    <a:pt x="0" y="1555"/>
                    <a:pt x="0" y="1555"/>
                  </a:cubicBezTo>
                  <a:cubicBezTo>
                    <a:pt x="2534" y="1555"/>
                    <a:pt x="2534" y="1555"/>
                    <a:pt x="2534" y="1555"/>
                  </a:cubicBezTo>
                </a:path>
              </a:pathLst>
            </a:custGeom>
            <a:solidFill>
              <a:srgbClr val="0091DA"/>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27" name="Rectangle 26">
              <a:extLst>
                <a:ext uri="{FF2B5EF4-FFF2-40B4-BE49-F238E27FC236}">
                  <a16:creationId xmlns:a16="http://schemas.microsoft.com/office/drawing/2014/main" id="{7C4653C1-F3E2-4221-AE4D-6BAE2D2E2B3F}"/>
                </a:ext>
              </a:extLst>
            </p:cNvPr>
            <p:cNvSpPr>
              <a:spLocks noChangeArrowheads="1"/>
            </p:cNvSpPr>
            <p:nvPr/>
          </p:nvSpPr>
          <p:spPr bwMode="auto">
            <a:xfrm>
              <a:off x="12619960" y="4535103"/>
              <a:ext cx="1196189" cy="702307"/>
            </a:xfrm>
            <a:prstGeom prst="rect">
              <a:avLst/>
            </a:prstGeom>
            <a:solidFill>
              <a:srgbClr val="470A68"/>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28" name="Rectangle 27">
              <a:extLst>
                <a:ext uri="{FF2B5EF4-FFF2-40B4-BE49-F238E27FC236}">
                  <a16:creationId xmlns:a16="http://schemas.microsoft.com/office/drawing/2014/main" id="{07ADB657-F0F8-4A45-9BA0-21662F13319D}"/>
                </a:ext>
              </a:extLst>
            </p:cNvPr>
            <p:cNvSpPr>
              <a:spLocks noChangeArrowheads="1"/>
            </p:cNvSpPr>
            <p:nvPr/>
          </p:nvSpPr>
          <p:spPr bwMode="auto">
            <a:xfrm>
              <a:off x="12619960" y="4535103"/>
              <a:ext cx="1196189" cy="70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73" name="Freeform 23">
              <a:extLst>
                <a:ext uri="{FF2B5EF4-FFF2-40B4-BE49-F238E27FC236}">
                  <a16:creationId xmlns:a16="http://schemas.microsoft.com/office/drawing/2014/main" id="{C224D5BB-B168-4C88-9964-E26D657C78C5}"/>
                </a:ext>
              </a:extLst>
            </p:cNvPr>
            <p:cNvSpPr>
              <a:spLocks/>
            </p:cNvSpPr>
            <p:nvPr/>
          </p:nvSpPr>
          <p:spPr bwMode="auto">
            <a:xfrm>
              <a:off x="12670067" y="4543826"/>
              <a:ext cx="1095976" cy="692522"/>
            </a:xfrm>
            <a:custGeom>
              <a:avLst/>
              <a:gdLst>
                <a:gd name="T0" fmla="*/ 365 w 1223"/>
                <a:gd name="T1" fmla="*/ 0 h 1188"/>
                <a:gd name="T2" fmla="*/ 0 w 1223"/>
                <a:gd name="T3" fmla="*/ 0 h 1188"/>
                <a:gd name="T4" fmla="*/ 72 w 1223"/>
                <a:gd name="T5" fmla="*/ 1188 h 1188"/>
                <a:gd name="T6" fmla="*/ 1223 w 1223"/>
                <a:gd name="T7" fmla="*/ 1188 h 1188"/>
                <a:gd name="T8" fmla="*/ 436 w 1223"/>
                <a:gd name="T9" fmla="*/ 1188 h 1188"/>
                <a:gd name="T10" fmla="*/ 365 w 1223"/>
                <a:gd name="T11" fmla="*/ 0 h 1188"/>
              </a:gdLst>
              <a:ahLst/>
              <a:cxnLst>
                <a:cxn ang="0">
                  <a:pos x="T0" y="T1"/>
                </a:cxn>
                <a:cxn ang="0">
                  <a:pos x="T2" y="T3"/>
                </a:cxn>
                <a:cxn ang="0">
                  <a:pos x="T4" y="T5"/>
                </a:cxn>
                <a:cxn ang="0">
                  <a:pos x="T6" y="T7"/>
                </a:cxn>
                <a:cxn ang="0">
                  <a:pos x="T8" y="T9"/>
                </a:cxn>
                <a:cxn ang="0">
                  <a:pos x="T10" y="T11"/>
                </a:cxn>
              </a:cxnLst>
              <a:rect l="0" t="0" r="r" b="b"/>
              <a:pathLst>
                <a:path w="1223" h="1188">
                  <a:moveTo>
                    <a:pt x="365" y="0"/>
                  </a:moveTo>
                  <a:lnTo>
                    <a:pt x="0" y="0"/>
                  </a:lnTo>
                  <a:lnTo>
                    <a:pt x="72" y="1188"/>
                  </a:lnTo>
                  <a:lnTo>
                    <a:pt x="1223" y="1188"/>
                  </a:lnTo>
                  <a:lnTo>
                    <a:pt x="436" y="1188"/>
                  </a:lnTo>
                  <a:lnTo>
                    <a:pt x="3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74" name="Rectangle 73">
              <a:extLst>
                <a:ext uri="{FF2B5EF4-FFF2-40B4-BE49-F238E27FC236}">
                  <a16:creationId xmlns:a16="http://schemas.microsoft.com/office/drawing/2014/main" id="{87C01194-E548-4F51-B57A-B62509C6BF7E}"/>
                </a:ext>
              </a:extLst>
            </p:cNvPr>
            <p:cNvSpPr>
              <a:spLocks noChangeArrowheads="1"/>
            </p:cNvSpPr>
            <p:nvPr/>
          </p:nvSpPr>
          <p:spPr bwMode="auto">
            <a:xfrm>
              <a:off x="12734588" y="4236621"/>
              <a:ext cx="1031455" cy="52463"/>
            </a:xfrm>
            <a:prstGeom prst="rect">
              <a:avLst/>
            </a:prstGeom>
            <a:solidFill>
              <a:srgbClr val="F68D2E"/>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75" name="Rectangle 74">
              <a:extLst>
                <a:ext uri="{FF2B5EF4-FFF2-40B4-BE49-F238E27FC236}">
                  <a16:creationId xmlns:a16="http://schemas.microsoft.com/office/drawing/2014/main" id="{E984CAB0-2576-4AF6-AD92-40C3FB05360B}"/>
                </a:ext>
              </a:extLst>
            </p:cNvPr>
            <p:cNvSpPr>
              <a:spLocks noChangeArrowheads="1"/>
            </p:cNvSpPr>
            <p:nvPr/>
          </p:nvSpPr>
          <p:spPr bwMode="auto">
            <a:xfrm>
              <a:off x="12734588" y="4289085"/>
              <a:ext cx="1031455" cy="947263"/>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76" name="Rectangle 75">
              <a:extLst>
                <a:ext uri="{FF2B5EF4-FFF2-40B4-BE49-F238E27FC236}">
                  <a16:creationId xmlns:a16="http://schemas.microsoft.com/office/drawing/2014/main" id="{845ED1E6-FAD5-4DD4-ACA7-34FE76F0F6E8}"/>
                </a:ext>
              </a:extLst>
            </p:cNvPr>
            <p:cNvSpPr>
              <a:spLocks noChangeArrowheads="1"/>
            </p:cNvSpPr>
            <p:nvPr/>
          </p:nvSpPr>
          <p:spPr bwMode="auto">
            <a:xfrm>
              <a:off x="12790149" y="4550821"/>
              <a:ext cx="387132" cy="22151"/>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77" name="Rectangle 76">
              <a:extLst>
                <a:ext uri="{FF2B5EF4-FFF2-40B4-BE49-F238E27FC236}">
                  <a16:creationId xmlns:a16="http://schemas.microsoft.com/office/drawing/2014/main" id="{52A7F49D-30D7-4E0A-B61E-92FA03A319BA}"/>
                </a:ext>
              </a:extLst>
            </p:cNvPr>
            <p:cNvSpPr>
              <a:spLocks noChangeArrowheads="1"/>
            </p:cNvSpPr>
            <p:nvPr/>
          </p:nvSpPr>
          <p:spPr bwMode="auto">
            <a:xfrm>
              <a:off x="12790149" y="4642341"/>
              <a:ext cx="854916" cy="22734"/>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79" name="Rectangle 78">
              <a:extLst>
                <a:ext uri="{FF2B5EF4-FFF2-40B4-BE49-F238E27FC236}">
                  <a16:creationId xmlns:a16="http://schemas.microsoft.com/office/drawing/2014/main" id="{89BD7079-6B0C-4B5F-A339-F22553EC22DF}"/>
                </a:ext>
              </a:extLst>
            </p:cNvPr>
            <p:cNvSpPr>
              <a:spLocks noChangeArrowheads="1"/>
            </p:cNvSpPr>
            <p:nvPr/>
          </p:nvSpPr>
          <p:spPr bwMode="auto">
            <a:xfrm>
              <a:off x="12790149" y="4693056"/>
              <a:ext cx="854916" cy="22734"/>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80" name="Rectangle 79">
              <a:extLst>
                <a:ext uri="{FF2B5EF4-FFF2-40B4-BE49-F238E27FC236}">
                  <a16:creationId xmlns:a16="http://schemas.microsoft.com/office/drawing/2014/main" id="{380C912C-5190-4232-81B3-7396852E340E}"/>
                </a:ext>
              </a:extLst>
            </p:cNvPr>
            <p:cNvSpPr>
              <a:spLocks noChangeArrowheads="1"/>
            </p:cNvSpPr>
            <p:nvPr/>
          </p:nvSpPr>
          <p:spPr bwMode="auto">
            <a:xfrm>
              <a:off x="12790149" y="4744354"/>
              <a:ext cx="854916" cy="21569"/>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81" name="Rectangle 80">
              <a:extLst>
                <a:ext uri="{FF2B5EF4-FFF2-40B4-BE49-F238E27FC236}">
                  <a16:creationId xmlns:a16="http://schemas.microsoft.com/office/drawing/2014/main" id="{5E5157B4-7F31-47F7-8195-C4185476C930}"/>
                </a:ext>
              </a:extLst>
            </p:cNvPr>
            <p:cNvSpPr>
              <a:spLocks noChangeArrowheads="1"/>
            </p:cNvSpPr>
            <p:nvPr/>
          </p:nvSpPr>
          <p:spPr bwMode="auto">
            <a:xfrm>
              <a:off x="12790149" y="4795069"/>
              <a:ext cx="854916" cy="22151"/>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82" name="Rectangle 81">
              <a:extLst>
                <a:ext uri="{FF2B5EF4-FFF2-40B4-BE49-F238E27FC236}">
                  <a16:creationId xmlns:a16="http://schemas.microsoft.com/office/drawing/2014/main" id="{2E53D484-2351-49C5-A706-2F340E69EAF4}"/>
                </a:ext>
              </a:extLst>
            </p:cNvPr>
            <p:cNvSpPr>
              <a:spLocks noChangeArrowheads="1"/>
            </p:cNvSpPr>
            <p:nvPr/>
          </p:nvSpPr>
          <p:spPr bwMode="auto">
            <a:xfrm>
              <a:off x="12790149" y="4845201"/>
              <a:ext cx="854916" cy="22734"/>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83" name="Rectangle 82">
              <a:extLst>
                <a:ext uri="{FF2B5EF4-FFF2-40B4-BE49-F238E27FC236}">
                  <a16:creationId xmlns:a16="http://schemas.microsoft.com/office/drawing/2014/main" id="{519E7410-7859-4A0B-96A8-49D7E86393DD}"/>
                </a:ext>
              </a:extLst>
            </p:cNvPr>
            <p:cNvSpPr>
              <a:spLocks noChangeArrowheads="1"/>
            </p:cNvSpPr>
            <p:nvPr/>
          </p:nvSpPr>
          <p:spPr bwMode="auto">
            <a:xfrm>
              <a:off x="12790149" y="4896498"/>
              <a:ext cx="854916" cy="22151"/>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84" name="Rectangle 83">
              <a:extLst>
                <a:ext uri="{FF2B5EF4-FFF2-40B4-BE49-F238E27FC236}">
                  <a16:creationId xmlns:a16="http://schemas.microsoft.com/office/drawing/2014/main" id="{99FA18CF-E4A6-47E5-A41C-EC6E5E448D7D}"/>
                </a:ext>
              </a:extLst>
            </p:cNvPr>
            <p:cNvSpPr>
              <a:spLocks noChangeArrowheads="1"/>
            </p:cNvSpPr>
            <p:nvPr/>
          </p:nvSpPr>
          <p:spPr bwMode="auto">
            <a:xfrm>
              <a:off x="12790149" y="4947213"/>
              <a:ext cx="854916" cy="22734"/>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85" name="Rectangle 84">
              <a:extLst>
                <a:ext uri="{FF2B5EF4-FFF2-40B4-BE49-F238E27FC236}">
                  <a16:creationId xmlns:a16="http://schemas.microsoft.com/office/drawing/2014/main" id="{E76D2453-0812-4439-8F26-C3EFAD596656}"/>
                </a:ext>
              </a:extLst>
            </p:cNvPr>
            <p:cNvSpPr>
              <a:spLocks noChangeArrowheads="1"/>
            </p:cNvSpPr>
            <p:nvPr/>
          </p:nvSpPr>
          <p:spPr bwMode="auto">
            <a:xfrm>
              <a:off x="12790149" y="4997929"/>
              <a:ext cx="854916" cy="22151"/>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86" name="Rectangle 85">
              <a:extLst>
                <a:ext uri="{FF2B5EF4-FFF2-40B4-BE49-F238E27FC236}">
                  <a16:creationId xmlns:a16="http://schemas.microsoft.com/office/drawing/2014/main" id="{B8F54D45-2B64-45EB-8A74-D342593F186D}"/>
                </a:ext>
              </a:extLst>
            </p:cNvPr>
            <p:cNvSpPr>
              <a:spLocks noChangeArrowheads="1"/>
            </p:cNvSpPr>
            <p:nvPr/>
          </p:nvSpPr>
          <p:spPr bwMode="auto">
            <a:xfrm>
              <a:off x="12790149" y="5048644"/>
              <a:ext cx="854916" cy="22151"/>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87" name="Rectangle 86">
              <a:extLst>
                <a:ext uri="{FF2B5EF4-FFF2-40B4-BE49-F238E27FC236}">
                  <a16:creationId xmlns:a16="http://schemas.microsoft.com/office/drawing/2014/main" id="{AFB09CE5-794B-4A00-8BCC-940E28793244}"/>
                </a:ext>
              </a:extLst>
            </p:cNvPr>
            <p:cNvSpPr>
              <a:spLocks noChangeArrowheads="1"/>
            </p:cNvSpPr>
            <p:nvPr/>
          </p:nvSpPr>
          <p:spPr bwMode="auto">
            <a:xfrm>
              <a:off x="12790149" y="5099358"/>
              <a:ext cx="854916" cy="22734"/>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88" name="Rectangle 87">
              <a:extLst>
                <a:ext uri="{FF2B5EF4-FFF2-40B4-BE49-F238E27FC236}">
                  <a16:creationId xmlns:a16="http://schemas.microsoft.com/office/drawing/2014/main" id="{9F30896C-28D8-4B9E-A3B9-D97C996E932B}"/>
                </a:ext>
              </a:extLst>
            </p:cNvPr>
            <p:cNvSpPr>
              <a:spLocks noChangeArrowheads="1"/>
            </p:cNvSpPr>
            <p:nvPr/>
          </p:nvSpPr>
          <p:spPr bwMode="auto">
            <a:xfrm>
              <a:off x="12790149" y="5150074"/>
              <a:ext cx="854916" cy="22151"/>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89" name="Rectangle 88">
              <a:extLst>
                <a:ext uri="{FF2B5EF4-FFF2-40B4-BE49-F238E27FC236}">
                  <a16:creationId xmlns:a16="http://schemas.microsoft.com/office/drawing/2014/main" id="{7C45806F-7D29-4FF0-9A62-3AC47CBF02A7}"/>
                </a:ext>
              </a:extLst>
            </p:cNvPr>
            <p:cNvSpPr>
              <a:spLocks noChangeArrowheads="1"/>
            </p:cNvSpPr>
            <p:nvPr/>
          </p:nvSpPr>
          <p:spPr bwMode="auto">
            <a:xfrm>
              <a:off x="12702327" y="4236621"/>
              <a:ext cx="1031455" cy="52463"/>
            </a:xfrm>
            <a:prstGeom prst="rect">
              <a:avLst/>
            </a:prstGeom>
            <a:solidFill>
              <a:srgbClr val="F68D2E"/>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90" name="Rectangle 89">
              <a:extLst>
                <a:ext uri="{FF2B5EF4-FFF2-40B4-BE49-F238E27FC236}">
                  <a16:creationId xmlns:a16="http://schemas.microsoft.com/office/drawing/2014/main" id="{E6B478F2-A534-4239-A947-BE68EB1ACABB}"/>
                </a:ext>
              </a:extLst>
            </p:cNvPr>
            <p:cNvSpPr>
              <a:spLocks noChangeArrowheads="1"/>
            </p:cNvSpPr>
            <p:nvPr/>
          </p:nvSpPr>
          <p:spPr bwMode="auto">
            <a:xfrm>
              <a:off x="12702327" y="4289086"/>
              <a:ext cx="1031455" cy="947263"/>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91" name="Rectangle 90">
              <a:extLst>
                <a:ext uri="{FF2B5EF4-FFF2-40B4-BE49-F238E27FC236}">
                  <a16:creationId xmlns:a16="http://schemas.microsoft.com/office/drawing/2014/main" id="{8437AD44-1BA5-4DFF-9D02-63F02C758D86}"/>
                </a:ext>
              </a:extLst>
            </p:cNvPr>
            <p:cNvSpPr>
              <a:spLocks noChangeArrowheads="1"/>
            </p:cNvSpPr>
            <p:nvPr/>
          </p:nvSpPr>
          <p:spPr bwMode="auto">
            <a:xfrm>
              <a:off x="12791045" y="4551404"/>
              <a:ext cx="386236" cy="22151"/>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92" name="Rectangle 91">
              <a:extLst>
                <a:ext uri="{FF2B5EF4-FFF2-40B4-BE49-F238E27FC236}">
                  <a16:creationId xmlns:a16="http://schemas.microsoft.com/office/drawing/2014/main" id="{FF61D3C5-84A3-44CB-A0DA-7500CC979B65}"/>
                </a:ext>
              </a:extLst>
            </p:cNvPr>
            <p:cNvSpPr>
              <a:spLocks noChangeArrowheads="1"/>
            </p:cNvSpPr>
            <p:nvPr/>
          </p:nvSpPr>
          <p:spPr bwMode="auto">
            <a:xfrm>
              <a:off x="12791045" y="4642923"/>
              <a:ext cx="854019" cy="22151"/>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93" name="Rectangle 92">
              <a:extLst>
                <a:ext uri="{FF2B5EF4-FFF2-40B4-BE49-F238E27FC236}">
                  <a16:creationId xmlns:a16="http://schemas.microsoft.com/office/drawing/2014/main" id="{480BCB66-59E5-4425-978A-4070A27A8226}"/>
                </a:ext>
              </a:extLst>
            </p:cNvPr>
            <p:cNvSpPr>
              <a:spLocks noChangeArrowheads="1"/>
            </p:cNvSpPr>
            <p:nvPr/>
          </p:nvSpPr>
          <p:spPr bwMode="auto">
            <a:xfrm>
              <a:off x="12791045" y="4693640"/>
              <a:ext cx="854019" cy="22151"/>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94" name="Rectangle 93">
              <a:extLst>
                <a:ext uri="{FF2B5EF4-FFF2-40B4-BE49-F238E27FC236}">
                  <a16:creationId xmlns:a16="http://schemas.microsoft.com/office/drawing/2014/main" id="{ACF4B2DF-094E-415E-BD99-35DAAC5074C2}"/>
                </a:ext>
              </a:extLst>
            </p:cNvPr>
            <p:cNvSpPr>
              <a:spLocks noChangeArrowheads="1"/>
            </p:cNvSpPr>
            <p:nvPr/>
          </p:nvSpPr>
          <p:spPr bwMode="auto">
            <a:xfrm>
              <a:off x="12791045" y="4744354"/>
              <a:ext cx="854019" cy="22151"/>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95" name="Rectangle 94">
              <a:extLst>
                <a:ext uri="{FF2B5EF4-FFF2-40B4-BE49-F238E27FC236}">
                  <a16:creationId xmlns:a16="http://schemas.microsoft.com/office/drawing/2014/main" id="{5A61BD1D-E22C-4B7C-B7FD-FD9386AA6D17}"/>
                </a:ext>
              </a:extLst>
            </p:cNvPr>
            <p:cNvSpPr>
              <a:spLocks noChangeArrowheads="1"/>
            </p:cNvSpPr>
            <p:nvPr/>
          </p:nvSpPr>
          <p:spPr bwMode="auto">
            <a:xfrm>
              <a:off x="12791045" y="4795069"/>
              <a:ext cx="854019" cy="22734"/>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96" name="Rectangle 95">
              <a:extLst>
                <a:ext uri="{FF2B5EF4-FFF2-40B4-BE49-F238E27FC236}">
                  <a16:creationId xmlns:a16="http://schemas.microsoft.com/office/drawing/2014/main" id="{73DC1A7B-71DE-478E-B650-891EF82F9F7F}"/>
                </a:ext>
              </a:extLst>
            </p:cNvPr>
            <p:cNvSpPr>
              <a:spLocks noChangeArrowheads="1"/>
            </p:cNvSpPr>
            <p:nvPr/>
          </p:nvSpPr>
          <p:spPr bwMode="auto">
            <a:xfrm>
              <a:off x="12791045" y="4845784"/>
              <a:ext cx="854019" cy="22734"/>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97" name="Rectangle 96">
              <a:extLst>
                <a:ext uri="{FF2B5EF4-FFF2-40B4-BE49-F238E27FC236}">
                  <a16:creationId xmlns:a16="http://schemas.microsoft.com/office/drawing/2014/main" id="{E69216B9-2AFE-4C7B-B459-4181CF3C350D}"/>
                </a:ext>
              </a:extLst>
            </p:cNvPr>
            <p:cNvSpPr>
              <a:spLocks noChangeArrowheads="1"/>
            </p:cNvSpPr>
            <p:nvPr/>
          </p:nvSpPr>
          <p:spPr bwMode="auto">
            <a:xfrm>
              <a:off x="12791045" y="4897082"/>
              <a:ext cx="854019" cy="21569"/>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nvGrpSpPr>
            <p:cNvPr id="98" name="Group 97">
              <a:extLst>
                <a:ext uri="{FF2B5EF4-FFF2-40B4-BE49-F238E27FC236}">
                  <a16:creationId xmlns:a16="http://schemas.microsoft.com/office/drawing/2014/main" id="{7E01F549-E393-4F81-A678-3B142C6D2357}"/>
                </a:ext>
              </a:extLst>
            </p:cNvPr>
            <p:cNvGrpSpPr/>
            <p:nvPr/>
          </p:nvGrpSpPr>
          <p:grpSpPr>
            <a:xfrm>
              <a:off x="12797396" y="4964447"/>
              <a:ext cx="234703" cy="236720"/>
              <a:chOff x="4543181" y="3493744"/>
              <a:chExt cx="144849" cy="146094"/>
            </a:xfrm>
          </p:grpSpPr>
          <p:sp>
            <p:nvSpPr>
              <p:cNvPr id="99" name="Freeform 125">
                <a:extLst>
                  <a:ext uri="{FF2B5EF4-FFF2-40B4-BE49-F238E27FC236}">
                    <a16:creationId xmlns:a16="http://schemas.microsoft.com/office/drawing/2014/main" id="{21C355EE-3805-43BB-8F33-440AC3CB0ED1}"/>
                  </a:ext>
                </a:extLst>
              </p:cNvPr>
              <p:cNvSpPr>
                <a:spLocks/>
              </p:cNvSpPr>
              <p:nvPr/>
            </p:nvSpPr>
            <p:spPr bwMode="auto">
              <a:xfrm>
                <a:off x="4543181" y="3493744"/>
                <a:ext cx="144849" cy="146094"/>
              </a:xfrm>
              <a:custGeom>
                <a:avLst/>
                <a:gdLst>
                  <a:gd name="T0" fmla="*/ 378 w 591"/>
                  <a:gd name="T1" fmla="*/ 57 h 596"/>
                  <a:gd name="T2" fmla="*/ 493 w 591"/>
                  <a:gd name="T3" fmla="*/ 78 h 596"/>
                  <a:gd name="T4" fmla="*/ 517 w 591"/>
                  <a:gd name="T5" fmla="*/ 162 h 596"/>
                  <a:gd name="T6" fmla="*/ 591 w 591"/>
                  <a:gd name="T7" fmla="*/ 254 h 596"/>
                  <a:gd name="T8" fmla="*/ 554 w 591"/>
                  <a:gd name="T9" fmla="*/ 334 h 596"/>
                  <a:gd name="T10" fmla="*/ 554 w 591"/>
                  <a:gd name="T11" fmla="*/ 450 h 596"/>
                  <a:gd name="T12" fmla="*/ 474 w 591"/>
                  <a:gd name="T13" fmla="*/ 488 h 596"/>
                  <a:gd name="T14" fmla="*/ 398 w 591"/>
                  <a:gd name="T15" fmla="*/ 578 h 596"/>
                  <a:gd name="T16" fmla="*/ 313 w 591"/>
                  <a:gd name="T17" fmla="*/ 556 h 596"/>
                  <a:gd name="T18" fmla="*/ 198 w 591"/>
                  <a:gd name="T19" fmla="*/ 574 h 596"/>
                  <a:gd name="T20" fmla="*/ 147 w 591"/>
                  <a:gd name="T21" fmla="*/ 503 h 596"/>
                  <a:gd name="T22" fmla="*/ 45 w 591"/>
                  <a:gd name="T23" fmla="*/ 444 h 596"/>
                  <a:gd name="T24" fmla="*/ 52 w 591"/>
                  <a:gd name="T25" fmla="*/ 356 h 596"/>
                  <a:gd name="T26" fmla="*/ 13 w 591"/>
                  <a:gd name="T27" fmla="*/ 245 h 596"/>
                  <a:gd name="T28" fmla="*/ 76 w 591"/>
                  <a:gd name="T29" fmla="*/ 183 h 596"/>
                  <a:gd name="T30" fmla="*/ 117 w 591"/>
                  <a:gd name="T31" fmla="*/ 72 h 596"/>
                  <a:gd name="T32" fmla="*/ 205 w 591"/>
                  <a:gd name="T33" fmla="*/ 64 h 596"/>
                  <a:gd name="T34" fmla="*/ 306 w 591"/>
                  <a:gd name="T35" fmla="*/ 6 h 596"/>
                  <a:gd name="T36" fmla="*/ 378 w 591"/>
                  <a:gd name="T37" fmla="*/ 57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1" h="596">
                    <a:moveTo>
                      <a:pt x="378" y="57"/>
                    </a:moveTo>
                    <a:cubicBezTo>
                      <a:pt x="413" y="86"/>
                      <a:pt x="464" y="45"/>
                      <a:pt x="493" y="78"/>
                    </a:cubicBezTo>
                    <a:cubicBezTo>
                      <a:pt x="505" y="93"/>
                      <a:pt x="507" y="113"/>
                      <a:pt x="517" y="162"/>
                    </a:cubicBezTo>
                    <a:cubicBezTo>
                      <a:pt x="525" y="208"/>
                      <a:pt x="590" y="208"/>
                      <a:pt x="591" y="254"/>
                    </a:cubicBezTo>
                    <a:cubicBezTo>
                      <a:pt x="591" y="271"/>
                      <a:pt x="579" y="288"/>
                      <a:pt x="554" y="334"/>
                    </a:cubicBezTo>
                    <a:cubicBezTo>
                      <a:pt x="532" y="374"/>
                      <a:pt x="581" y="415"/>
                      <a:pt x="554" y="450"/>
                    </a:cubicBezTo>
                    <a:cubicBezTo>
                      <a:pt x="542" y="464"/>
                      <a:pt x="522" y="469"/>
                      <a:pt x="474" y="488"/>
                    </a:cubicBezTo>
                    <a:cubicBezTo>
                      <a:pt x="432" y="505"/>
                      <a:pt x="442" y="569"/>
                      <a:pt x="398" y="578"/>
                    </a:cubicBezTo>
                    <a:cubicBezTo>
                      <a:pt x="379" y="581"/>
                      <a:pt x="362" y="572"/>
                      <a:pt x="313" y="556"/>
                    </a:cubicBezTo>
                    <a:cubicBezTo>
                      <a:pt x="269" y="540"/>
                      <a:pt x="237" y="596"/>
                      <a:pt x="198" y="574"/>
                    </a:cubicBezTo>
                    <a:cubicBezTo>
                      <a:pt x="181" y="566"/>
                      <a:pt x="173" y="547"/>
                      <a:pt x="147" y="503"/>
                    </a:cubicBezTo>
                    <a:cubicBezTo>
                      <a:pt x="123" y="464"/>
                      <a:pt x="62" y="484"/>
                      <a:pt x="45" y="444"/>
                    </a:cubicBezTo>
                    <a:cubicBezTo>
                      <a:pt x="39" y="427"/>
                      <a:pt x="44" y="406"/>
                      <a:pt x="52" y="356"/>
                    </a:cubicBezTo>
                    <a:cubicBezTo>
                      <a:pt x="59" y="310"/>
                      <a:pt x="0" y="288"/>
                      <a:pt x="13" y="245"/>
                    </a:cubicBezTo>
                    <a:cubicBezTo>
                      <a:pt x="20" y="228"/>
                      <a:pt x="37" y="217"/>
                      <a:pt x="76" y="183"/>
                    </a:cubicBezTo>
                    <a:cubicBezTo>
                      <a:pt x="110" y="152"/>
                      <a:pt x="79" y="96"/>
                      <a:pt x="117" y="72"/>
                    </a:cubicBezTo>
                    <a:cubicBezTo>
                      <a:pt x="132" y="64"/>
                      <a:pt x="152" y="66"/>
                      <a:pt x="205" y="64"/>
                    </a:cubicBezTo>
                    <a:cubicBezTo>
                      <a:pt x="251" y="64"/>
                      <a:pt x="262" y="0"/>
                      <a:pt x="306" y="6"/>
                    </a:cubicBezTo>
                    <a:cubicBezTo>
                      <a:pt x="323" y="10"/>
                      <a:pt x="339" y="25"/>
                      <a:pt x="378" y="57"/>
                    </a:cubicBezTo>
                    <a:close/>
                  </a:path>
                </a:pathLst>
              </a:custGeom>
              <a:solidFill>
                <a:srgbClr val="EAA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00" name="Oval 126">
                <a:extLst>
                  <a:ext uri="{FF2B5EF4-FFF2-40B4-BE49-F238E27FC236}">
                    <a16:creationId xmlns:a16="http://schemas.microsoft.com/office/drawing/2014/main" id="{DF5605A0-31B0-4520-B429-834E43AC134A}"/>
                  </a:ext>
                </a:extLst>
              </p:cNvPr>
              <p:cNvSpPr>
                <a:spLocks noChangeArrowheads="1"/>
              </p:cNvSpPr>
              <p:nvPr/>
            </p:nvSpPr>
            <p:spPr bwMode="auto">
              <a:xfrm>
                <a:off x="4571611" y="3522485"/>
                <a:ext cx="89752" cy="89649"/>
              </a:xfrm>
              <a:prstGeom prst="ellipse">
                <a:avLst/>
              </a:prstGeom>
              <a:solidFill>
                <a:srgbClr val="F68D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01" name="Oval 127">
                <a:extLst>
                  <a:ext uri="{FF2B5EF4-FFF2-40B4-BE49-F238E27FC236}">
                    <a16:creationId xmlns:a16="http://schemas.microsoft.com/office/drawing/2014/main" id="{7BE4259F-65DE-45B8-8FB1-29CCE31AABF8}"/>
                  </a:ext>
                </a:extLst>
              </p:cNvPr>
              <p:cNvSpPr>
                <a:spLocks noChangeArrowheads="1"/>
              </p:cNvSpPr>
              <p:nvPr/>
            </p:nvSpPr>
            <p:spPr bwMode="auto">
              <a:xfrm>
                <a:off x="4583855" y="3534210"/>
                <a:ext cx="65473" cy="65473"/>
              </a:xfrm>
              <a:prstGeom prst="ellipse">
                <a:avLst/>
              </a:prstGeom>
              <a:solidFill>
                <a:srgbClr val="EAA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sp>
        <p:nvSpPr>
          <p:cNvPr id="47" name="Slide Number Placeholder 2">
            <a:extLst>
              <a:ext uri="{FF2B5EF4-FFF2-40B4-BE49-F238E27FC236}">
                <a16:creationId xmlns:a16="http://schemas.microsoft.com/office/drawing/2014/main" id="{DE5FB55B-FCEC-4096-96E9-01910256FBA7}"/>
              </a:ext>
            </a:extLst>
          </p:cNvPr>
          <p:cNvSpPr txBox="1">
            <a:spLocks/>
          </p:cNvSpPr>
          <p:nvPr/>
        </p:nvSpPr>
        <p:spPr>
          <a:xfrm>
            <a:off x="549179" y="4691494"/>
            <a:ext cx="298545" cy="2724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0FBB8BA-9C6A-4A48-A369-70FBD2FA98DA}" type="slidenum">
              <a:rPr lang="en-US" sz="800"/>
              <a:pPr/>
              <a:t>98</a:t>
            </a:fld>
            <a:endParaRPr lang="en-US" sz="800" dirty="0"/>
          </a:p>
        </p:txBody>
      </p:sp>
      <p:sp>
        <p:nvSpPr>
          <p:cNvPr id="48" name="Oval 47">
            <a:extLst>
              <a:ext uri="{FF2B5EF4-FFF2-40B4-BE49-F238E27FC236}">
                <a16:creationId xmlns:a16="http://schemas.microsoft.com/office/drawing/2014/main" id="{8531C732-6852-44C1-AD71-3A63E795F754}"/>
              </a:ext>
            </a:extLst>
          </p:cNvPr>
          <p:cNvSpPr/>
          <p:nvPr/>
        </p:nvSpPr>
        <p:spPr>
          <a:xfrm>
            <a:off x="553253" y="3111128"/>
            <a:ext cx="400050" cy="4000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5</a:t>
            </a:r>
          </a:p>
        </p:txBody>
      </p:sp>
      <p:sp>
        <p:nvSpPr>
          <p:cNvPr id="49" name="Oval 48">
            <a:extLst>
              <a:ext uri="{FF2B5EF4-FFF2-40B4-BE49-F238E27FC236}">
                <a16:creationId xmlns:a16="http://schemas.microsoft.com/office/drawing/2014/main" id="{A35F4103-EF62-436A-AC86-6DF6E43B1F91}"/>
              </a:ext>
            </a:extLst>
          </p:cNvPr>
          <p:cNvSpPr/>
          <p:nvPr/>
        </p:nvSpPr>
        <p:spPr>
          <a:xfrm>
            <a:off x="553253" y="3808061"/>
            <a:ext cx="400050" cy="4000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6</a:t>
            </a:r>
          </a:p>
        </p:txBody>
      </p:sp>
    </p:spTree>
    <p:extLst>
      <p:ext uri="{BB962C8B-B14F-4D97-AF65-F5344CB8AC3E}">
        <p14:creationId xmlns:p14="http://schemas.microsoft.com/office/powerpoint/2010/main" val="362087951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Regulated Leases</a:t>
            </a:r>
          </a:p>
        </p:txBody>
      </p:sp>
      <p:sp>
        <p:nvSpPr>
          <p:cNvPr id="3" name="Content Placeholder 2"/>
          <p:cNvSpPr>
            <a:spLocks noGrp="1"/>
          </p:cNvSpPr>
          <p:nvPr>
            <p:ph sz="quarter" idx="10"/>
          </p:nvPr>
        </p:nvSpPr>
        <p:spPr/>
        <p:txBody>
          <a:bodyPr/>
          <a:lstStyle/>
          <a:p>
            <a:r>
              <a:rPr lang="en-US" sz="1650" dirty="0"/>
              <a:t>Q—A port authority is a marine terminal operator as defined by the Federal Maritime Commission. The United States Shipping Act requires, in part, that a “marine terminal operator may not (1) agree with another marine terminal operator or with a common carrier to boycott, or unreasonably discriminate in the provision of terminal services to, a common carrier or ocean tramp; (2) give any undue or unreasonable preference or advantage or impose any undue or unreasonable prejudice or disadvantage with respect to any person; or (3) unreasonably refuse to deal or negotiate.” For leases subject to those regulations, has the requirement in paragraph 43c of Statement 87 been met?</a:t>
            </a:r>
          </a:p>
          <a:p>
            <a:endParaRPr lang="en-US" sz="1650" dirty="0"/>
          </a:p>
          <a:p>
            <a:r>
              <a:rPr lang="en-US" sz="1800" dirty="0"/>
              <a:t>A—</a:t>
            </a:r>
            <a:r>
              <a:rPr lang="en-US" sz="1800" b="1" dirty="0"/>
              <a:t>Yes</a:t>
            </a:r>
            <a:r>
              <a:rPr lang="en-US" sz="1800" dirty="0"/>
              <a:t>. Paragraph 43c of Statement 87 requires prohibition of unjust discrimination in leasing. The requirements of the United States Shipping Act quoted above related to terminal services meet that requirement.</a:t>
            </a:r>
            <a:endParaRPr lang="en-US" sz="1650" dirty="0"/>
          </a:p>
        </p:txBody>
      </p:sp>
      <p:sp>
        <p:nvSpPr>
          <p:cNvPr id="4" name="Explosion: 8 Points 61">
            <a:extLst>
              <a:ext uri="{FF2B5EF4-FFF2-40B4-BE49-F238E27FC236}">
                <a16:creationId xmlns:a16="http://schemas.microsoft.com/office/drawing/2014/main" id="{A39FFC5B-1AFA-4CA2-B449-9B0CFACA9F05}"/>
              </a:ext>
            </a:extLst>
          </p:cNvPr>
          <p:cNvSpPr/>
          <p:nvPr/>
        </p:nvSpPr>
        <p:spPr>
          <a:xfrm>
            <a:off x="6499305" y="3826034"/>
            <a:ext cx="1679834" cy="1427172"/>
          </a:xfrm>
          <a:prstGeom prst="irregularSeal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1148" tIns="137160" rIns="41148" bIns="41148" rtlCol="0" anchor="ctr"/>
          <a:lstStyle/>
          <a:p>
            <a:pPr algn="ctr"/>
            <a:r>
              <a:rPr lang="en-US" sz="1350" b="1" dirty="0">
                <a:solidFill>
                  <a:schemeClr val="bg1"/>
                </a:solidFill>
              </a:rPr>
              <a:t>See IG</a:t>
            </a:r>
            <a:br>
              <a:rPr lang="en-US" sz="1350" b="1" dirty="0">
                <a:solidFill>
                  <a:schemeClr val="bg1"/>
                </a:solidFill>
              </a:rPr>
            </a:br>
            <a:r>
              <a:rPr lang="en-US" sz="1350" b="1" dirty="0">
                <a:solidFill>
                  <a:schemeClr val="bg1"/>
                </a:solidFill>
              </a:rPr>
              <a:t>2020-1, </a:t>
            </a:r>
            <a:br>
              <a:rPr lang="en-US" sz="1350" b="1" dirty="0">
                <a:solidFill>
                  <a:schemeClr val="bg1"/>
                </a:solidFill>
              </a:rPr>
            </a:br>
            <a:r>
              <a:rPr lang="en-US" sz="1350" b="1" dirty="0">
                <a:solidFill>
                  <a:schemeClr val="bg1"/>
                </a:solidFill>
              </a:rPr>
              <a:t>Q 4.14</a:t>
            </a:r>
          </a:p>
        </p:txBody>
      </p:sp>
    </p:spTree>
    <p:extLst>
      <p:ext uri="{BB962C8B-B14F-4D97-AF65-F5344CB8AC3E}">
        <p14:creationId xmlns:p14="http://schemas.microsoft.com/office/powerpoint/2010/main" val="26765287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ICTUREPATH" val="PNGS\HIGH BKG MERGED.PNG"/>
  <p:tag name="PSDSOURCE" val="C:\___KPMG Rome\__PPTs\Allistair Johnston\"/>
  <p:tag name="PSDSOURCELAYER" val="HIGH Bkg Merged"/>
</p:tagLst>
</file>

<file path=ppt/tags/tag2.xml><?xml version="1.0" encoding="utf-8"?>
<p:tagLst xmlns:a="http://schemas.openxmlformats.org/drawingml/2006/main" xmlns:r="http://schemas.openxmlformats.org/officeDocument/2006/relationships" xmlns:p="http://schemas.openxmlformats.org/presentationml/2006/main">
  <p:tag name="PICTUREPATH" val="PNGS\HIGH BKG MERGED.PNG"/>
  <p:tag name="PSDSOURCE" val="C:\___KPMG Rome\__PPTs\Allistair Johnston\"/>
  <p:tag name="PSDSOURCELAYER" val="HIGH Bkg Merged"/>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2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FDAC6CEC9A23648BF61E340A5B4156C" ma:contentTypeVersion="7" ma:contentTypeDescription="Create a new document." ma:contentTypeScope="" ma:versionID="0101fd9566cd6f2b64808d9163b113c0">
  <xsd:schema xmlns:xsd="http://www.w3.org/2001/XMLSchema" xmlns:xs="http://www.w3.org/2001/XMLSchema" xmlns:p="http://schemas.microsoft.com/office/2006/metadata/properties" xmlns:ns2="91aedb74-5615-40bf-ae91-70e044494379" targetNamespace="http://schemas.microsoft.com/office/2006/metadata/properties" ma:root="true" ma:fieldsID="940ec141f9fef551f5e805b0527c9ab5" ns2:_="">
    <xsd:import namespace="91aedb74-5615-40bf-ae91-70e04449437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aedb74-5615-40bf-ae91-70e0444943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d5cedd7a-fdfc-4e25-b725-22258f4bab24"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1aedb74-5615-40bf-ae91-70e044494379">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725E41-FC8C-4ED2-9872-093B4DCC15B8}"/>
</file>

<file path=customXml/itemProps2.xml><?xml version="1.0" encoding="utf-8"?>
<ds:datastoreItem xmlns:ds="http://schemas.openxmlformats.org/officeDocument/2006/customXml" ds:itemID="{1D37A79E-604E-4F30-9FBE-EF0248844FC7}">
  <ds:schemaRefs>
    <ds:schemaRef ds:uri="http://schemas.microsoft.com/office/2006/metadata/properties"/>
    <ds:schemaRef ds:uri="http://www.w3.org/2000/xmlns/"/>
    <ds:schemaRef ds:uri="http://schemas.microsoft.com/sharepoint/v3"/>
    <ds:schemaRef ds:uri="http://www.w3.org/2001/XMLSchema-instance"/>
  </ds:schemaRefs>
</ds:datastoreItem>
</file>

<file path=customXml/itemProps3.xml><?xml version="1.0" encoding="utf-8"?>
<ds:datastoreItem xmlns:ds="http://schemas.openxmlformats.org/officeDocument/2006/customXml" ds:itemID="{DC0FBE05-FFE6-4773-AB99-F72F19C538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GASB Update 2020 Vision</Template>
  <TotalTime>6848</TotalTime>
  <Words>10833</Words>
  <Application>Microsoft Office PowerPoint</Application>
  <PresentationFormat>On-screen Show (16:9)</PresentationFormat>
  <Paragraphs>1012</Paragraphs>
  <Slides>102</Slides>
  <Notes>86</Notes>
  <HiddenSlides>0</HiddenSlides>
  <MMClips>0</MMClips>
  <ScaleCrop>false</ScaleCrop>
  <HeadingPairs>
    <vt:vector size="4" baseType="variant">
      <vt:variant>
        <vt:lpstr>Theme</vt:lpstr>
      </vt:variant>
      <vt:variant>
        <vt:i4>3</vt:i4>
      </vt:variant>
      <vt:variant>
        <vt:lpstr>Slide Titles</vt:lpstr>
      </vt:variant>
      <vt:variant>
        <vt:i4>102</vt:i4>
      </vt:variant>
    </vt:vector>
  </HeadingPairs>
  <TitlesOfParts>
    <vt:vector size="105" baseType="lpstr">
      <vt:lpstr>1_Concourse</vt:lpstr>
      <vt:lpstr>Concourse</vt:lpstr>
      <vt:lpstr>2_Concourse</vt:lpstr>
      <vt:lpstr>GASB Update Part 1: Wait, I thought we were getting a break! P3S, SBITAs, &amp; Leases (Year 2)!</vt:lpstr>
      <vt:lpstr>What We Will Cover Today</vt:lpstr>
      <vt:lpstr>Terminology and Abbreviations</vt:lpstr>
      <vt:lpstr>PowerPoint Presentation</vt:lpstr>
      <vt:lpstr>Scope and Timing</vt:lpstr>
      <vt:lpstr>SBITA Transition Considerations</vt:lpstr>
      <vt:lpstr>Definitions </vt:lpstr>
      <vt:lpstr>Types of SBITAs</vt:lpstr>
      <vt:lpstr>Topics That Are The Same For Leases and SBITAs</vt:lpstr>
      <vt:lpstr>PowerPoint Presentation</vt:lpstr>
      <vt:lpstr>What Is Excluded?</vt:lpstr>
      <vt:lpstr>Is this Included?</vt:lpstr>
      <vt:lpstr>Relationship Between Leases and SBITAs</vt:lpstr>
      <vt:lpstr>Multifunctional Printer</vt:lpstr>
      <vt:lpstr>Intelligent Vehicles</vt:lpstr>
      <vt:lpstr>Website Subscriptions</vt:lpstr>
      <vt:lpstr>Laptops</vt:lpstr>
      <vt:lpstr>Cloud Computing Arrangements</vt:lpstr>
      <vt:lpstr>Software</vt:lpstr>
      <vt:lpstr>PowerPoint Presentation</vt:lpstr>
      <vt:lpstr>Initial Reporting</vt:lpstr>
      <vt:lpstr>Subsequent Reporting</vt:lpstr>
      <vt:lpstr>PowerPoint Presentation</vt:lpstr>
      <vt:lpstr>Subscription Term</vt:lpstr>
      <vt:lpstr>Additional Preparer Considerations</vt:lpstr>
      <vt:lpstr>IG 2023</vt:lpstr>
      <vt:lpstr>Subscription Payments</vt:lpstr>
      <vt:lpstr>Initial Measurement of Subscription Liability</vt:lpstr>
      <vt:lpstr>PowerPoint Presentation</vt:lpstr>
      <vt:lpstr>Accounting for Stages of Implementation</vt:lpstr>
      <vt:lpstr>Stages of Implementation</vt:lpstr>
      <vt:lpstr>Old But Applicable Guidance – Z.51.22</vt:lpstr>
      <vt:lpstr>PowerPoint Presentation</vt:lpstr>
      <vt:lpstr>Separating Components</vt:lpstr>
      <vt:lpstr>Separating Components: Allocating Contract Prices</vt:lpstr>
      <vt:lpstr>PowerPoint Presentation</vt:lpstr>
      <vt:lpstr>Discount Rate</vt:lpstr>
      <vt:lpstr>Discount Rate: Determining Incremental Borrowing Rate</vt:lpstr>
      <vt:lpstr>PowerPoint Presentation</vt:lpstr>
      <vt:lpstr>Software Agreement</vt:lpstr>
      <vt:lpstr>PowerPoint Presentation</vt:lpstr>
      <vt:lpstr>Disclosures - SBITAs</vt:lpstr>
      <vt:lpstr>Key Considerations For Disclosures</vt:lpstr>
      <vt:lpstr>Example Disclosures </vt:lpstr>
      <vt:lpstr>Example Disclosures</vt:lpstr>
      <vt:lpstr>Example Disclosures</vt:lpstr>
      <vt:lpstr>Example Disclosures</vt:lpstr>
      <vt:lpstr>PowerPoint Presentation</vt:lpstr>
      <vt:lpstr>Does the entity have to go back to the inception of the SBITA?</vt:lpstr>
      <vt:lpstr>In the year of implementation is beginning net position always restated?</vt:lpstr>
      <vt:lpstr>If the financial statements are presented for a single year, does the MD&amp;A need to be restated for the prior year?</vt:lpstr>
      <vt:lpstr>How does the entity estimate the incremental borrowing rate if they don’t have any debt?</vt:lpstr>
      <vt:lpstr>Public-Private and Public-Public Partnerships and Availability Payment Arrangements</vt:lpstr>
      <vt:lpstr>P3s, APAs, and SCAs</vt:lpstr>
      <vt:lpstr>Definitions: PPPs and APAs</vt:lpstr>
      <vt:lpstr>APAs</vt:lpstr>
      <vt:lpstr>P3s</vt:lpstr>
      <vt:lpstr>APAs</vt:lpstr>
      <vt:lpstr>Transferor Reporting</vt:lpstr>
      <vt:lpstr>Operator Reporting</vt:lpstr>
      <vt:lpstr>GASB 87: Year 2…Are We Done Yet?</vt:lpstr>
      <vt:lpstr>Topics</vt:lpstr>
      <vt:lpstr>SCOPE – Is It Still A Lease?</vt:lpstr>
      <vt:lpstr>What is a lease?</vt:lpstr>
      <vt:lpstr>What’s a PPP (P3)</vt:lpstr>
      <vt:lpstr>What’s a SBITA?</vt:lpstr>
      <vt:lpstr>Relationship Between Leases and PPPs</vt:lpstr>
      <vt:lpstr>Relationship Between Leases and SBITAs</vt:lpstr>
      <vt:lpstr>Completeness &amp; the Population Year 2</vt:lpstr>
      <vt:lpstr>Lease Term</vt:lpstr>
      <vt:lpstr>Term vs Maximum Possible Term</vt:lpstr>
      <vt:lpstr>Short-Term Considerations </vt:lpstr>
      <vt:lpstr>Short-Term Leases</vt:lpstr>
      <vt:lpstr>Short-Term Leases</vt:lpstr>
      <vt:lpstr>Short-Term Leases</vt:lpstr>
      <vt:lpstr>Short-Term Lease</vt:lpstr>
      <vt:lpstr>Reassessment of Lease Term</vt:lpstr>
      <vt:lpstr>Perpetual/Automatic Renewal</vt:lpstr>
      <vt:lpstr>Term - Cancellable</vt:lpstr>
      <vt:lpstr>Termination Options</vt:lpstr>
      <vt:lpstr>Lease Termination</vt:lpstr>
      <vt:lpstr>Lease Modifications</vt:lpstr>
      <vt:lpstr>Lease modifications</vt:lpstr>
      <vt:lpstr>Options vs New Contract</vt:lpstr>
      <vt:lpstr>Transfer of Ownership</vt:lpstr>
      <vt:lpstr>Existing Leases – Don’t set it and forget it!</vt:lpstr>
      <vt:lpstr>Considerations - Preparer</vt:lpstr>
      <vt:lpstr>Considerations - Auditor</vt:lpstr>
      <vt:lpstr>Considerations - Auditor</vt:lpstr>
      <vt:lpstr>Common Issues - Statement Presentation </vt:lpstr>
      <vt:lpstr>Common Issues  - Note Disclosures</vt:lpstr>
      <vt:lpstr>Disclosures - Lessees</vt:lpstr>
      <vt:lpstr>Disclosures: Lessee</vt:lpstr>
      <vt:lpstr>Disclosures - Lessor</vt:lpstr>
      <vt:lpstr>Disclosures – Lessor (continued)</vt:lpstr>
      <vt:lpstr>Regulated Leases</vt:lpstr>
      <vt:lpstr>Regulated Leases</vt:lpstr>
      <vt:lpstr>Disclosures – Regulated Leases</vt:lpstr>
      <vt:lpstr>Regulated Leases</vt:lpstr>
      <vt:lpstr>Intra Entity/Related parties</vt:lpstr>
      <vt:lpstr>Materiality </vt:lpstr>
      <vt:lpstr>Questions?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 Arial, 48 pt, sentence case</dc:title>
  <dc:subject/>
  <dc:creator>Darrell Miles</dc:creator>
  <cp:keywords/>
  <dc:description/>
  <cp:lastModifiedBy>Frank Crawford</cp:lastModifiedBy>
  <cp:revision>191</cp:revision>
  <cp:lastPrinted>2018-12-19T19:20:29Z</cp:lastPrinted>
  <dcterms:created xsi:type="dcterms:W3CDTF">2018-03-21T22:45:51Z</dcterms:created>
  <dcterms:modified xsi:type="dcterms:W3CDTF">2023-09-13T14:07:17Z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0x0101003FDAC6CEC9A23648BF61E340A5B4156C</vt:lpwstr>
  </property>
</Properties>
</file>